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6" r:id="rId2"/>
    <p:sldId id="279" r:id="rId3"/>
    <p:sldId id="277" r:id="rId4"/>
    <p:sldId id="278" r:id="rId5"/>
    <p:sldId id="287" r:id="rId6"/>
    <p:sldId id="280" r:id="rId7"/>
    <p:sldId id="285" r:id="rId8"/>
    <p:sldId id="286" r:id="rId9"/>
    <p:sldId id="282" r:id="rId10"/>
    <p:sldId id="283" r:id="rId11"/>
    <p:sldId id="288" r:id="rId1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8CADCE"/>
    <a:srgbClr val="233977"/>
    <a:srgbClr val="B1BCDA"/>
    <a:srgbClr val="F2EA41"/>
    <a:srgbClr val="A3D28E"/>
    <a:srgbClr val="DB8785"/>
    <a:srgbClr val="FFAB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p:cViewPr>
        <p:scale>
          <a:sx n="66" d="100"/>
          <a:sy n="66" d="100"/>
        </p:scale>
        <p:origin x="-2454" y="-1326"/>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8BB895D-3945-44A9-B77E-86FEEE2D2778}" type="slidenum">
              <a:rPr lang="en-GB" altLang="en-US"/>
              <a:pPr>
                <a:defRPr/>
              </a:pPr>
              <a:t>‹#›</a:t>
            </a:fld>
            <a:endParaRPr lang="en-GB" altLang="en-US"/>
          </a:p>
        </p:txBody>
      </p:sp>
    </p:spTree>
    <p:extLst>
      <p:ext uri="{BB962C8B-B14F-4D97-AF65-F5344CB8AC3E}">
        <p14:creationId xmlns:p14="http://schemas.microsoft.com/office/powerpoint/2010/main" val="4165748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9876920-E254-4491-AD0A-C44478C6BCAB}" type="slidenum">
              <a:rPr lang="en-GB" altLang="en-US"/>
              <a:pPr>
                <a:defRPr/>
              </a:pPr>
              <a:t>‹#›</a:t>
            </a:fld>
            <a:endParaRPr lang="en-GB" altLang="en-US"/>
          </a:p>
        </p:txBody>
      </p:sp>
    </p:spTree>
    <p:extLst>
      <p:ext uri="{BB962C8B-B14F-4D97-AF65-F5344CB8AC3E}">
        <p14:creationId xmlns:p14="http://schemas.microsoft.com/office/powerpoint/2010/main" val="24711827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EEA36A-29F9-4BF9-94EF-C6E7EC4AA4E3}"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33090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D3BB3A2-5921-4D8B-A9C4-41A2E3936C26}" type="slidenum">
              <a:rPr lang="en-GB" altLang="en-US"/>
              <a:pPr/>
              <a:t>10</a:t>
            </a:fld>
            <a:endParaRPr lang="en-GB"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69836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021266F-04EC-4B75-9379-DE618CDC310B}" type="slidenum">
              <a:rPr lang="en-GB" altLang="en-US"/>
              <a:pPr/>
              <a:t>11</a:t>
            </a:fld>
            <a:endParaRPr lang="en-GB" alt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3266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A92B13-28D5-4114-9050-25DC4955575F}"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08629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531936-F2B4-4814-AF48-830150D53F55}"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33613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4C84663-FC82-4FBE-B27B-91BD02409E29}"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92886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8C165D1-46DE-4E13-B419-70B0B9C2534F}"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123748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8702860-1985-47B2-AF0B-6014F805CFE1}"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884522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C3866D-A7AA-46D0-96CC-A348D5407171}"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74163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36D98F4-BE85-4C7D-B7E5-B5EFB3926473}"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94902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D076313-967C-4F6F-A592-D927B14D26FC}"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983724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eggtitle"/>
          <p:cNvPicPr preferRelativeResize="0">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59875" cy="689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3041650" y="5553075"/>
            <a:ext cx="3455988" cy="1152525"/>
          </a:xfrm>
        </p:spPr>
        <p:txBody>
          <a:bodyPr/>
          <a:lstStyle>
            <a:lvl1pPr marL="0" indent="0" algn="ctr">
              <a:buFontTx/>
              <a:buNone/>
              <a:defRPr sz="28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2484438" y="80963"/>
            <a:ext cx="4572000" cy="1547812"/>
          </a:xfrm>
        </p:spPr>
        <p:txBody>
          <a:bodyPr/>
          <a:lstStyle>
            <a:lvl1pPr algn="ctr">
              <a:defRPr/>
            </a:lvl1pPr>
          </a:lstStyle>
          <a:p>
            <a:pPr lvl="0"/>
            <a:r>
              <a:rPr lang="en-GB" altLang="en-US" noProof="0" smtClean="0"/>
              <a:t>Click to edit Master title style</a:t>
            </a:r>
          </a:p>
        </p:txBody>
      </p:sp>
      <p:sp>
        <p:nvSpPr>
          <p:cNvPr id="5"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7"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083A804-92D5-4E1A-A5E3-93AD6011C8BD}" type="slidenum">
              <a:rPr lang="en-GB" altLang="en-US"/>
              <a:pPr>
                <a:defRPr/>
              </a:pPr>
              <a:t>‹#›</a:t>
            </a:fld>
            <a:endParaRPr lang="en-GB" altLang="en-US"/>
          </a:p>
        </p:txBody>
      </p:sp>
    </p:spTree>
    <p:extLst>
      <p:ext uri="{BB962C8B-B14F-4D97-AF65-F5344CB8AC3E}">
        <p14:creationId xmlns:p14="http://schemas.microsoft.com/office/powerpoint/2010/main" val="357846338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8725221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3627053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Tree>
    <p:extLst>
      <p:ext uri="{BB962C8B-B14F-4D97-AF65-F5344CB8AC3E}">
        <p14:creationId xmlns:p14="http://schemas.microsoft.com/office/powerpoint/2010/main" val="11653425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5376923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8728848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59620582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0659465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3138528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90306264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352014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83536594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48707867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egginsid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94800" cy="689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accent2"/>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accent2"/>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accent2"/>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accent2"/>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Meal Template</a:t>
            </a:r>
          </a:p>
        </p:txBody>
      </p:sp>
      <p:sp>
        <p:nvSpPr>
          <p:cNvPr id="5123" name="Rectangle 3"/>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23555" name="Rectangle 3"/>
          <p:cNvSpPr>
            <a:spLocks noGrp="1" noChangeArrowheads="1"/>
          </p:cNvSpPr>
          <p:nvPr>
            <p:ph type="body" sz="half" idx="1"/>
          </p:nvPr>
        </p:nvSpPr>
        <p:spPr>
          <a:xfrm>
            <a:off x="457200" y="1484313"/>
            <a:ext cx="4724400" cy="4608512"/>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23556"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23557"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560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5604" name="Text Box 4"/>
          <p:cNvSpPr txBox="1">
            <a:spLocks noChangeArrowheads="1"/>
          </p:cNvSpPr>
          <p:nvPr/>
        </p:nvSpPr>
        <p:spPr bwMode="auto">
          <a:xfrm>
            <a:off x="17938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5605" name="Text Box 5"/>
          <p:cNvSpPr txBox="1">
            <a:spLocks noChangeArrowheads="1"/>
          </p:cNvSpPr>
          <p:nvPr/>
        </p:nvSpPr>
        <p:spPr bwMode="auto">
          <a:xfrm>
            <a:off x="17938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5606" name="Text Box 6"/>
          <p:cNvSpPr txBox="1">
            <a:spLocks noChangeArrowheads="1"/>
          </p:cNvSpPr>
          <p:nvPr/>
        </p:nvSpPr>
        <p:spPr bwMode="auto">
          <a:xfrm>
            <a:off x="352425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5607" name="Text Box 7"/>
          <p:cNvSpPr txBox="1">
            <a:spLocks noChangeArrowheads="1"/>
          </p:cNvSpPr>
          <p:nvPr/>
        </p:nvSpPr>
        <p:spPr bwMode="auto">
          <a:xfrm>
            <a:off x="7143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5608" name="Text Box 8"/>
          <p:cNvSpPr txBox="1">
            <a:spLocks noChangeArrowheads="1"/>
          </p:cNvSpPr>
          <p:nvPr/>
        </p:nvSpPr>
        <p:spPr bwMode="auto">
          <a:xfrm>
            <a:off x="17938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2835275" y="2174875"/>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0" name="Rectangle 4"/>
          <p:cNvSpPr>
            <a:spLocks noChangeArrowheads="1"/>
          </p:cNvSpPr>
          <p:nvPr/>
        </p:nvSpPr>
        <p:spPr bwMode="auto">
          <a:xfrm>
            <a:off x="3911600" y="2174875"/>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1" name="Rectangle 5"/>
          <p:cNvSpPr>
            <a:spLocks noChangeArrowheads="1"/>
          </p:cNvSpPr>
          <p:nvPr/>
        </p:nvSpPr>
        <p:spPr bwMode="auto">
          <a:xfrm>
            <a:off x="1782763" y="3789363"/>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2" name="Rectangle 6"/>
          <p:cNvSpPr>
            <a:spLocks noChangeArrowheads="1"/>
          </p:cNvSpPr>
          <p:nvPr/>
        </p:nvSpPr>
        <p:spPr bwMode="auto">
          <a:xfrm>
            <a:off x="2851150" y="3789363"/>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3" name="Rectangle 7"/>
          <p:cNvSpPr>
            <a:spLocks noChangeArrowheads="1"/>
          </p:cNvSpPr>
          <p:nvPr/>
        </p:nvSpPr>
        <p:spPr bwMode="auto">
          <a:xfrm>
            <a:off x="3919538" y="3789363"/>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4" name="Rectangle 8"/>
          <p:cNvSpPr>
            <a:spLocks noChangeArrowheads="1"/>
          </p:cNvSpPr>
          <p:nvPr/>
        </p:nvSpPr>
        <p:spPr bwMode="auto">
          <a:xfrm>
            <a:off x="4989513" y="3789363"/>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5" name="Rectangle 9"/>
          <p:cNvSpPr>
            <a:spLocks noChangeArrowheads="1"/>
          </p:cNvSpPr>
          <p:nvPr/>
        </p:nvSpPr>
        <p:spPr bwMode="auto">
          <a:xfrm>
            <a:off x="4972050" y="2174875"/>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6" name="Rectangle 10"/>
          <p:cNvSpPr>
            <a:spLocks noChangeArrowheads="1"/>
          </p:cNvSpPr>
          <p:nvPr/>
        </p:nvSpPr>
        <p:spPr bwMode="auto">
          <a:xfrm>
            <a:off x="1766888" y="2174875"/>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7" name="Text Box 11"/>
          <p:cNvSpPr txBox="1">
            <a:spLocks noChangeArrowheads="1"/>
          </p:cNvSpPr>
          <p:nvPr/>
        </p:nvSpPr>
        <p:spPr bwMode="auto">
          <a:xfrm>
            <a:off x="1547813" y="15351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9228" name="Text Box 12"/>
          <p:cNvSpPr txBox="1">
            <a:spLocks noChangeArrowheads="1"/>
          </p:cNvSpPr>
          <p:nvPr/>
        </p:nvSpPr>
        <p:spPr bwMode="auto">
          <a:xfrm>
            <a:off x="2865438" y="14128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9229" name="Text Box 13"/>
          <p:cNvSpPr txBox="1">
            <a:spLocks noChangeArrowheads="1"/>
          </p:cNvSpPr>
          <p:nvPr/>
        </p:nvSpPr>
        <p:spPr bwMode="auto">
          <a:xfrm>
            <a:off x="3816350" y="1535113"/>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9230" name="Text Box 14"/>
          <p:cNvSpPr txBox="1">
            <a:spLocks noChangeArrowheads="1"/>
          </p:cNvSpPr>
          <p:nvPr/>
        </p:nvSpPr>
        <p:spPr bwMode="auto">
          <a:xfrm>
            <a:off x="5095875" y="1412875"/>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9231" name="Text Box 15"/>
          <p:cNvSpPr txBox="1">
            <a:spLocks noChangeArrowheads="1"/>
          </p:cNvSpPr>
          <p:nvPr/>
        </p:nvSpPr>
        <p:spPr bwMode="auto">
          <a:xfrm>
            <a:off x="1925638" y="3149600"/>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9232" name="Text Box 16"/>
          <p:cNvSpPr txBox="1">
            <a:spLocks noChangeArrowheads="1"/>
          </p:cNvSpPr>
          <p:nvPr/>
        </p:nvSpPr>
        <p:spPr bwMode="auto">
          <a:xfrm>
            <a:off x="2871788" y="3149600"/>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9233" name="Text Box 17"/>
          <p:cNvSpPr txBox="1">
            <a:spLocks noChangeArrowheads="1"/>
          </p:cNvSpPr>
          <p:nvPr/>
        </p:nvSpPr>
        <p:spPr bwMode="auto">
          <a:xfrm>
            <a:off x="3806825" y="3027363"/>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9234" name="Text Box 18"/>
          <p:cNvSpPr txBox="1">
            <a:spLocks noChangeArrowheads="1"/>
          </p:cNvSpPr>
          <p:nvPr/>
        </p:nvSpPr>
        <p:spPr bwMode="auto">
          <a:xfrm>
            <a:off x="4887913" y="30257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
        <p:nvSpPr>
          <p:cNvPr id="9235" name="Rectangle 19"/>
          <p:cNvSpPr>
            <a:spLocks noChangeArrowheads="1"/>
          </p:cNvSpPr>
          <p:nvPr/>
        </p:nvSpPr>
        <p:spPr bwMode="auto">
          <a:xfrm>
            <a:off x="1782763" y="5410200"/>
            <a:ext cx="827087" cy="611188"/>
          </a:xfrm>
          <a:prstGeom prst="rect">
            <a:avLst/>
          </a:prstGeom>
          <a:solidFill>
            <a:srgbClr val="A3D28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36" name="Rectangle 20"/>
          <p:cNvSpPr>
            <a:spLocks noChangeArrowheads="1"/>
          </p:cNvSpPr>
          <p:nvPr/>
        </p:nvSpPr>
        <p:spPr bwMode="auto">
          <a:xfrm>
            <a:off x="2851150" y="5410200"/>
            <a:ext cx="827088" cy="611188"/>
          </a:xfrm>
          <a:prstGeom prst="rect">
            <a:avLst/>
          </a:prstGeom>
          <a:solidFill>
            <a:srgbClr val="F2EA4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37" name="Rectangle 21"/>
          <p:cNvSpPr>
            <a:spLocks noChangeArrowheads="1"/>
          </p:cNvSpPr>
          <p:nvPr/>
        </p:nvSpPr>
        <p:spPr bwMode="auto">
          <a:xfrm>
            <a:off x="3919538" y="5410200"/>
            <a:ext cx="827087" cy="611188"/>
          </a:xfrm>
          <a:prstGeom prst="rect">
            <a:avLst/>
          </a:prstGeom>
          <a:solidFill>
            <a:srgbClr val="DB878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38" name="Rectangle 22"/>
          <p:cNvSpPr>
            <a:spLocks noChangeArrowheads="1"/>
          </p:cNvSpPr>
          <p:nvPr/>
        </p:nvSpPr>
        <p:spPr bwMode="auto">
          <a:xfrm>
            <a:off x="4989513" y="5410200"/>
            <a:ext cx="827087" cy="611188"/>
          </a:xfrm>
          <a:prstGeom prst="rect">
            <a:avLst/>
          </a:prstGeom>
          <a:solidFill>
            <a:srgbClr val="FFAB57"/>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39" name="Text Box 23"/>
          <p:cNvSpPr txBox="1">
            <a:spLocks noChangeArrowheads="1"/>
          </p:cNvSpPr>
          <p:nvPr/>
        </p:nvSpPr>
        <p:spPr bwMode="auto">
          <a:xfrm>
            <a:off x="2940050" y="4760913"/>
            <a:ext cx="1719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Matching colours</a:t>
            </a:r>
            <a:endParaRPr lang="en-US" altLang="en-US" sz="16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egg-knife-fo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5"/>
          <p:cNvSpPr>
            <a:spLocks noGrp="1" noChangeArrowheads="1"/>
          </p:cNvSpPr>
          <p:nvPr>
            <p:ph type="title"/>
          </p:nvPr>
        </p:nvSpPr>
        <p:spPr/>
        <p:txBody>
          <a:bodyPr/>
          <a:lstStyle/>
          <a:p>
            <a:pPr eaLnBrk="1" hangingPunct="1"/>
            <a:r>
              <a:rPr lang="en-GB" altLang="en-US" sz="4000" smtClean="0"/>
              <a:t>Today’s Menu</a:t>
            </a:r>
          </a:p>
        </p:txBody>
      </p:sp>
      <p:sp>
        <p:nvSpPr>
          <p:cNvPr id="13316" name="Rectangle 6"/>
          <p:cNvSpPr>
            <a:spLocks noChangeArrowheads="1"/>
          </p:cNvSpPr>
          <p:nvPr/>
        </p:nvSpPr>
        <p:spPr bwMode="auto">
          <a:xfrm>
            <a:off x="1655763" y="1484313"/>
            <a:ext cx="405765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accent2"/>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cs typeface="Arial" panose="020B0604020202020204" pitchFamily="34" charset="0"/>
              </a:defRPr>
            </a:lvl9pPr>
          </a:lstStyle>
          <a:p>
            <a:pPr eaLnBrk="1" hangingPunct="1"/>
            <a:r>
              <a:rPr lang="en-GB" altLang="en-US" sz="2800"/>
              <a:t>Roast Beef</a:t>
            </a:r>
          </a:p>
          <a:p>
            <a:pPr eaLnBrk="1" hangingPunct="1"/>
            <a:r>
              <a:rPr lang="en-GB" altLang="en-US" sz="2800"/>
              <a:t>Yorkshire Pudding</a:t>
            </a:r>
          </a:p>
          <a:p>
            <a:pPr eaLnBrk="1" hangingPunct="1"/>
            <a:r>
              <a:rPr lang="en-GB" altLang="en-US" sz="2800"/>
              <a:t>Roast Potatoes</a:t>
            </a:r>
          </a:p>
          <a:p>
            <a:pPr eaLnBrk="1" hangingPunct="1"/>
            <a:r>
              <a:rPr lang="en-GB" altLang="en-US" sz="2800"/>
              <a:t>Parsnips</a:t>
            </a:r>
          </a:p>
          <a:p>
            <a:pPr eaLnBrk="1" hangingPunct="1"/>
            <a:r>
              <a:rPr lang="en-GB" altLang="en-US" sz="2800"/>
              <a:t>Cabbage</a:t>
            </a:r>
          </a:p>
          <a:p>
            <a:pPr eaLnBrk="1" hangingPunct="1"/>
            <a:r>
              <a:rPr lang="en-GB" altLang="en-US" sz="2800"/>
              <a:t>Gravy</a:t>
            </a:r>
          </a:p>
          <a:p>
            <a:pPr eaLnBrk="1" hangingPunct="1"/>
            <a:endParaRPr lang="en-GB" altLang="en-US" sz="2800"/>
          </a:p>
          <a:p>
            <a:pPr eaLnBrk="1" hangingPunct="1"/>
            <a:r>
              <a:rPr lang="en-GB" altLang="en-US" sz="2800"/>
              <a:t>Jam Sponge</a:t>
            </a:r>
          </a:p>
          <a:p>
            <a:pPr eaLnBrk="1" hangingPunct="1"/>
            <a:r>
              <a:rPr lang="en-GB" altLang="en-US" sz="2800"/>
              <a:t>Custard</a:t>
            </a:r>
            <a:endParaRPr lang="en-US" altLang="en-US" sz="2800"/>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5363" name="Rectangle 3"/>
          <p:cNvSpPr>
            <a:spLocks noGrp="1" noChangeArrowheads="1"/>
          </p:cNvSpPr>
          <p:nvPr>
            <p:ph type="body" sz="half" idx="1"/>
          </p:nvPr>
        </p:nvSpPr>
        <p:spPr>
          <a:xfrm>
            <a:off x="457200" y="1484313"/>
            <a:ext cx="4057650"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5364"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1888" y="2024063"/>
            <a:ext cx="2454275" cy="3273425"/>
          </a:xfrm>
          <a:prstGeom prst="rect">
            <a:avLst/>
          </a:prstGeom>
          <a:noFill/>
          <a:ln w="38100" algn="ctr">
            <a:solidFill>
              <a:schemeClr val="tx2"/>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Process Flow</a:t>
            </a:r>
          </a:p>
        </p:txBody>
      </p:sp>
      <p:sp>
        <p:nvSpPr>
          <p:cNvPr id="17411" name="Rectangle 3"/>
          <p:cNvSpPr>
            <a:spLocks noChangeArrowheads="1"/>
          </p:cNvSpPr>
          <p:nvPr/>
        </p:nvSpPr>
        <p:spPr bwMode="auto">
          <a:xfrm>
            <a:off x="731838" y="3087688"/>
            <a:ext cx="1376362" cy="2354262"/>
          </a:xfrm>
          <a:prstGeom prst="rect">
            <a:avLst/>
          </a:prstGeom>
          <a:solidFill>
            <a:schemeClr val="accent2"/>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bg1"/>
                </a:solidFill>
              </a:rPr>
              <a:t>Bullet 1</a:t>
            </a:r>
          </a:p>
          <a:p>
            <a:pPr eaLnBrk="1" hangingPunct="1">
              <a:buFontTx/>
              <a:buChar char="•"/>
            </a:pPr>
            <a:r>
              <a:rPr lang="en-GB" altLang="en-US" sz="1400">
                <a:solidFill>
                  <a:schemeClr val="bg1"/>
                </a:solidFill>
              </a:rPr>
              <a:t>Bullet 2</a:t>
            </a:r>
          </a:p>
          <a:p>
            <a:pPr eaLnBrk="1" hangingPunct="1">
              <a:buFontTx/>
              <a:buChar char="•"/>
            </a:pPr>
            <a:r>
              <a:rPr lang="en-GB" altLang="en-US" sz="1400">
                <a:solidFill>
                  <a:schemeClr val="bg1"/>
                </a:solidFill>
              </a:rPr>
              <a:t>Bullet 3</a:t>
            </a:r>
          </a:p>
          <a:p>
            <a:pPr eaLnBrk="1" hangingPunct="1">
              <a:buFontTx/>
              <a:buChar char="•"/>
            </a:pPr>
            <a:endParaRPr lang="en-GB" altLang="en-US" sz="1400">
              <a:solidFill>
                <a:schemeClr val="bg1"/>
              </a:solidFill>
            </a:endParaRPr>
          </a:p>
        </p:txBody>
      </p:sp>
      <p:sp>
        <p:nvSpPr>
          <p:cNvPr id="17412" name="Rectangle 4"/>
          <p:cNvSpPr>
            <a:spLocks noChangeArrowheads="1"/>
          </p:cNvSpPr>
          <p:nvPr/>
        </p:nvSpPr>
        <p:spPr bwMode="auto">
          <a:xfrm>
            <a:off x="2266950" y="3087688"/>
            <a:ext cx="1376363" cy="2354262"/>
          </a:xfrm>
          <a:prstGeom prst="rect">
            <a:avLst/>
          </a:prstGeom>
          <a:solidFill>
            <a:srgbClr val="009193"/>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solidFill>
                  <a:schemeClr val="bg1"/>
                </a:solidFill>
              </a:rPr>
              <a:t>Bullet 1</a:t>
            </a:r>
          </a:p>
          <a:p>
            <a:pPr eaLnBrk="1" hangingPunct="1">
              <a:buFontTx/>
              <a:buChar char="•"/>
            </a:pPr>
            <a:r>
              <a:rPr lang="en-GB" altLang="en-US" sz="1400">
                <a:solidFill>
                  <a:schemeClr val="bg1"/>
                </a:solidFill>
              </a:rPr>
              <a:t>Bullet 2</a:t>
            </a:r>
          </a:p>
          <a:p>
            <a:pPr eaLnBrk="1" hangingPunct="1">
              <a:buFontTx/>
              <a:buChar char="•"/>
            </a:pPr>
            <a:r>
              <a:rPr lang="en-GB" altLang="en-US" sz="1400">
                <a:solidFill>
                  <a:schemeClr val="bg1"/>
                </a:solidFill>
              </a:rPr>
              <a:t>Bullet 3</a:t>
            </a:r>
          </a:p>
          <a:p>
            <a:pPr eaLnBrk="1" hangingPunct="1">
              <a:buFontTx/>
              <a:buChar char="•"/>
            </a:pPr>
            <a:endParaRPr lang="en-GB" altLang="en-US" sz="1400">
              <a:solidFill>
                <a:schemeClr val="bg1"/>
              </a:solidFill>
            </a:endParaRPr>
          </a:p>
        </p:txBody>
      </p:sp>
      <p:sp>
        <p:nvSpPr>
          <p:cNvPr id="17413" name="Rectangle 5"/>
          <p:cNvSpPr>
            <a:spLocks noChangeArrowheads="1"/>
          </p:cNvSpPr>
          <p:nvPr/>
        </p:nvSpPr>
        <p:spPr bwMode="auto">
          <a:xfrm>
            <a:off x="3776663" y="3087688"/>
            <a:ext cx="1376362" cy="2354262"/>
          </a:xfrm>
          <a:prstGeom prst="rect">
            <a:avLst/>
          </a:prstGeom>
          <a:solidFill>
            <a:srgbClr val="99CCFF"/>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7414" name="Rectangle 6"/>
          <p:cNvSpPr>
            <a:spLocks noChangeArrowheads="1"/>
          </p:cNvSpPr>
          <p:nvPr/>
        </p:nvSpPr>
        <p:spPr bwMode="auto">
          <a:xfrm>
            <a:off x="5284788" y="3087688"/>
            <a:ext cx="1376362" cy="2354262"/>
          </a:xfrm>
          <a:prstGeom prst="rect">
            <a:avLst/>
          </a:prstGeom>
          <a:solidFill>
            <a:srgbClr val="FFAB57"/>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7415" name="Freeform 8"/>
          <p:cNvSpPr>
            <a:spLocks/>
          </p:cNvSpPr>
          <p:nvPr/>
        </p:nvSpPr>
        <p:spPr bwMode="auto">
          <a:xfrm>
            <a:off x="2266950"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7416" name="Freeform 9"/>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chemeClr val="accent2"/>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7417" name="Freeform 10"/>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7418" name="Freeform 11"/>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bg1"/>
            </a:solidFill>
            <a:prstDash val="solid"/>
            <a:round/>
            <a:headEnd/>
            <a:tailEnd/>
          </a:ln>
        </p:spPr>
        <p:txBody>
          <a:bodyPr/>
          <a:lstStyle/>
          <a:p>
            <a:endParaRPr lang="en-GB"/>
          </a:p>
        </p:txBody>
      </p:sp>
      <p:sp>
        <p:nvSpPr>
          <p:cNvPr id="17419" name="Text Box 13"/>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Plan</a:t>
            </a:r>
          </a:p>
        </p:txBody>
      </p:sp>
      <p:sp>
        <p:nvSpPr>
          <p:cNvPr id="17420" name="Text Box 14"/>
          <p:cNvSpPr txBox="1">
            <a:spLocks noChangeArrowheads="1"/>
          </p:cNvSpPr>
          <p:nvPr/>
        </p:nvSpPr>
        <p:spPr bwMode="auto">
          <a:xfrm>
            <a:off x="1031875" y="2065338"/>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Design</a:t>
            </a:r>
          </a:p>
        </p:txBody>
      </p:sp>
      <p:sp>
        <p:nvSpPr>
          <p:cNvPr id="17421" name="Text Box 15"/>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7422" name="Text Box 16"/>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reeform 2"/>
          <p:cNvSpPr>
            <a:spLocks/>
          </p:cNvSpPr>
          <p:nvPr/>
        </p:nvSpPr>
        <p:spPr bwMode="auto">
          <a:xfrm>
            <a:off x="226853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9459" name="Freeform 3"/>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chemeClr val="accent2"/>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9460" name="Freeform 4"/>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9461" name="Freeform 5"/>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bg1"/>
            </a:solidFill>
            <a:prstDash val="solid"/>
            <a:round/>
            <a:headEnd/>
            <a:tailEnd/>
          </a:ln>
        </p:spPr>
        <p:txBody>
          <a:bodyPr/>
          <a:lstStyle/>
          <a:p>
            <a:endParaRPr lang="en-GB"/>
          </a:p>
        </p:txBody>
      </p:sp>
      <p:sp>
        <p:nvSpPr>
          <p:cNvPr id="19462" name="Freeform 6"/>
          <p:cNvSpPr>
            <a:spLocks/>
          </p:cNvSpPr>
          <p:nvPr/>
        </p:nvSpPr>
        <p:spPr bwMode="auto">
          <a:xfrm>
            <a:off x="679608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chemeClr val="hlink"/>
          </a:soli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9463" name="Freeform 7"/>
          <p:cNvSpPr>
            <a:spLocks/>
          </p:cNvSpPr>
          <p:nvPr/>
        </p:nvSpPr>
        <p:spPr bwMode="auto">
          <a:xfrm>
            <a:off x="2311400" y="3968750"/>
            <a:ext cx="1822450" cy="1270000"/>
          </a:xfrm>
          <a:custGeom>
            <a:avLst/>
            <a:gdLst>
              <a:gd name="T0" fmla="*/ 1622425 w 1148"/>
              <a:gd name="T1" fmla="*/ 352425 h 800"/>
              <a:gd name="T2" fmla="*/ 1622425 w 1148"/>
              <a:gd name="T3" fmla="*/ 352425 h 800"/>
              <a:gd name="T4" fmla="*/ 1574800 w 1148"/>
              <a:gd name="T5" fmla="*/ 292100 h 800"/>
              <a:gd name="T6" fmla="*/ 1374775 w 1148"/>
              <a:gd name="T7" fmla="*/ 28575 h 800"/>
              <a:gd name="T8" fmla="*/ 1374775 w 1148"/>
              <a:gd name="T9" fmla="*/ 28575 h 800"/>
              <a:gd name="T10" fmla="*/ 1365250 w 1148"/>
              <a:gd name="T11" fmla="*/ 19050 h 800"/>
              <a:gd name="T12" fmla="*/ 1349375 w 1148"/>
              <a:gd name="T13" fmla="*/ 6350 h 800"/>
              <a:gd name="T14" fmla="*/ 1330325 w 1148"/>
              <a:gd name="T15" fmla="*/ 0 h 800"/>
              <a:gd name="T16" fmla="*/ 1314450 w 1148"/>
              <a:gd name="T17" fmla="*/ 0 h 800"/>
              <a:gd name="T18" fmla="*/ 19050 w 1148"/>
              <a:gd name="T19" fmla="*/ 0 h 800"/>
              <a:gd name="T20" fmla="*/ 19050 w 1148"/>
              <a:gd name="T21" fmla="*/ 0 h 800"/>
              <a:gd name="T22" fmla="*/ 6350 w 1148"/>
              <a:gd name="T23" fmla="*/ 0 h 800"/>
              <a:gd name="T24" fmla="*/ 0 w 1148"/>
              <a:gd name="T25" fmla="*/ 6350 h 800"/>
              <a:gd name="T26" fmla="*/ 0 w 1148"/>
              <a:gd name="T27" fmla="*/ 19050 h 800"/>
              <a:gd name="T28" fmla="*/ 3175 w 1148"/>
              <a:gd name="T29" fmla="*/ 28575 h 800"/>
              <a:gd name="T30" fmla="*/ 203200 w 1148"/>
              <a:gd name="T31" fmla="*/ 292100 h 800"/>
              <a:gd name="T32" fmla="*/ 203200 w 1148"/>
              <a:gd name="T33" fmla="*/ 292100 h 800"/>
              <a:gd name="T34" fmla="*/ 250825 w 1148"/>
              <a:gd name="T35" fmla="*/ 352425 h 800"/>
              <a:gd name="T36" fmla="*/ 441325 w 1148"/>
              <a:gd name="T37" fmla="*/ 603250 h 800"/>
              <a:gd name="T38" fmla="*/ 441325 w 1148"/>
              <a:gd name="T39" fmla="*/ 603250 h 800"/>
              <a:gd name="T40" fmla="*/ 447675 w 1148"/>
              <a:gd name="T41" fmla="*/ 619125 h 800"/>
              <a:gd name="T42" fmla="*/ 450850 w 1148"/>
              <a:gd name="T43" fmla="*/ 635000 h 800"/>
              <a:gd name="T44" fmla="*/ 447675 w 1148"/>
              <a:gd name="T45" fmla="*/ 650875 h 800"/>
              <a:gd name="T46" fmla="*/ 441325 w 1148"/>
              <a:gd name="T47" fmla="*/ 663575 h 800"/>
              <a:gd name="T48" fmla="*/ 250825 w 1148"/>
              <a:gd name="T49" fmla="*/ 914400 h 800"/>
              <a:gd name="T50" fmla="*/ 250825 w 1148"/>
              <a:gd name="T51" fmla="*/ 914400 h 800"/>
              <a:gd name="T52" fmla="*/ 203200 w 1148"/>
              <a:gd name="T53" fmla="*/ 974725 h 800"/>
              <a:gd name="T54" fmla="*/ 3175 w 1148"/>
              <a:gd name="T55" fmla="*/ 1238250 h 800"/>
              <a:gd name="T56" fmla="*/ 3175 w 1148"/>
              <a:gd name="T57" fmla="*/ 1238250 h 800"/>
              <a:gd name="T58" fmla="*/ 0 w 1148"/>
              <a:gd name="T59" fmla="*/ 1250950 h 800"/>
              <a:gd name="T60" fmla="*/ 0 w 1148"/>
              <a:gd name="T61" fmla="*/ 1260475 h 800"/>
              <a:gd name="T62" fmla="*/ 6350 w 1148"/>
              <a:gd name="T63" fmla="*/ 1266825 h 800"/>
              <a:gd name="T64" fmla="*/ 19050 w 1148"/>
              <a:gd name="T65" fmla="*/ 1270000 h 800"/>
              <a:gd name="T66" fmla="*/ 1314450 w 1148"/>
              <a:gd name="T67" fmla="*/ 1270000 h 800"/>
              <a:gd name="T68" fmla="*/ 1314450 w 1148"/>
              <a:gd name="T69" fmla="*/ 1270000 h 800"/>
              <a:gd name="T70" fmla="*/ 1330325 w 1148"/>
              <a:gd name="T71" fmla="*/ 1266825 h 800"/>
              <a:gd name="T72" fmla="*/ 1349375 w 1148"/>
              <a:gd name="T73" fmla="*/ 1260475 h 800"/>
              <a:gd name="T74" fmla="*/ 1365250 w 1148"/>
              <a:gd name="T75" fmla="*/ 1250950 h 800"/>
              <a:gd name="T76" fmla="*/ 1374775 w 1148"/>
              <a:gd name="T77" fmla="*/ 1238250 h 800"/>
              <a:gd name="T78" fmla="*/ 1574800 w 1148"/>
              <a:gd name="T79" fmla="*/ 974725 h 800"/>
              <a:gd name="T80" fmla="*/ 1574800 w 1148"/>
              <a:gd name="T81" fmla="*/ 974725 h 800"/>
              <a:gd name="T82" fmla="*/ 1622425 w 1148"/>
              <a:gd name="T83" fmla="*/ 914400 h 800"/>
              <a:gd name="T84" fmla="*/ 1812925 w 1148"/>
              <a:gd name="T85" fmla="*/ 663575 h 800"/>
              <a:gd name="T86" fmla="*/ 1812925 w 1148"/>
              <a:gd name="T87" fmla="*/ 663575 h 800"/>
              <a:gd name="T88" fmla="*/ 1819275 w 1148"/>
              <a:gd name="T89" fmla="*/ 650875 h 800"/>
              <a:gd name="T90" fmla="*/ 1822450 w 1148"/>
              <a:gd name="T91" fmla="*/ 635000 h 800"/>
              <a:gd name="T92" fmla="*/ 1819275 w 1148"/>
              <a:gd name="T93" fmla="*/ 619125 h 800"/>
              <a:gd name="T94" fmla="*/ 1812925 w 1148"/>
              <a:gd name="T95" fmla="*/ 603250 h 800"/>
              <a:gd name="T96" fmla="*/ 1622425 w 1148"/>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48" h="800">
                <a:moveTo>
                  <a:pt x="1022" y="222"/>
                </a:moveTo>
                <a:lnTo>
                  <a:pt x="1022" y="222"/>
                </a:lnTo>
                <a:lnTo>
                  <a:pt x="992" y="184"/>
                </a:lnTo>
                <a:lnTo>
                  <a:pt x="866" y="18"/>
                </a:lnTo>
                <a:lnTo>
                  <a:pt x="860" y="12"/>
                </a:lnTo>
                <a:lnTo>
                  <a:pt x="850" y="4"/>
                </a:lnTo>
                <a:lnTo>
                  <a:pt x="838" y="0"/>
                </a:lnTo>
                <a:lnTo>
                  <a:pt x="828" y="0"/>
                </a:lnTo>
                <a:lnTo>
                  <a:pt x="12" y="0"/>
                </a:lnTo>
                <a:lnTo>
                  <a:pt x="4" y="0"/>
                </a:lnTo>
                <a:lnTo>
                  <a:pt x="0" y="4"/>
                </a:lnTo>
                <a:lnTo>
                  <a:pt x="0" y="12"/>
                </a:lnTo>
                <a:lnTo>
                  <a:pt x="2" y="18"/>
                </a:lnTo>
                <a:lnTo>
                  <a:pt x="128" y="184"/>
                </a:lnTo>
                <a:lnTo>
                  <a:pt x="158" y="222"/>
                </a:lnTo>
                <a:lnTo>
                  <a:pt x="278" y="380"/>
                </a:lnTo>
                <a:lnTo>
                  <a:pt x="282" y="390"/>
                </a:lnTo>
                <a:lnTo>
                  <a:pt x="284" y="400"/>
                </a:lnTo>
                <a:lnTo>
                  <a:pt x="282" y="410"/>
                </a:lnTo>
                <a:lnTo>
                  <a:pt x="278" y="418"/>
                </a:lnTo>
                <a:lnTo>
                  <a:pt x="158" y="576"/>
                </a:lnTo>
                <a:lnTo>
                  <a:pt x="128" y="614"/>
                </a:lnTo>
                <a:lnTo>
                  <a:pt x="2" y="780"/>
                </a:lnTo>
                <a:lnTo>
                  <a:pt x="0" y="788"/>
                </a:lnTo>
                <a:lnTo>
                  <a:pt x="0" y="794"/>
                </a:lnTo>
                <a:lnTo>
                  <a:pt x="4" y="798"/>
                </a:lnTo>
                <a:lnTo>
                  <a:pt x="12" y="800"/>
                </a:lnTo>
                <a:lnTo>
                  <a:pt x="828" y="800"/>
                </a:lnTo>
                <a:lnTo>
                  <a:pt x="838" y="798"/>
                </a:lnTo>
                <a:lnTo>
                  <a:pt x="850" y="794"/>
                </a:lnTo>
                <a:lnTo>
                  <a:pt x="860" y="788"/>
                </a:lnTo>
                <a:lnTo>
                  <a:pt x="866" y="780"/>
                </a:lnTo>
                <a:lnTo>
                  <a:pt x="992" y="614"/>
                </a:lnTo>
                <a:lnTo>
                  <a:pt x="1022" y="576"/>
                </a:lnTo>
                <a:lnTo>
                  <a:pt x="1142" y="418"/>
                </a:lnTo>
                <a:lnTo>
                  <a:pt x="1146" y="410"/>
                </a:lnTo>
                <a:lnTo>
                  <a:pt x="1148" y="400"/>
                </a:lnTo>
                <a:lnTo>
                  <a:pt x="1146" y="390"/>
                </a:lnTo>
                <a:lnTo>
                  <a:pt x="1142" y="380"/>
                </a:lnTo>
                <a:lnTo>
                  <a:pt x="1022" y="222"/>
                </a:lnTo>
                <a:close/>
              </a:path>
            </a:pathLst>
          </a:custGeom>
          <a:solidFill>
            <a:srgbClr val="4860A9"/>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19464" name="Freeform 8"/>
          <p:cNvSpPr>
            <a:spLocks/>
          </p:cNvSpPr>
          <p:nvPr/>
        </p:nvSpPr>
        <p:spPr bwMode="auto">
          <a:xfrm>
            <a:off x="755650" y="3968750"/>
            <a:ext cx="1885950" cy="1270000"/>
          </a:xfrm>
          <a:custGeom>
            <a:avLst/>
            <a:gdLst>
              <a:gd name="T0" fmla="*/ 1682750 w 1188"/>
              <a:gd name="T1" fmla="*/ 352425 h 800"/>
              <a:gd name="T2" fmla="*/ 1682750 w 1188"/>
              <a:gd name="T3" fmla="*/ 352425 h 800"/>
              <a:gd name="T4" fmla="*/ 1638300 w 1188"/>
              <a:gd name="T5" fmla="*/ 292100 h 800"/>
              <a:gd name="T6" fmla="*/ 1438275 w 1188"/>
              <a:gd name="T7" fmla="*/ 28575 h 800"/>
              <a:gd name="T8" fmla="*/ 1438275 w 1188"/>
              <a:gd name="T9" fmla="*/ 28575 h 800"/>
              <a:gd name="T10" fmla="*/ 1425575 w 1188"/>
              <a:gd name="T11" fmla="*/ 19050 h 800"/>
              <a:gd name="T12" fmla="*/ 1412875 w 1188"/>
              <a:gd name="T13" fmla="*/ 6350 h 800"/>
              <a:gd name="T14" fmla="*/ 1393825 w 1188"/>
              <a:gd name="T15" fmla="*/ 0 h 800"/>
              <a:gd name="T16" fmla="*/ 1377950 w 1188"/>
              <a:gd name="T17" fmla="*/ 0 h 800"/>
              <a:gd name="T18" fmla="*/ 38100 w 1188"/>
              <a:gd name="T19" fmla="*/ 0 h 800"/>
              <a:gd name="T20" fmla="*/ 38100 w 1188"/>
              <a:gd name="T21" fmla="*/ 0 h 800"/>
              <a:gd name="T22" fmla="*/ 22225 w 1188"/>
              <a:gd name="T23" fmla="*/ 3175 h 800"/>
              <a:gd name="T24" fmla="*/ 12700 w 1188"/>
              <a:gd name="T25" fmla="*/ 9525 h 800"/>
              <a:gd name="T26" fmla="*/ 3175 w 1188"/>
              <a:gd name="T27" fmla="*/ 22225 h 800"/>
              <a:gd name="T28" fmla="*/ 0 w 1188"/>
              <a:gd name="T29" fmla="*/ 38100 h 800"/>
              <a:gd name="T30" fmla="*/ 0 w 1188"/>
              <a:gd name="T31" fmla="*/ 1231900 h 800"/>
              <a:gd name="T32" fmla="*/ 0 w 1188"/>
              <a:gd name="T33" fmla="*/ 1231900 h 800"/>
              <a:gd name="T34" fmla="*/ 3175 w 1188"/>
              <a:gd name="T35" fmla="*/ 1244600 h 800"/>
              <a:gd name="T36" fmla="*/ 12700 w 1188"/>
              <a:gd name="T37" fmla="*/ 1257300 h 800"/>
              <a:gd name="T38" fmla="*/ 22225 w 1188"/>
              <a:gd name="T39" fmla="*/ 1266825 h 800"/>
              <a:gd name="T40" fmla="*/ 38100 w 1188"/>
              <a:gd name="T41" fmla="*/ 1270000 h 800"/>
              <a:gd name="T42" fmla="*/ 1377950 w 1188"/>
              <a:gd name="T43" fmla="*/ 1270000 h 800"/>
              <a:gd name="T44" fmla="*/ 1377950 w 1188"/>
              <a:gd name="T45" fmla="*/ 1270000 h 800"/>
              <a:gd name="T46" fmla="*/ 1393825 w 1188"/>
              <a:gd name="T47" fmla="*/ 1266825 h 800"/>
              <a:gd name="T48" fmla="*/ 1412875 w 1188"/>
              <a:gd name="T49" fmla="*/ 1260475 h 800"/>
              <a:gd name="T50" fmla="*/ 1425575 w 1188"/>
              <a:gd name="T51" fmla="*/ 1250950 h 800"/>
              <a:gd name="T52" fmla="*/ 1438275 w 1188"/>
              <a:gd name="T53" fmla="*/ 1238250 h 800"/>
              <a:gd name="T54" fmla="*/ 1638300 w 1188"/>
              <a:gd name="T55" fmla="*/ 974725 h 800"/>
              <a:gd name="T56" fmla="*/ 1638300 w 1188"/>
              <a:gd name="T57" fmla="*/ 974725 h 800"/>
              <a:gd name="T58" fmla="*/ 1682750 w 1188"/>
              <a:gd name="T59" fmla="*/ 914400 h 800"/>
              <a:gd name="T60" fmla="*/ 1876425 w 1188"/>
              <a:gd name="T61" fmla="*/ 663575 h 800"/>
              <a:gd name="T62" fmla="*/ 1876425 w 1188"/>
              <a:gd name="T63" fmla="*/ 663575 h 800"/>
              <a:gd name="T64" fmla="*/ 1882775 w 1188"/>
              <a:gd name="T65" fmla="*/ 650875 h 800"/>
              <a:gd name="T66" fmla="*/ 1885950 w 1188"/>
              <a:gd name="T67" fmla="*/ 635000 h 800"/>
              <a:gd name="T68" fmla="*/ 1882775 w 1188"/>
              <a:gd name="T69" fmla="*/ 619125 h 800"/>
              <a:gd name="T70" fmla="*/ 1876425 w 1188"/>
              <a:gd name="T71" fmla="*/ 603250 h 800"/>
              <a:gd name="T72" fmla="*/ 1682750 w 1188"/>
              <a:gd name="T73" fmla="*/ 352425 h 8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88" h="800">
                <a:moveTo>
                  <a:pt x="1060" y="222"/>
                </a:moveTo>
                <a:lnTo>
                  <a:pt x="1060" y="222"/>
                </a:lnTo>
                <a:lnTo>
                  <a:pt x="1032" y="184"/>
                </a:lnTo>
                <a:lnTo>
                  <a:pt x="906" y="18"/>
                </a:lnTo>
                <a:lnTo>
                  <a:pt x="898" y="12"/>
                </a:lnTo>
                <a:lnTo>
                  <a:pt x="890" y="4"/>
                </a:lnTo>
                <a:lnTo>
                  <a:pt x="878" y="0"/>
                </a:lnTo>
                <a:lnTo>
                  <a:pt x="868" y="0"/>
                </a:lnTo>
                <a:lnTo>
                  <a:pt x="24" y="0"/>
                </a:lnTo>
                <a:lnTo>
                  <a:pt x="14" y="2"/>
                </a:lnTo>
                <a:lnTo>
                  <a:pt x="8" y="6"/>
                </a:lnTo>
                <a:lnTo>
                  <a:pt x="2" y="14"/>
                </a:lnTo>
                <a:lnTo>
                  <a:pt x="0" y="24"/>
                </a:lnTo>
                <a:lnTo>
                  <a:pt x="0" y="776"/>
                </a:lnTo>
                <a:lnTo>
                  <a:pt x="2" y="784"/>
                </a:lnTo>
                <a:lnTo>
                  <a:pt x="8" y="792"/>
                </a:lnTo>
                <a:lnTo>
                  <a:pt x="14" y="798"/>
                </a:lnTo>
                <a:lnTo>
                  <a:pt x="24" y="800"/>
                </a:lnTo>
                <a:lnTo>
                  <a:pt x="868" y="800"/>
                </a:lnTo>
                <a:lnTo>
                  <a:pt x="878" y="798"/>
                </a:lnTo>
                <a:lnTo>
                  <a:pt x="890" y="794"/>
                </a:lnTo>
                <a:lnTo>
                  <a:pt x="898" y="788"/>
                </a:lnTo>
                <a:lnTo>
                  <a:pt x="906" y="780"/>
                </a:lnTo>
                <a:lnTo>
                  <a:pt x="1032" y="614"/>
                </a:lnTo>
                <a:lnTo>
                  <a:pt x="1060" y="576"/>
                </a:lnTo>
                <a:lnTo>
                  <a:pt x="1182" y="418"/>
                </a:lnTo>
                <a:lnTo>
                  <a:pt x="1186" y="410"/>
                </a:lnTo>
                <a:lnTo>
                  <a:pt x="1188" y="400"/>
                </a:lnTo>
                <a:lnTo>
                  <a:pt x="1186" y="390"/>
                </a:lnTo>
                <a:lnTo>
                  <a:pt x="1182" y="380"/>
                </a:lnTo>
                <a:lnTo>
                  <a:pt x="1060" y="222"/>
                </a:lnTo>
                <a:close/>
              </a:path>
            </a:pathLst>
          </a:custGeom>
          <a:solidFill>
            <a:srgbClr val="2E4C9D"/>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19465" name="Freeform 9"/>
          <p:cNvSpPr>
            <a:spLocks/>
          </p:cNvSpPr>
          <p:nvPr/>
        </p:nvSpPr>
        <p:spPr bwMode="auto">
          <a:xfrm>
            <a:off x="3819525" y="3968750"/>
            <a:ext cx="1822450" cy="1270000"/>
          </a:xfrm>
          <a:custGeom>
            <a:avLst/>
            <a:gdLst>
              <a:gd name="T0" fmla="*/ 1622425 w 1148"/>
              <a:gd name="T1" fmla="*/ 352425 h 800"/>
              <a:gd name="T2" fmla="*/ 1622425 w 1148"/>
              <a:gd name="T3" fmla="*/ 352425 h 800"/>
              <a:gd name="T4" fmla="*/ 1574800 w 1148"/>
              <a:gd name="T5" fmla="*/ 292100 h 800"/>
              <a:gd name="T6" fmla="*/ 1377950 w 1148"/>
              <a:gd name="T7" fmla="*/ 28575 h 800"/>
              <a:gd name="T8" fmla="*/ 1377950 w 1148"/>
              <a:gd name="T9" fmla="*/ 28575 h 800"/>
              <a:gd name="T10" fmla="*/ 1365250 w 1148"/>
              <a:gd name="T11" fmla="*/ 19050 h 800"/>
              <a:gd name="T12" fmla="*/ 1349375 w 1148"/>
              <a:gd name="T13" fmla="*/ 6350 h 800"/>
              <a:gd name="T14" fmla="*/ 1333500 w 1148"/>
              <a:gd name="T15" fmla="*/ 0 h 800"/>
              <a:gd name="T16" fmla="*/ 1317625 w 1148"/>
              <a:gd name="T17" fmla="*/ 0 h 800"/>
              <a:gd name="T18" fmla="*/ 19050 w 1148"/>
              <a:gd name="T19" fmla="*/ 0 h 800"/>
              <a:gd name="T20" fmla="*/ 19050 w 1148"/>
              <a:gd name="T21" fmla="*/ 0 h 800"/>
              <a:gd name="T22" fmla="*/ 6350 w 1148"/>
              <a:gd name="T23" fmla="*/ 0 h 800"/>
              <a:gd name="T24" fmla="*/ 0 w 1148"/>
              <a:gd name="T25" fmla="*/ 6350 h 800"/>
              <a:gd name="T26" fmla="*/ 0 w 1148"/>
              <a:gd name="T27" fmla="*/ 19050 h 800"/>
              <a:gd name="T28" fmla="*/ 6350 w 1148"/>
              <a:gd name="T29" fmla="*/ 28575 h 800"/>
              <a:gd name="T30" fmla="*/ 203200 w 1148"/>
              <a:gd name="T31" fmla="*/ 292100 h 800"/>
              <a:gd name="T32" fmla="*/ 203200 w 1148"/>
              <a:gd name="T33" fmla="*/ 292100 h 800"/>
              <a:gd name="T34" fmla="*/ 250825 w 1148"/>
              <a:gd name="T35" fmla="*/ 352425 h 800"/>
              <a:gd name="T36" fmla="*/ 441325 w 1148"/>
              <a:gd name="T37" fmla="*/ 603250 h 800"/>
              <a:gd name="T38" fmla="*/ 441325 w 1148"/>
              <a:gd name="T39" fmla="*/ 603250 h 800"/>
              <a:gd name="T40" fmla="*/ 450850 w 1148"/>
              <a:gd name="T41" fmla="*/ 619125 h 800"/>
              <a:gd name="T42" fmla="*/ 450850 w 1148"/>
              <a:gd name="T43" fmla="*/ 635000 h 800"/>
              <a:gd name="T44" fmla="*/ 450850 w 1148"/>
              <a:gd name="T45" fmla="*/ 650875 h 800"/>
              <a:gd name="T46" fmla="*/ 441325 w 1148"/>
              <a:gd name="T47" fmla="*/ 663575 h 800"/>
              <a:gd name="T48" fmla="*/ 250825 w 1148"/>
              <a:gd name="T49" fmla="*/ 914400 h 800"/>
              <a:gd name="T50" fmla="*/ 250825 w 1148"/>
              <a:gd name="T51" fmla="*/ 914400 h 800"/>
              <a:gd name="T52" fmla="*/ 203200 w 1148"/>
              <a:gd name="T53" fmla="*/ 974725 h 800"/>
              <a:gd name="T54" fmla="*/ 6350 w 1148"/>
              <a:gd name="T55" fmla="*/ 1238250 h 800"/>
              <a:gd name="T56" fmla="*/ 6350 w 1148"/>
              <a:gd name="T57" fmla="*/ 1238250 h 800"/>
              <a:gd name="T58" fmla="*/ 0 w 1148"/>
              <a:gd name="T59" fmla="*/ 1250950 h 800"/>
              <a:gd name="T60" fmla="*/ 0 w 1148"/>
              <a:gd name="T61" fmla="*/ 1260475 h 800"/>
              <a:gd name="T62" fmla="*/ 6350 w 1148"/>
              <a:gd name="T63" fmla="*/ 1266825 h 800"/>
              <a:gd name="T64" fmla="*/ 19050 w 1148"/>
              <a:gd name="T65" fmla="*/ 1270000 h 800"/>
              <a:gd name="T66" fmla="*/ 1317625 w 1148"/>
              <a:gd name="T67" fmla="*/ 1270000 h 800"/>
              <a:gd name="T68" fmla="*/ 1317625 w 1148"/>
              <a:gd name="T69" fmla="*/ 1270000 h 800"/>
              <a:gd name="T70" fmla="*/ 1333500 w 1148"/>
              <a:gd name="T71" fmla="*/ 1266825 h 800"/>
              <a:gd name="T72" fmla="*/ 1349375 w 1148"/>
              <a:gd name="T73" fmla="*/ 1260475 h 800"/>
              <a:gd name="T74" fmla="*/ 1365250 w 1148"/>
              <a:gd name="T75" fmla="*/ 1250950 h 800"/>
              <a:gd name="T76" fmla="*/ 1377950 w 1148"/>
              <a:gd name="T77" fmla="*/ 1238250 h 800"/>
              <a:gd name="T78" fmla="*/ 1574800 w 1148"/>
              <a:gd name="T79" fmla="*/ 974725 h 800"/>
              <a:gd name="T80" fmla="*/ 1574800 w 1148"/>
              <a:gd name="T81" fmla="*/ 974725 h 800"/>
              <a:gd name="T82" fmla="*/ 1622425 w 1148"/>
              <a:gd name="T83" fmla="*/ 914400 h 800"/>
              <a:gd name="T84" fmla="*/ 1812925 w 1148"/>
              <a:gd name="T85" fmla="*/ 663575 h 800"/>
              <a:gd name="T86" fmla="*/ 1812925 w 1148"/>
              <a:gd name="T87" fmla="*/ 663575 h 800"/>
              <a:gd name="T88" fmla="*/ 1822450 w 1148"/>
              <a:gd name="T89" fmla="*/ 650875 h 800"/>
              <a:gd name="T90" fmla="*/ 1822450 w 1148"/>
              <a:gd name="T91" fmla="*/ 635000 h 800"/>
              <a:gd name="T92" fmla="*/ 1822450 w 1148"/>
              <a:gd name="T93" fmla="*/ 619125 h 800"/>
              <a:gd name="T94" fmla="*/ 1812925 w 1148"/>
              <a:gd name="T95" fmla="*/ 603250 h 800"/>
              <a:gd name="T96" fmla="*/ 1622425 w 1148"/>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48" h="800">
                <a:moveTo>
                  <a:pt x="1022" y="222"/>
                </a:moveTo>
                <a:lnTo>
                  <a:pt x="1022" y="222"/>
                </a:lnTo>
                <a:lnTo>
                  <a:pt x="992" y="184"/>
                </a:lnTo>
                <a:lnTo>
                  <a:pt x="868" y="18"/>
                </a:lnTo>
                <a:lnTo>
                  <a:pt x="860" y="12"/>
                </a:lnTo>
                <a:lnTo>
                  <a:pt x="850" y="4"/>
                </a:lnTo>
                <a:lnTo>
                  <a:pt x="840" y="0"/>
                </a:lnTo>
                <a:lnTo>
                  <a:pt x="830" y="0"/>
                </a:lnTo>
                <a:lnTo>
                  <a:pt x="12" y="0"/>
                </a:lnTo>
                <a:lnTo>
                  <a:pt x="4" y="0"/>
                </a:lnTo>
                <a:lnTo>
                  <a:pt x="0" y="4"/>
                </a:lnTo>
                <a:lnTo>
                  <a:pt x="0" y="12"/>
                </a:lnTo>
                <a:lnTo>
                  <a:pt x="4" y="18"/>
                </a:lnTo>
                <a:lnTo>
                  <a:pt x="128" y="184"/>
                </a:lnTo>
                <a:lnTo>
                  <a:pt x="158" y="222"/>
                </a:lnTo>
                <a:lnTo>
                  <a:pt x="278" y="380"/>
                </a:lnTo>
                <a:lnTo>
                  <a:pt x="284" y="390"/>
                </a:lnTo>
                <a:lnTo>
                  <a:pt x="284" y="400"/>
                </a:lnTo>
                <a:lnTo>
                  <a:pt x="284" y="410"/>
                </a:lnTo>
                <a:lnTo>
                  <a:pt x="278" y="418"/>
                </a:lnTo>
                <a:lnTo>
                  <a:pt x="158" y="576"/>
                </a:lnTo>
                <a:lnTo>
                  <a:pt x="128" y="614"/>
                </a:lnTo>
                <a:lnTo>
                  <a:pt x="4" y="780"/>
                </a:lnTo>
                <a:lnTo>
                  <a:pt x="0" y="788"/>
                </a:lnTo>
                <a:lnTo>
                  <a:pt x="0" y="794"/>
                </a:lnTo>
                <a:lnTo>
                  <a:pt x="4" y="798"/>
                </a:lnTo>
                <a:lnTo>
                  <a:pt x="12" y="800"/>
                </a:lnTo>
                <a:lnTo>
                  <a:pt x="830" y="800"/>
                </a:lnTo>
                <a:lnTo>
                  <a:pt x="840" y="798"/>
                </a:lnTo>
                <a:lnTo>
                  <a:pt x="850" y="794"/>
                </a:lnTo>
                <a:lnTo>
                  <a:pt x="860" y="788"/>
                </a:lnTo>
                <a:lnTo>
                  <a:pt x="868" y="780"/>
                </a:lnTo>
                <a:lnTo>
                  <a:pt x="992" y="614"/>
                </a:lnTo>
                <a:lnTo>
                  <a:pt x="1022" y="576"/>
                </a:lnTo>
                <a:lnTo>
                  <a:pt x="1142" y="418"/>
                </a:lnTo>
                <a:lnTo>
                  <a:pt x="1148" y="410"/>
                </a:lnTo>
                <a:lnTo>
                  <a:pt x="1148" y="400"/>
                </a:lnTo>
                <a:lnTo>
                  <a:pt x="1148" y="390"/>
                </a:lnTo>
                <a:lnTo>
                  <a:pt x="1142" y="380"/>
                </a:lnTo>
                <a:lnTo>
                  <a:pt x="1022" y="222"/>
                </a:lnTo>
                <a:close/>
              </a:path>
            </a:pathLst>
          </a:custGeom>
          <a:solidFill>
            <a:srgbClr val="6279B6"/>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19466" name="Freeform 10"/>
          <p:cNvSpPr>
            <a:spLocks/>
          </p:cNvSpPr>
          <p:nvPr/>
        </p:nvSpPr>
        <p:spPr bwMode="auto">
          <a:xfrm>
            <a:off x="5327650" y="3968750"/>
            <a:ext cx="1825625" cy="1270000"/>
          </a:xfrm>
          <a:custGeom>
            <a:avLst/>
            <a:gdLst>
              <a:gd name="T0" fmla="*/ 1622425 w 1150"/>
              <a:gd name="T1" fmla="*/ 352425 h 800"/>
              <a:gd name="T2" fmla="*/ 1622425 w 1150"/>
              <a:gd name="T3" fmla="*/ 352425 h 800"/>
              <a:gd name="T4" fmla="*/ 1577975 w 1150"/>
              <a:gd name="T5" fmla="*/ 292100 h 800"/>
              <a:gd name="T6" fmla="*/ 1377950 w 1150"/>
              <a:gd name="T7" fmla="*/ 28575 h 800"/>
              <a:gd name="T8" fmla="*/ 1377950 w 1150"/>
              <a:gd name="T9" fmla="*/ 28575 h 800"/>
              <a:gd name="T10" fmla="*/ 1365250 w 1150"/>
              <a:gd name="T11" fmla="*/ 19050 h 800"/>
              <a:gd name="T12" fmla="*/ 1349375 w 1150"/>
              <a:gd name="T13" fmla="*/ 6350 h 800"/>
              <a:gd name="T14" fmla="*/ 1333500 w 1150"/>
              <a:gd name="T15" fmla="*/ 0 h 800"/>
              <a:gd name="T16" fmla="*/ 1317625 w 1150"/>
              <a:gd name="T17" fmla="*/ 0 h 800"/>
              <a:gd name="T18" fmla="*/ 22225 w 1150"/>
              <a:gd name="T19" fmla="*/ 0 h 800"/>
              <a:gd name="T20" fmla="*/ 22225 w 1150"/>
              <a:gd name="T21" fmla="*/ 0 h 800"/>
              <a:gd name="T22" fmla="*/ 9525 w 1150"/>
              <a:gd name="T23" fmla="*/ 0 h 800"/>
              <a:gd name="T24" fmla="*/ 0 w 1150"/>
              <a:gd name="T25" fmla="*/ 6350 h 800"/>
              <a:gd name="T26" fmla="*/ 0 w 1150"/>
              <a:gd name="T27" fmla="*/ 19050 h 800"/>
              <a:gd name="T28" fmla="*/ 6350 w 1150"/>
              <a:gd name="T29" fmla="*/ 28575 h 800"/>
              <a:gd name="T30" fmla="*/ 206375 w 1150"/>
              <a:gd name="T31" fmla="*/ 292100 h 800"/>
              <a:gd name="T32" fmla="*/ 206375 w 1150"/>
              <a:gd name="T33" fmla="*/ 292100 h 800"/>
              <a:gd name="T34" fmla="*/ 250825 w 1150"/>
              <a:gd name="T35" fmla="*/ 352425 h 800"/>
              <a:gd name="T36" fmla="*/ 444500 w 1150"/>
              <a:gd name="T37" fmla="*/ 603250 h 800"/>
              <a:gd name="T38" fmla="*/ 444500 w 1150"/>
              <a:gd name="T39" fmla="*/ 603250 h 800"/>
              <a:gd name="T40" fmla="*/ 450850 w 1150"/>
              <a:gd name="T41" fmla="*/ 619125 h 800"/>
              <a:gd name="T42" fmla="*/ 454025 w 1150"/>
              <a:gd name="T43" fmla="*/ 635000 h 800"/>
              <a:gd name="T44" fmla="*/ 450850 w 1150"/>
              <a:gd name="T45" fmla="*/ 650875 h 800"/>
              <a:gd name="T46" fmla="*/ 444500 w 1150"/>
              <a:gd name="T47" fmla="*/ 663575 h 800"/>
              <a:gd name="T48" fmla="*/ 250825 w 1150"/>
              <a:gd name="T49" fmla="*/ 914400 h 800"/>
              <a:gd name="T50" fmla="*/ 250825 w 1150"/>
              <a:gd name="T51" fmla="*/ 914400 h 800"/>
              <a:gd name="T52" fmla="*/ 206375 w 1150"/>
              <a:gd name="T53" fmla="*/ 974725 h 800"/>
              <a:gd name="T54" fmla="*/ 6350 w 1150"/>
              <a:gd name="T55" fmla="*/ 1238250 h 800"/>
              <a:gd name="T56" fmla="*/ 6350 w 1150"/>
              <a:gd name="T57" fmla="*/ 1238250 h 800"/>
              <a:gd name="T58" fmla="*/ 0 w 1150"/>
              <a:gd name="T59" fmla="*/ 1250950 h 800"/>
              <a:gd name="T60" fmla="*/ 0 w 1150"/>
              <a:gd name="T61" fmla="*/ 1260475 h 800"/>
              <a:gd name="T62" fmla="*/ 9525 w 1150"/>
              <a:gd name="T63" fmla="*/ 1266825 h 800"/>
              <a:gd name="T64" fmla="*/ 22225 w 1150"/>
              <a:gd name="T65" fmla="*/ 1270000 h 800"/>
              <a:gd name="T66" fmla="*/ 1317625 w 1150"/>
              <a:gd name="T67" fmla="*/ 1270000 h 800"/>
              <a:gd name="T68" fmla="*/ 1317625 w 1150"/>
              <a:gd name="T69" fmla="*/ 1270000 h 800"/>
              <a:gd name="T70" fmla="*/ 1333500 w 1150"/>
              <a:gd name="T71" fmla="*/ 1266825 h 800"/>
              <a:gd name="T72" fmla="*/ 1349375 w 1150"/>
              <a:gd name="T73" fmla="*/ 1260475 h 800"/>
              <a:gd name="T74" fmla="*/ 1365250 w 1150"/>
              <a:gd name="T75" fmla="*/ 1250950 h 800"/>
              <a:gd name="T76" fmla="*/ 1377950 w 1150"/>
              <a:gd name="T77" fmla="*/ 1238250 h 800"/>
              <a:gd name="T78" fmla="*/ 1577975 w 1150"/>
              <a:gd name="T79" fmla="*/ 974725 h 800"/>
              <a:gd name="T80" fmla="*/ 1577975 w 1150"/>
              <a:gd name="T81" fmla="*/ 974725 h 800"/>
              <a:gd name="T82" fmla="*/ 1622425 w 1150"/>
              <a:gd name="T83" fmla="*/ 914400 h 800"/>
              <a:gd name="T84" fmla="*/ 1816100 w 1150"/>
              <a:gd name="T85" fmla="*/ 663575 h 800"/>
              <a:gd name="T86" fmla="*/ 1816100 w 1150"/>
              <a:gd name="T87" fmla="*/ 663575 h 800"/>
              <a:gd name="T88" fmla="*/ 1822450 w 1150"/>
              <a:gd name="T89" fmla="*/ 650875 h 800"/>
              <a:gd name="T90" fmla="*/ 1825625 w 1150"/>
              <a:gd name="T91" fmla="*/ 635000 h 800"/>
              <a:gd name="T92" fmla="*/ 1822450 w 1150"/>
              <a:gd name="T93" fmla="*/ 619125 h 800"/>
              <a:gd name="T94" fmla="*/ 1816100 w 1150"/>
              <a:gd name="T95" fmla="*/ 603250 h 800"/>
              <a:gd name="T96" fmla="*/ 1622425 w 1150"/>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50" h="800">
                <a:moveTo>
                  <a:pt x="1022" y="222"/>
                </a:moveTo>
                <a:lnTo>
                  <a:pt x="1022" y="222"/>
                </a:lnTo>
                <a:lnTo>
                  <a:pt x="994" y="184"/>
                </a:lnTo>
                <a:lnTo>
                  <a:pt x="868" y="18"/>
                </a:lnTo>
                <a:lnTo>
                  <a:pt x="860" y="12"/>
                </a:lnTo>
                <a:lnTo>
                  <a:pt x="850" y="4"/>
                </a:lnTo>
                <a:lnTo>
                  <a:pt x="840" y="0"/>
                </a:lnTo>
                <a:lnTo>
                  <a:pt x="830" y="0"/>
                </a:lnTo>
                <a:lnTo>
                  <a:pt x="14" y="0"/>
                </a:lnTo>
                <a:lnTo>
                  <a:pt x="6" y="0"/>
                </a:lnTo>
                <a:lnTo>
                  <a:pt x="0" y="4"/>
                </a:lnTo>
                <a:lnTo>
                  <a:pt x="0" y="12"/>
                </a:lnTo>
                <a:lnTo>
                  <a:pt x="4" y="18"/>
                </a:lnTo>
                <a:lnTo>
                  <a:pt x="130" y="184"/>
                </a:lnTo>
                <a:lnTo>
                  <a:pt x="158" y="222"/>
                </a:lnTo>
                <a:lnTo>
                  <a:pt x="280" y="380"/>
                </a:lnTo>
                <a:lnTo>
                  <a:pt x="284" y="390"/>
                </a:lnTo>
                <a:lnTo>
                  <a:pt x="286" y="400"/>
                </a:lnTo>
                <a:lnTo>
                  <a:pt x="284" y="410"/>
                </a:lnTo>
                <a:lnTo>
                  <a:pt x="280" y="418"/>
                </a:lnTo>
                <a:lnTo>
                  <a:pt x="158" y="576"/>
                </a:lnTo>
                <a:lnTo>
                  <a:pt x="130" y="614"/>
                </a:lnTo>
                <a:lnTo>
                  <a:pt x="4" y="780"/>
                </a:lnTo>
                <a:lnTo>
                  <a:pt x="0" y="788"/>
                </a:lnTo>
                <a:lnTo>
                  <a:pt x="0" y="794"/>
                </a:lnTo>
                <a:lnTo>
                  <a:pt x="6" y="798"/>
                </a:lnTo>
                <a:lnTo>
                  <a:pt x="14" y="800"/>
                </a:lnTo>
                <a:lnTo>
                  <a:pt x="830" y="800"/>
                </a:lnTo>
                <a:lnTo>
                  <a:pt x="840" y="798"/>
                </a:lnTo>
                <a:lnTo>
                  <a:pt x="850" y="794"/>
                </a:lnTo>
                <a:lnTo>
                  <a:pt x="860" y="788"/>
                </a:lnTo>
                <a:lnTo>
                  <a:pt x="868" y="780"/>
                </a:lnTo>
                <a:lnTo>
                  <a:pt x="994" y="614"/>
                </a:lnTo>
                <a:lnTo>
                  <a:pt x="1022" y="576"/>
                </a:lnTo>
                <a:lnTo>
                  <a:pt x="1144" y="418"/>
                </a:lnTo>
                <a:lnTo>
                  <a:pt x="1148" y="410"/>
                </a:lnTo>
                <a:lnTo>
                  <a:pt x="1150" y="400"/>
                </a:lnTo>
                <a:lnTo>
                  <a:pt x="1148" y="390"/>
                </a:lnTo>
                <a:lnTo>
                  <a:pt x="1144" y="380"/>
                </a:lnTo>
                <a:lnTo>
                  <a:pt x="1022" y="222"/>
                </a:lnTo>
                <a:close/>
              </a:path>
            </a:pathLst>
          </a:custGeom>
          <a:solidFill>
            <a:srgbClr val="7C8FC2"/>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19467" name="Freeform 11"/>
          <p:cNvSpPr>
            <a:spLocks/>
          </p:cNvSpPr>
          <p:nvPr/>
        </p:nvSpPr>
        <p:spPr bwMode="auto">
          <a:xfrm>
            <a:off x="6835775" y="3968750"/>
            <a:ext cx="1825625" cy="1270000"/>
          </a:xfrm>
          <a:custGeom>
            <a:avLst/>
            <a:gdLst>
              <a:gd name="T0" fmla="*/ 1622425 w 1150"/>
              <a:gd name="T1" fmla="*/ 352425 h 800"/>
              <a:gd name="T2" fmla="*/ 1622425 w 1150"/>
              <a:gd name="T3" fmla="*/ 352425 h 800"/>
              <a:gd name="T4" fmla="*/ 1577975 w 1150"/>
              <a:gd name="T5" fmla="*/ 292100 h 800"/>
              <a:gd name="T6" fmla="*/ 1377950 w 1150"/>
              <a:gd name="T7" fmla="*/ 28575 h 800"/>
              <a:gd name="T8" fmla="*/ 1377950 w 1150"/>
              <a:gd name="T9" fmla="*/ 28575 h 800"/>
              <a:gd name="T10" fmla="*/ 1365250 w 1150"/>
              <a:gd name="T11" fmla="*/ 19050 h 800"/>
              <a:gd name="T12" fmla="*/ 1352550 w 1150"/>
              <a:gd name="T13" fmla="*/ 6350 h 800"/>
              <a:gd name="T14" fmla="*/ 1333500 w 1150"/>
              <a:gd name="T15" fmla="*/ 0 h 800"/>
              <a:gd name="T16" fmla="*/ 1317625 w 1150"/>
              <a:gd name="T17" fmla="*/ 0 h 800"/>
              <a:gd name="T18" fmla="*/ 22225 w 1150"/>
              <a:gd name="T19" fmla="*/ 0 h 800"/>
              <a:gd name="T20" fmla="*/ 22225 w 1150"/>
              <a:gd name="T21" fmla="*/ 0 h 800"/>
              <a:gd name="T22" fmla="*/ 9525 w 1150"/>
              <a:gd name="T23" fmla="*/ 0 h 800"/>
              <a:gd name="T24" fmla="*/ 3175 w 1150"/>
              <a:gd name="T25" fmla="*/ 6350 h 800"/>
              <a:gd name="T26" fmla="*/ 0 w 1150"/>
              <a:gd name="T27" fmla="*/ 19050 h 800"/>
              <a:gd name="T28" fmla="*/ 6350 w 1150"/>
              <a:gd name="T29" fmla="*/ 28575 h 800"/>
              <a:gd name="T30" fmla="*/ 206375 w 1150"/>
              <a:gd name="T31" fmla="*/ 292100 h 800"/>
              <a:gd name="T32" fmla="*/ 206375 w 1150"/>
              <a:gd name="T33" fmla="*/ 292100 h 800"/>
              <a:gd name="T34" fmla="*/ 250825 w 1150"/>
              <a:gd name="T35" fmla="*/ 352425 h 800"/>
              <a:gd name="T36" fmla="*/ 444500 w 1150"/>
              <a:gd name="T37" fmla="*/ 603250 h 800"/>
              <a:gd name="T38" fmla="*/ 444500 w 1150"/>
              <a:gd name="T39" fmla="*/ 603250 h 800"/>
              <a:gd name="T40" fmla="*/ 450850 w 1150"/>
              <a:gd name="T41" fmla="*/ 619125 h 800"/>
              <a:gd name="T42" fmla="*/ 454025 w 1150"/>
              <a:gd name="T43" fmla="*/ 635000 h 800"/>
              <a:gd name="T44" fmla="*/ 450850 w 1150"/>
              <a:gd name="T45" fmla="*/ 650875 h 800"/>
              <a:gd name="T46" fmla="*/ 444500 w 1150"/>
              <a:gd name="T47" fmla="*/ 663575 h 800"/>
              <a:gd name="T48" fmla="*/ 250825 w 1150"/>
              <a:gd name="T49" fmla="*/ 914400 h 800"/>
              <a:gd name="T50" fmla="*/ 250825 w 1150"/>
              <a:gd name="T51" fmla="*/ 914400 h 800"/>
              <a:gd name="T52" fmla="*/ 206375 w 1150"/>
              <a:gd name="T53" fmla="*/ 974725 h 800"/>
              <a:gd name="T54" fmla="*/ 6350 w 1150"/>
              <a:gd name="T55" fmla="*/ 1238250 h 800"/>
              <a:gd name="T56" fmla="*/ 6350 w 1150"/>
              <a:gd name="T57" fmla="*/ 1238250 h 800"/>
              <a:gd name="T58" fmla="*/ 0 w 1150"/>
              <a:gd name="T59" fmla="*/ 1250950 h 800"/>
              <a:gd name="T60" fmla="*/ 3175 w 1150"/>
              <a:gd name="T61" fmla="*/ 1260475 h 800"/>
              <a:gd name="T62" fmla="*/ 9525 w 1150"/>
              <a:gd name="T63" fmla="*/ 1266825 h 800"/>
              <a:gd name="T64" fmla="*/ 22225 w 1150"/>
              <a:gd name="T65" fmla="*/ 1270000 h 800"/>
              <a:gd name="T66" fmla="*/ 1317625 w 1150"/>
              <a:gd name="T67" fmla="*/ 1270000 h 800"/>
              <a:gd name="T68" fmla="*/ 1317625 w 1150"/>
              <a:gd name="T69" fmla="*/ 1270000 h 800"/>
              <a:gd name="T70" fmla="*/ 1333500 w 1150"/>
              <a:gd name="T71" fmla="*/ 1266825 h 800"/>
              <a:gd name="T72" fmla="*/ 1352550 w 1150"/>
              <a:gd name="T73" fmla="*/ 1260475 h 800"/>
              <a:gd name="T74" fmla="*/ 1365250 w 1150"/>
              <a:gd name="T75" fmla="*/ 1250950 h 800"/>
              <a:gd name="T76" fmla="*/ 1377950 w 1150"/>
              <a:gd name="T77" fmla="*/ 1238250 h 800"/>
              <a:gd name="T78" fmla="*/ 1577975 w 1150"/>
              <a:gd name="T79" fmla="*/ 974725 h 800"/>
              <a:gd name="T80" fmla="*/ 1577975 w 1150"/>
              <a:gd name="T81" fmla="*/ 974725 h 800"/>
              <a:gd name="T82" fmla="*/ 1622425 w 1150"/>
              <a:gd name="T83" fmla="*/ 914400 h 800"/>
              <a:gd name="T84" fmla="*/ 1816100 w 1150"/>
              <a:gd name="T85" fmla="*/ 663575 h 800"/>
              <a:gd name="T86" fmla="*/ 1816100 w 1150"/>
              <a:gd name="T87" fmla="*/ 663575 h 800"/>
              <a:gd name="T88" fmla="*/ 1822450 w 1150"/>
              <a:gd name="T89" fmla="*/ 650875 h 800"/>
              <a:gd name="T90" fmla="*/ 1825625 w 1150"/>
              <a:gd name="T91" fmla="*/ 635000 h 800"/>
              <a:gd name="T92" fmla="*/ 1822450 w 1150"/>
              <a:gd name="T93" fmla="*/ 619125 h 800"/>
              <a:gd name="T94" fmla="*/ 1816100 w 1150"/>
              <a:gd name="T95" fmla="*/ 603250 h 800"/>
              <a:gd name="T96" fmla="*/ 1622425 w 1150"/>
              <a:gd name="T97" fmla="*/ 352425 h 80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50" h="800">
                <a:moveTo>
                  <a:pt x="1022" y="222"/>
                </a:moveTo>
                <a:lnTo>
                  <a:pt x="1022" y="222"/>
                </a:lnTo>
                <a:lnTo>
                  <a:pt x="994" y="184"/>
                </a:lnTo>
                <a:lnTo>
                  <a:pt x="868" y="18"/>
                </a:lnTo>
                <a:lnTo>
                  <a:pt x="860" y="12"/>
                </a:lnTo>
                <a:lnTo>
                  <a:pt x="852" y="4"/>
                </a:lnTo>
                <a:lnTo>
                  <a:pt x="840" y="0"/>
                </a:lnTo>
                <a:lnTo>
                  <a:pt x="830" y="0"/>
                </a:lnTo>
                <a:lnTo>
                  <a:pt x="14" y="0"/>
                </a:lnTo>
                <a:lnTo>
                  <a:pt x="6" y="0"/>
                </a:lnTo>
                <a:lnTo>
                  <a:pt x="2" y="4"/>
                </a:lnTo>
                <a:lnTo>
                  <a:pt x="0" y="12"/>
                </a:lnTo>
                <a:lnTo>
                  <a:pt x="4" y="18"/>
                </a:lnTo>
                <a:lnTo>
                  <a:pt x="130" y="184"/>
                </a:lnTo>
                <a:lnTo>
                  <a:pt x="158" y="222"/>
                </a:lnTo>
                <a:lnTo>
                  <a:pt x="280" y="380"/>
                </a:lnTo>
                <a:lnTo>
                  <a:pt x="284" y="390"/>
                </a:lnTo>
                <a:lnTo>
                  <a:pt x="286" y="400"/>
                </a:lnTo>
                <a:lnTo>
                  <a:pt x="284" y="410"/>
                </a:lnTo>
                <a:lnTo>
                  <a:pt x="280" y="418"/>
                </a:lnTo>
                <a:lnTo>
                  <a:pt x="158" y="576"/>
                </a:lnTo>
                <a:lnTo>
                  <a:pt x="130" y="614"/>
                </a:lnTo>
                <a:lnTo>
                  <a:pt x="4" y="780"/>
                </a:lnTo>
                <a:lnTo>
                  <a:pt x="0" y="788"/>
                </a:lnTo>
                <a:lnTo>
                  <a:pt x="2" y="794"/>
                </a:lnTo>
                <a:lnTo>
                  <a:pt x="6" y="798"/>
                </a:lnTo>
                <a:lnTo>
                  <a:pt x="14" y="800"/>
                </a:lnTo>
                <a:lnTo>
                  <a:pt x="830" y="800"/>
                </a:lnTo>
                <a:lnTo>
                  <a:pt x="840" y="798"/>
                </a:lnTo>
                <a:lnTo>
                  <a:pt x="852" y="794"/>
                </a:lnTo>
                <a:lnTo>
                  <a:pt x="860" y="788"/>
                </a:lnTo>
                <a:lnTo>
                  <a:pt x="868" y="780"/>
                </a:lnTo>
                <a:lnTo>
                  <a:pt x="994" y="614"/>
                </a:lnTo>
                <a:lnTo>
                  <a:pt x="1022" y="576"/>
                </a:lnTo>
                <a:lnTo>
                  <a:pt x="1144" y="418"/>
                </a:lnTo>
                <a:lnTo>
                  <a:pt x="1148" y="410"/>
                </a:lnTo>
                <a:lnTo>
                  <a:pt x="1150" y="400"/>
                </a:lnTo>
                <a:lnTo>
                  <a:pt x="1148" y="390"/>
                </a:lnTo>
                <a:lnTo>
                  <a:pt x="1144" y="380"/>
                </a:lnTo>
                <a:lnTo>
                  <a:pt x="1022" y="222"/>
                </a:lnTo>
                <a:close/>
              </a:path>
            </a:pathLst>
          </a:custGeom>
          <a:solidFill>
            <a:srgbClr val="B1BCDA"/>
          </a:solidFill>
          <a:ln w="28575" cap="flat" cmpd="sng">
            <a:solidFill>
              <a:srgbClr val="2E4C9D"/>
            </a:solidFill>
            <a:prstDash val="solid"/>
            <a:round/>
            <a:headEnd type="none" w="med" len="med"/>
            <a:tailEnd type="none" w="med" len="med"/>
          </a:ln>
          <a:effectLst>
            <a:outerShdw dist="35921" dir="2700000" algn="ctr" rotWithShape="0">
              <a:srgbClr val="808080">
                <a:alpha val="50000"/>
              </a:srgbClr>
            </a:outerShdw>
          </a:effectLst>
        </p:spPr>
        <p:txBody>
          <a:bodyPr/>
          <a:lstStyle/>
          <a:p>
            <a:endParaRPr lang="en-GB"/>
          </a:p>
        </p:txBody>
      </p:sp>
      <p:sp>
        <p:nvSpPr>
          <p:cNvPr id="19468" name="Text Box 12"/>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Plan</a:t>
            </a:r>
          </a:p>
        </p:txBody>
      </p:sp>
      <p:sp>
        <p:nvSpPr>
          <p:cNvPr id="19469" name="Text Box 13"/>
          <p:cNvSpPr txBox="1">
            <a:spLocks noChangeArrowheads="1"/>
          </p:cNvSpPr>
          <p:nvPr/>
        </p:nvSpPr>
        <p:spPr bwMode="auto">
          <a:xfrm>
            <a:off x="1031875" y="2065338"/>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Design</a:t>
            </a:r>
          </a:p>
        </p:txBody>
      </p:sp>
      <p:sp>
        <p:nvSpPr>
          <p:cNvPr id="19470" name="Text Box 14"/>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9471" name="Text Box 15"/>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9472" name="Text Box 16"/>
          <p:cNvSpPr txBox="1">
            <a:spLocks noChangeArrowheads="1"/>
          </p:cNvSpPr>
          <p:nvPr/>
        </p:nvSpPr>
        <p:spPr bwMode="auto">
          <a:xfrm>
            <a:off x="7366000" y="20669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Evaluate</a:t>
            </a:r>
          </a:p>
        </p:txBody>
      </p:sp>
      <p:sp>
        <p:nvSpPr>
          <p:cNvPr id="19473" name="Rectangle 17"/>
          <p:cNvSpPr>
            <a:spLocks noGrp="1" noChangeArrowheads="1"/>
          </p:cNvSpPr>
          <p:nvPr>
            <p:ph type="title"/>
          </p:nvPr>
        </p:nvSpPr>
        <p:spPr/>
        <p:txBody>
          <a:bodyPr/>
          <a:lstStyle/>
          <a:p>
            <a:pPr eaLnBrk="1" hangingPunct="1"/>
            <a:r>
              <a:rPr lang="en-GB" altLang="en-US" sz="4000" smtClean="0"/>
              <a:t>You can use your own colours</a:t>
            </a:r>
          </a:p>
        </p:txBody>
      </p:sp>
      <p:sp>
        <p:nvSpPr>
          <p:cNvPr id="19474" name="Text Box 18"/>
          <p:cNvSpPr txBox="1">
            <a:spLocks noChangeArrowheads="1"/>
          </p:cNvSpPr>
          <p:nvPr/>
        </p:nvSpPr>
        <p:spPr bwMode="auto">
          <a:xfrm>
            <a:off x="3016250" y="440213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Walk</a:t>
            </a:r>
          </a:p>
        </p:txBody>
      </p:sp>
      <p:sp>
        <p:nvSpPr>
          <p:cNvPr id="19475" name="Text Box 19"/>
          <p:cNvSpPr txBox="1">
            <a:spLocks noChangeArrowheads="1"/>
          </p:cNvSpPr>
          <p:nvPr/>
        </p:nvSpPr>
        <p:spPr bwMode="auto">
          <a:xfrm>
            <a:off x="1103313" y="4400550"/>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Crawl</a:t>
            </a:r>
          </a:p>
        </p:txBody>
      </p:sp>
      <p:sp>
        <p:nvSpPr>
          <p:cNvPr id="19476" name="Text Box 20"/>
          <p:cNvSpPr txBox="1">
            <a:spLocks noChangeArrowheads="1"/>
          </p:cNvSpPr>
          <p:nvPr/>
        </p:nvSpPr>
        <p:spPr bwMode="auto">
          <a:xfrm>
            <a:off x="4632325" y="4402138"/>
            <a:ext cx="552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Jog</a:t>
            </a:r>
          </a:p>
        </p:txBody>
      </p:sp>
      <p:sp>
        <p:nvSpPr>
          <p:cNvPr id="19477" name="Text Box 21"/>
          <p:cNvSpPr txBox="1">
            <a:spLocks noChangeArrowheads="1"/>
          </p:cNvSpPr>
          <p:nvPr/>
        </p:nvSpPr>
        <p:spPr bwMode="auto">
          <a:xfrm>
            <a:off x="6056313" y="4400550"/>
            <a:ext cx="60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Run</a:t>
            </a:r>
          </a:p>
        </p:txBody>
      </p:sp>
      <p:sp>
        <p:nvSpPr>
          <p:cNvPr id="19478" name="Text Box 22"/>
          <p:cNvSpPr txBox="1">
            <a:spLocks noChangeArrowheads="1"/>
          </p:cNvSpPr>
          <p:nvPr/>
        </p:nvSpPr>
        <p:spPr bwMode="auto">
          <a:xfrm>
            <a:off x="7451725" y="4402138"/>
            <a:ext cx="781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solidFill>
                  <a:schemeClr val="bg1"/>
                </a:solidFill>
              </a:rPr>
              <a:t>Sprint</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7071" name="Group 31"/>
          <p:cNvGraphicFramePr>
            <a:graphicFrameLocks noGrp="1"/>
          </p:cNvGraphicFramePr>
          <p:nvPr>
            <p:ph type="tbl" idx="1"/>
          </p:nvPr>
        </p:nvGraphicFramePr>
        <p:xfrm>
          <a:off x="468313" y="1806575"/>
          <a:ext cx="6264275" cy="3275013"/>
        </p:xfrm>
        <a:graphic>
          <a:graphicData uri="http://schemas.openxmlformats.org/drawingml/2006/table">
            <a:tbl>
              <a:tblPr/>
              <a:tblGrid>
                <a:gridCol w="3133725"/>
                <a:gridCol w="3130550"/>
              </a:tblGrid>
              <a:tr h="519072">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2"/>
                    </a:solidFill>
                  </a:tcPr>
                </a:tc>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2"/>
                    </a:solidFill>
                  </a:tcPr>
                </a:tc>
              </a:tr>
              <a:tr h="459324">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r>
              <a:tr h="459324">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r>
              <a:tr h="459324">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r>
              <a:tr h="459324">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r>
              <a:tr h="459324">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r>
              <a:tr h="459324">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c>
                  <a:txBody>
                    <a:bodyPr/>
                    <a:lstStyle>
                      <a:lvl1pPr>
                        <a:spcBef>
                          <a:spcPct val="20000"/>
                        </a:spcBef>
                        <a:defRPr sz="2800">
                          <a:solidFill>
                            <a:schemeClr val="accent2"/>
                          </a:solidFill>
                          <a:latin typeface="Arial" panose="020B0604020202020204" pitchFamily="34" charset="0"/>
                          <a:cs typeface="Arial" panose="020B0604020202020204" pitchFamily="34" charset="0"/>
                        </a:defRPr>
                      </a:lvl1pPr>
                      <a:lvl2pPr indent="165100">
                        <a:spcBef>
                          <a:spcPct val="20000"/>
                        </a:spcBef>
                        <a:defRPr sz="2400">
                          <a:solidFill>
                            <a:schemeClr val="accent2"/>
                          </a:solidFill>
                          <a:latin typeface="Arial" panose="020B0604020202020204" pitchFamily="34" charset="0"/>
                          <a:cs typeface="Arial" panose="020B0604020202020204" pitchFamily="34" charset="0"/>
                        </a:defRPr>
                      </a:lvl2pPr>
                      <a:lvl3pPr indent="165100">
                        <a:spcBef>
                          <a:spcPct val="20000"/>
                        </a:spcBef>
                        <a:defRPr sz="2000">
                          <a:solidFill>
                            <a:schemeClr val="accent2"/>
                          </a:solidFill>
                          <a:latin typeface="Arial" panose="020B0604020202020204" pitchFamily="34" charset="0"/>
                          <a:cs typeface="Arial" panose="020B0604020202020204" pitchFamily="34" charset="0"/>
                        </a:defRPr>
                      </a:lvl3pPr>
                      <a:lvl4pPr indent="149225">
                        <a:spcBef>
                          <a:spcPct val="20000"/>
                        </a:spcBef>
                        <a:defRPr>
                          <a:solidFill>
                            <a:schemeClr val="accent2"/>
                          </a:solidFill>
                          <a:latin typeface="Arial" panose="020B0604020202020204" pitchFamily="34" charset="0"/>
                          <a:cs typeface="Arial" panose="020B0604020202020204" pitchFamily="34" charset="0"/>
                        </a:defRPr>
                      </a:lvl4pPr>
                      <a:lvl5pPr indent="100013">
                        <a:spcBef>
                          <a:spcPct val="20000"/>
                        </a:spcBef>
                        <a:defRPr>
                          <a:solidFill>
                            <a:schemeClr val="accent2"/>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A3D28E"/>
                    </a:solidFill>
                  </a:tcPr>
                </a:tc>
              </a:tr>
            </a:tbl>
          </a:graphicData>
        </a:graphic>
      </p:graphicFrame>
      <p:sp>
        <p:nvSpPr>
          <p:cNvPr id="21533"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2E4C6B"/>
      </a:dk1>
      <a:lt1>
        <a:srgbClr val="FFFFFF"/>
      </a:lt1>
      <a:dk2>
        <a:srgbClr val="2E4C6B"/>
      </a:dk2>
      <a:lt2>
        <a:srgbClr val="689BCE"/>
      </a:lt2>
      <a:accent1>
        <a:srgbClr val="FFFF97"/>
      </a:accent1>
      <a:accent2>
        <a:srgbClr val="2E4C6B"/>
      </a:accent2>
      <a:accent3>
        <a:srgbClr val="FFFFFF"/>
      </a:accent3>
      <a:accent4>
        <a:srgbClr val="26405A"/>
      </a:accent4>
      <a:accent5>
        <a:srgbClr val="FFFFC9"/>
      </a:accent5>
      <a:accent6>
        <a:srgbClr val="294460"/>
      </a:accent6>
      <a:hlink>
        <a:srgbClr val="009193"/>
      </a:hlink>
      <a:folHlink>
        <a:srgbClr val="00ACB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1001</TotalTime>
  <Words>328</Words>
  <Application>Microsoft Office PowerPoint</Application>
  <PresentationFormat>On-screen Show (4:3)</PresentationFormat>
  <Paragraphs>97</Paragraphs>
  <Slides>11</Slides>
  <Notes>11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Wingdings</vt:lpstr>
      <vt:lpstr>Default Design</vt:lpstr>
      <vt:lpstr>Microsoft Graph Chart</vt:lpstr>
      <vt:lpstr>Meal Template</vt:lpstr>
      <vt:lpstr>Example Bullet Point Slide</vt:lpstr>
      <vt:lpstr>Colour scheme</vt:lpstr>
      <vt:lpstr>Sample Graph (3 colours)</vt:lpstr>
      <vt:lpstr>Today’s Menu</vt:lpstr>
      <vt:lpstr>Picture slide</vt:lpstr>
      <vt:lpstr>Process Flow</vt:lpstr>
      <vt:lpstr>You can use your own colours</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Chalkboard Template</dc:title>
  <dc:creator>Presentation Magazine</dc:creator>
  <cp:lastModifiedBy>Jonty Pearce</cp:lastModifiedBy>
  <cp:revision>34</cp:revision>
  <dcterms:created xsi:type="dcterms:W3CDTF">2005-03-15T10:04:38Z</dcterms:created>
  <dcterms:modified xsi:type="dcterms:W3CDTF">2015-02-22T11:13:47Z</dcterms:modified>
</cp:coreProperties>
</file>