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7" r:id="rId3"/>
    <p:sldId id="280" r:id="rId4"/>
    <p:sldId id="278"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8CADCE"/>
    <a:srgbClr val="233977"/>
    <a:srgbClr val="B1BCDA"/>
    <a:srgbClr val="7C8FC2"/>
    <a:srgbClr val="6279B6"/>
    <a:srgbClr val="4860A9"/>
    <a:srgbClr val="2E4C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p:cViewPr>
        <p:scale>
          <a:sx n="66" d="100"/>
          <a:sy n="66" d="100"/>
        </p:scale>
        <p:origin x="-2454" y="-1326"/>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BEE02D5-62A2-4D5C-AFF1-F9980DDEC519}" type="slidenum">
              <a:rPr lang="en-GB" altLang="en-US"/>
              <a:pPr>
                <a:defRPr/>
              </a:pPr>
              <a:t>‹#›</a:t>
            </a:fld>
            <a:endParaRPr lang="en-GB" altLang="en-US"/>
          </a:p>
        </p:txBody>
      </p:sp>
    </p:spTree>
    <p:extLst>
      <p:ext uri="{BB962C8B-B14F-4D97-AF65-F5344CB8AC3E}">
        <p14:creationId xmlns:p14="http://schemas.microsoft.com/office/powerpoint/2010/main" val="1502620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7FEFA2E-C4EF-4CBD-8CCB-8C93349CC705}" type="slidenum">
              <a:rPr lang="en-GB" altLang="en-US"/>
              <a:pPr>
                <a:defRPr/>
              </a:pPr>
              <a:t>‹#›</a:t>
            </a:fld>
            <a:endParaRPr lang="en-GB" altLang="en-US"/>
          </a:p>
        </p:txBody>
      </p:sp>
    </p:spTree>
    <p:extLst>
      <p:ext uri="{BB962C8B-B14F-4D97-AF65-F5344CB8AC3E}">
        <p14:creationId xmlns:p14="http://schemas.microsoft.com/office/powerpoint/2010/main" val="20486587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BCEA63-7CE8-4E69-BC87-A362AE4786A9}"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156667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B0126D9-5AE5-45D2-8BC2-0C376BE17C36}"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72094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25BAEE8-6128-4174-B672-A302A0BE681F}"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17451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82D47D-FCC2-4F15-A1C6-2F2FD0AD2F4F}"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24447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55183C5-FA85-4FFB-9AD5-883CBF553F5F}"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97830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F83114-54FB-417D-A177-ED0A149824F1}"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24396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735375-34F5-4F5C-963C-08F7DE0915B9}"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328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1366D03-AFC3-433A-A8E1-18346B82142A}"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22254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3C8D93-7339-4636-A6C4-762511E0BB73}"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501249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hlink"/>
        </a:solidFill>
        <a:effectLst/>
      </p:bgPr>
    </p:bg>
    <p:spTree>
      <p:nvGrpSpPr>
        <p:cNvPr id="1" name=""/>
        <p:cNvGrpSpPr/>
        <p:nvPr/>
      </p:nvGrpSpPr>
      <p:grpSpPr>
        <a:xfrm>
          <a:off x="0" y="0"/>
          <a:ext cx="0" cy="0"/>
          <a:chOff x="0" y="0"/>
          <a:chExt cx="0" cy="0"/>
        </a:xfrm>
      </p:grpSpPr>
      <p:pic>
        <p:nvPicPr>
          <p:cNvPr id="4" name="Picture 17" descr="bridgeti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00013"/>
            <a:ext cx="9144000" cy="7019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2808288" y="5408613"/>
            <a:ext cx="3455987" cy="1152525"/>
          </a:xfrm>
        </p:spPr>
        <p:txBody>
          <a:bodyPr/>
          <a:lstStyle>
            <a:lvl1pPr marL="0" indent="0">
              <a:buFontTx/>
              <a:buNone/>
              <a:defRPr sz="28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2808288" y="620713"/>
            <a:ext cx="3384550" cy="2484437"/>
          </a:xfrm>
        </p:spPr>
        <p:txBody>
          <a:bodyPr/>
          <a:lstStyle>
            <a:lvl1pPr>
              <a:defRPr/>
            </a:lvl1pPr>
          </a:lstStyle>
          <a:p>
            <a:pPr lvl="0"/>
            <a:r>
              <a:rPr lang="en-GB" altLang="en-US" noProof="0" smtClean="0"/>
              <a:t>Click to edit Master title style</a:t>
            </a:r>
          </a:p>
        </p:txBody>
      </p:sp>
      <p:sp>
        <p:nvSpPr>
          <p:cNvPr id="5"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7"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041CF40-00B0-48AD-8417-6FB776D2BA8A}" type="slidenum">
              <a:rPr lang="en-GB" altLang="en-US"/>
              <a:pPr>
                <a:defRPr/>
              </a:pPr>
              <a:t>‹#›</a:t>
            </a:fld>
            <a:endParaRPr lang="en-GB" altLang="en-US"/>
          </a:p>
        </p:txBody>
      </p:sp>
    </p:spTree>
    <p:extLst>
      <p:ext uri="{BB962C8B-B14F-4D97-AF65-F5344CB8AC3E}">
        <p14:creationId xmlns:p14="http://schemas.microsoft.com/office/powerpoint/2010/main" val="125936532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0859352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593686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7283450" cy="4608512"/>
          </a:xfrm>
        </p:spPr>
        <p:txBody>
          <a:bodyPr/>
          <a:lstStyle/>
          <a:p>
            <a:pPr lvl="0"/>
            <a:endParaRPr lang="en-GB" noProof="0" smtClean="0"/>
          </a:p>
        </p:txBody>
      </p:sp>
    </p:spTree>
    <p:extLst>
      <p:ext uri="{BB962C8B-B14F-4D97-AF65-F5344CB8AC3E}">
        <p14:creationId xmlns:p14="http://schemas.microsoft.com/office/powerpoint/2010/main" val="10375833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3565525"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175125" y="1484313"/>
            <a:ext cx="3565525"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4569646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99420550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78718811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3565525"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175125" y="1484313"/>
            <a:ext cx="3565525"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931339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6394742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50279648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092645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91386649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44910321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bridgeinsid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92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484313"/>
            <a:ext cx="728345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en-GB" altLang="en-US" smtClean="0"/>
              <a:t>Bridge Template</a:t>
            </a:r>
          </a:p>
        </p:txBody>
      </p:sp>
      <p:sp>
        <p:nvSpPr>
          <p:cNvPr id="5123"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7171" name="Rectangle 3"/>
          <p:cNvSpPr>
            <a:spLocks noChangeArrowheads="1"/>
          </p:cNvSpPr>
          <p:nvPr/>
        </p:nvSpPr>
        <p:spPr bwMode="auto">
          <a:xfrm>
            <a:off x="28352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72" name="Rectangle 4"/>
          <p:cNvSpPr>
            <a:spLocks noChangeArrowheads="1"/>
          </p:cNvSpPr>
          <p:nvPr/>
        </p:nvSpPr>
        <p:spPr bwMode="auto">
          <a:xfrm>
            <a:off x="39116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73" name="Rectangle 5"/>
          <p:cNvSpPr>
            <a:spLocks noChangeArrowheads="1"/>
          </p:cNvSpPr>
          <p:nvPr/>
        </p:nvSpPr>
        <p:spPr bwMode="auto">
          <a:xfrm>
            <a:off x="17827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74" name="Rectangle 6"/>
          <p:cNvSpPr>
            <a:spLocks noChangeArrowheads="1"/>
          </p:cNvSpPr>
          <p:nvPr/>
        </p:nvSpPr>
        <p:spPr bwMode="auto">
          <a:xfrm>
            <a:off x="28511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75" name="Rectangle 7"/>
          <p:cNvSpPr>
            <a:spLocks noChangeArrowheads="1"/>
          </p:cNvSpPr>
          <p:nvPr/>
        </p:nvSpPr>
        <p:spPr bwMode="auto">
          <a:xfrm>
            <a:off x="39195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76" name="Rectangle 8"/>
          <p:cNvSpPr>
            <a:spLocks noChangeArrowheads="1"/>
          </p:cNvSpPr>
          <p:nvPr/>
        </p:nvSpPr>
        <p:spPr bwMode="auto">
          <a:xfrm>
            <a:off x="49895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77" name="Rectangle 9"/>
          <p:cNvSpPr>
            <a:spLocks noChangeArrowheads="1"/>
          </p:cNvSpPr>
          <p:nvPr/>
        </p:nvSpPr>
        <p:spPr bwMode="auto">
          <a:xfrm>
            <a:off x="49720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78" name="Rectangle 10"/>
          <p:cNvSpPr>
            <a:spLocks noChangeArrowheads="1"/>
          </p:cNvSpPr>
          <p:nvPr/>
        </p:nvSpPr>
        <p:spPr bwMode="auto">
          <a:xfrm>
            <a:off x="17668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79" name="Text Box 11"/>
          <p:cNvSpPr txBox="1">
            <a:spLocks noChangeArrowheads="1"/>
          </p:cNvSpPr>
          <p:nvPr/>
        </p:nvSpPr>
        <p:spPr bwMode="auto">
          <a:xfrm>
            <a:off x="15478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7180" name="Text Box 12"/>
          <p:cNvSpPr txBox="1">
            <a:spLocks noChangeArrowheads="1"/>
          </p:cNvSpPr>
          <p:nvPr/>
        </p:nvSpPr>
        <p:spPr bwMode="auto">
          <a:xfrm>
            <a:off x="28654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7181" name="Text Box 13"/>
          <p:cNvSpPr txBox="1">
            <a:spLocks noChangeArrowheads="1"/>
          </p:cNvSpPr>
          <p:nvPr/>
        </p:nvSpPr>
        <p:spPr bwMode="auto">
          <a:xfrm>
            <a:off x="38163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7182" name="Text Box 14"/>
          <p:cNvSpPr txBox="1">
            <a:spLocks noChangeArrowheads="1"/>
          </p:cNvSpPr>
          <p:nvPr/>
        </p:nvSpPr>
        <p:spPr bwMode="auto">
          <a:xfrm>
            <a:off x="50958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7183" name="Text Box 15"/>
          <p:cNvSpPr txBox="1">
            <a:spLocks noChangeArrowheads="1"/>
          </p:cNvSpPr>
          <p:nvPr/>
        </p:nvSpPr>
        <p:spPr bwMode="auto">
          <a:xfrm>
            <a:off x="19256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7184" name="Text Box 16"/>
          <p:cNvSpPr txBox="1">
            <a:spLocks noChangeArrowheads="1"/>
          </p:cNvSpPr>
          <p:nvPr/>
        </p:nvSpPr>
        <p:spPr bwMode="auto">
          <a:xfrm>
            <a:off x="28717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7185" name="Text Box 17"/>
          <p:cNvSpPr txBox="1">
            <a:spLocks noChangeArrowheads="1"/>
          </p:cNvSpPr>
          <p:nvPr/>
        </p:nvSpPr>
        <p:spPr bwMode="auto">
          <a:xfrm>
            <a:off x="38068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7186" name="Text Box 18"/>
          <p:cNvSpPr txBox="1">
            <a:spLocks noChangeArrowheads="1"/>
          </p:cNvSpPr>
          <p:nvPr/>
        </p:nvSpPr>
        <p:spPr bwMode="auto">
          <a:xfrm>
            <a:off x="48879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9219"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9220"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1126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484313"/>
            <a:ext cx="3563938"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2960688"/>
            <a:ext cx="2454275" cy="3273425"/>
          </a:xfrm>
          <a:prstGeom prst="rect">
            <a:avLst/>
          </a:prstGeom>
          <a:noFill/>
          <a:ln w="38100" algn="ctr">
            <a:solidFill>
              <a:schemeClr val="tx2"/>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Process Flow</a:t>
            </a:r>
          </a:p>
        </p:txBody>
      </p:sp>
      <p:sp>
        <p:nvSpPr>
          <p:cNvPr id="15363" name="Rectangle 3"/>
          <p:cNvSpPr>
            <a:spLocks noChangeArrowheads="1"/>
          </p:cNvSpPr>
          <p:nvPr/>
        </p:nvSpPr>
        <p:spPr bwMode="auto">
          <a:xfrm>
            <a:off x="731838" y="3087688"/>
            <a:ext cx="1376362" cy="2354262"/>
          </a:xfrm>
          <a:prstGeom prst="rect">
            <a:avLst/>
          </a:prstGeom>
          <a:solidFill>
            <a:srgbClr val="2E4C9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4" name="Rectangle 4"/>
          <p:cNvSpPr>
            <a:spLocks noChangeArrowheads="1"/>
          </p:cNvSpPr>
          <p:nvPr/>
        </p:nvSpPr>
        <p:spPr bwMode="auto">
          <a:xfrm>
            <a:off x="2266950" y="3087688"/>
            <a:ext cx="1376363" cy="2354262"/>
          </a:xfrm>
          <a:prstGeom prst="rect">
            <a:avLst/>
          </a:prstGeom>
          <a:solidFill>
            <a:srgbClr val="0091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5" name="Rectangle 5"/>
          <p:cNvSpPr>
            <a:spLocks noChangeArrowheads="1"/>
          </p:cNvSpPr>
          <p:nvPr/>
        </p:nvSpPr>
        <p:spPr bwMode="auto">
          <a:xfrm>
            <a:off x="3776663" y="3087688"/>
            <a:ext cx="1376362" cy="2354262"/>
          </a:xfrm>
          <a:prstGeom prst="rect">
            <a:avLst/>
          </a:prstGeom>
          <a:solidFill>
            <a:srgbClr val="99CCFF"/>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accent2"/>
                </a:solidFill>
              </a:rPr>
              <a:t>Bullet 1</a:t>
            </a:r>
          </a:p>
          <a:p>
            <a:pPr eaLnBrk="1" hangingPunct="1">
              <a:buFontTx/>
              <a:buChar char="•"/>
            </a:pPr>
            <a:r>
              <a:rPr lang="en-GB" altLang="en-US" sz="1400">
                <a:solidFill>
                  <a:schemeClr val="accent2"/>
                </a:solidFill>
              </a:rPr>
              <a:t>Bullet 2</a:t>
            </a:r>
          </a:p>
          <a:p>
            <a:pPr eaLnBrk="1" hangingPunct="1">
              <a:buFontTx/>
              <a:buChar char="•"/>
            </a:pPr>
            <a:r>
              <a:rPr lang="en-GB" altLang="en-US" sz="1400">
                <a:solidFill>
                  <a:schemeClr val="accent2"/>
                </a:solidFill>
              </a:rPr>
              <a:t>Bullet 3</a:t>
            </a:r>
          </a:p>
          <a:p>
            <a:pPr eaLnBrk="1" hangingPunct="1">
              <a:buFontTx/>
              <a:buChar char="•"/>
            </a:pPr>
            <a:endParaRPr lang="en-GB" altLang="en-US" sz="1400">
              <a:solidFill>
                <a:schemeClr val="accent2"/>
              </a:solidFill>
            </a:endParaRPr>
          </a:p>
        </p:txBody>
      </p:sp>
      <p:sp>
        <p:nvSpPr>
          <p:cNvPr id="15366" name="Rectangle 6"/>
          <p:cNvSpPr>
            <a:spLocks noChangeArrowheads="1"/>
          </p:cNvSpPr>
          <p:nvPr/>
        </p:nvSpPr>
        <p:spPr bwMode="auto">
          <a:xfrm>
            <a:off x="5284788" y="3087688"/>
            <a:ext cx="1376362" cy="2354262"/>
          </a:xfrm>
          <a:prstGeom prst="rect">
            <a:avLst/>
          </a:prstGeom>
          <a:solidFill>
            <a:srgbClr val="FFAB57"/>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accent2"/>
                </a:solidFill>
              </a:rPr>
              <a:t>Bullet 1</a:t>
            </a:r>
          </a:p>
          <a:p>
            <a:pPr eaLnBrk="1" hangingPunct="1">
              <a:buFontTx/>
              <a:buChar char="•"/>
            </a:pPr>
            <a:r>
              <a:rPr lang="en-GB" altLang="en-US" sz="1400">
                <a:solidFill>
                  <a:schemeClr val="accent2"/>
                </a:solidFill>
              </a:rPr>
              <a:t>Bullet 2</a:t>
            </a:r>
          </a:p>
          <a:p>
            <a:pPr eaLnBrk="1" hangingPunct="1">
              <a:buFontTx/>
              <a:buChar char="•"/>
            </a:pPr>
            <a:r>
              <a:rPr lang="en-GB" altLang="en-US" sz="1400">
                <a:solidFill>
                  <a:schemeClr val="accent2"/>
                </a:solidFill>
              </a:rPr>
              <a:t>Bullet 3</a:t>
            </a:r>
          </a:p>
          <a:p>
            <a:pPr eaLnBrk="1" hangingPunct="1">
              <a:buFontTx/>
              <a:buChar char="•"/>
            </a:pPr>
            <a:endParaRPr lang="en-GB" altLang="en-US" sz="1400">
              <a:solidFill>
                <a:schemeClr val="accent2"/>
              </a:solidFill>
            </a:endParaRPr>
          </a:p>
        </p:txBody>
      </p:sp>
      <p:sp>
        <p:nvSpPr>
          <p:cNvPr id="15367" name="Rectangle 7"/>
          <p:cNvSpPr>
            <a:spLocks noChangeArrowheads="1"/>
          </p:cNvSpPr>
          <p:nvPr/>
        </p:nvSpPr>
        <p:spPr bwMode="auto">
          <a:xfrm>
            <a:off x="6796088" y="3087688"/>
            <a:ext cx="1376362" cy="2354262"/>
          </a:xfrm>
          <a:prstGeom prst="rect">
            <a:avLst/>
          </a:prstGeom>
          <a:solidFill>
            <a:schemeClr val="hlink"/>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bg1"/>
                </a:solidFill>
              </a:rPr>
              <a:t>Bullet 1</a:t>
            </a:r>
          </a:p>
          <a:p>
            <a:pPr eaLnBrk="1" hangingPunct="1">
              <a:buFontTx/>
              <a:buChar char="•"/>
            </a:pPr>
            <a:r>
              <a:rPr lang="en-GB" altLang="en-US" sz="1400">
                <a:solidFill>
                  <a:schemeClr val="bg1"/>
                </a:solidFill>
              </a:rPr>
              <a:t>Bullet 2</a:t>
            </a:r>
          </a:p>
          <a:p>
            <a:pPr eaLnBrk="1" hangingPunct="1">
              <a:buFontTx/>
              <a:buChar char="•"/>
            </a:pPr>
            <a:r>
              <a:rPr lang="en-GB" altLang="en-US" sz="1400">
                <a:solidFill>
                  <a:schemeClr val="bg1"/>
                </a:solidFill>
              </a:rPr>
              <a:t>Bullet 3</a:t>
            </a:r>
          </a:p>
          <a:p>
            <a:pPr eaLnBrk="1" hangingPunct="1">
              <a:buFontTx/>
              <a:buChar char="•"/>
            </a:pPr>
            <a:endParaRPr lang="en-GB" altLang="en-US" sz="1400">
              <a:solidFill>
                <a:schemeClr val="bg1"/>
              </a:solidFill>
            </a:endParaRPr>
          </a:p>
        </p:txBody>
      </p:sp>
      <p:sp>
        <p:nvSpPr>
          <p:cNvPr id="15368" name="Freeform 18"/>
          <p:cNvSpPr>
            <a:spLocks/>
          </p:cNvSpPr>
          <p:nvPr/>
        </p:nvSpPr>
        <p:spPr bwMode="auto">
          <a:xfrm>
            <a:off x="2266950"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9" name="Freeform 19"/>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rgbClr val="2E4C9D"/>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0" name="Freeform 20"/>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1" name="Freeform 21"/>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tx1"/>
            </a:solidFill>
            <a:prstDash val="solid"/>
            <a:round/>
            <a:headEnd/>
            <a:tailEnd/>
          </a:ln>
        </p:spPr>
        <p:txBody>
          <a:bodyPr/>
          <a:lstStyle/>
          <a:p>
            <a:endParaRPr lang="en-GB"/>
          </a:p>
        </p:txBody>
      </p:sp>
      <p:sp>
        <p:nvSpPr>
          <p:cNvPr id="15372" name="Freeform 22"/>
          <p:cNvSpPr>
            <a:spLocks/>
          </p:cNvSpPr>
          <p:nvPr/>
        </p:nvSpPr>
        <p:spPr bwMode="auto">
          <a:xfrm>
            <a:off x="679608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chemeClr val="hlink"/>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3" name="Text Box 23"/>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Plan</a:t>
            </a:r>
          </a:p>
        </p:txBody>
      </p:sp>
      <p:sp>
        <p:nvSpPr>
          <p:cNvPr id="15374" name="Text Box 24"/>
          <p:cNvSpPr txBox="1">
            <a:spLocks noChangeArrowheads="1"/>
          </p:cNvSpPr>
          <p:nvPr/>
        </p:nvSpPr>
        <p:spPr bwMode="auto">
          <a:xfrm>
            <a:off x="1031875" y="2065338"/>
            <a:ext cx="895350" cy="366712"/>
          </a:xfrm>
          <a:prstGeom prst="rect">
            <a:avLst/>
          </a:prstGeom>
          <a:solidFill>
            <a:srgbClr val="2E4C9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Design</a:t>
            </a:r>
          </a:p>
        </p:txBody>
      </p:sp>
      <p:sp>
        <p:nvSpPr>
          <p:cNvPr id="15375" name="Text Box 25"/>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accent2"/>
                </a:solidFill>
              </a:rPr>
              <a:t>Build</a:t>
            </a:r>
          </a:p>
        </p:txBody>
      </p:sp>
      <p:sp>
        <p:nvSpPr>
          <p:cNvPr id="15376" name="Text Box 26"/>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accent2"/>
                </a:solidFill>
              </a:rPr>
              <a:t>Test</a:t>
            </a:r>
          </a:p>
        </p:txBody>
      </p:sp>
      <p:sp>
        <p:nvSpPr>
          <p:cNvPr id="15377" name="Text Box 27"/>
          <p:cNvSpPr txBox="1">
            <a:spLocks noChangeArrowheads="1"/>
          </p:cNvSpPr>
          <p:nvPr/>
        </p:nvSpPr>
        <p:spPr bwMode="auto">
          <a:xfrm>
            <a:off x="7366000" y="20669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5022" name="Group 30"/>
          <p:cNvGraphicFramePr>
            <a:graphicFrameLocks noGrp="1"/>
          </p:cNvGraphicFramePr>
          <p:nvPr>
            <p:ph type="tbl" idx="1"/>
          </p:nvPr>
        </p:nvGraphicFramePr>
        <p:xfrm>
          <a:off x="1065213" y="1806575"/>
          <a:ext cx="6551612" cy="3275013"/>
        </p:xfrm>
        <a:graphic>
          <a:graphicData uri="http://schemas.openxmlformats.org/drawingml/2006/table">
            <a:tbl>
              <a:tblPr/>
              <a:tblGrid>
                <a:gridCol w="3276600"/>
                <a:gridCol w="3275012"/>
              </a:tblGrid>
              <a:tr h="519072">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2E4C9D"/>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2E4C9D"/>
                    </a:solidFill>
                  </a:tcPr>
                </a:tc>
              </a:tr>
              <a:tr h="45932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484313"/>
            <a:ext cx="4149725" cy="4608512"/>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9092" name="Group 4"/>
          <p:cNvGraphicFramePr>
            <a:graphicFrameLocks noGrp="1"/>
          </p:cNvGraphicFramePr>
          <p:nvPr>
            <p:ph sz="half" idx="2"/>
          </p:nvPr>
        </p:nvGraphicFramePr>
        <p:xfrm>
          <a:off x="4873625" y="1668463"/>
          <a:ext cx="2806700" cy="1614487"/>
        </p:xfrm>
        <a:graphic>
          <a:graphicData uri="http://schemas.openxmlformats.org/drawingml/2006/table">
            <a:tbl>
              <a:tblPr/>
              <a:tblGrid>
                <a:gridCol w="1403350"/>
                <a:gridCol w="1403350"/>
              </a:tblGrid>
              <a:tr h="80803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B3CCE6"/>
      </a:dk1>
      <a:lt1>
        <a:srgbClr val="FFFFFF"/>
      </a:lt1>
      <a:dk2>
        <a:srgbClr val="1E3F6C"/>
      </a:dk2>
      <a:lt2>
        <a:srgbClr val="FFFFFF"/>
      </a:lt2>
      <a:accent1>
        <a:srgbClr val="336599"/>
      </a:accent1>
      <a:accent2>
        <a:srgbClr val="2E4C6B"/>
      </a:accent2>
      <a:accent3>
        <a:srgbClr val="ABAFBA"/>
      </a:accent3>
      <a:accent4>
        <a:srgbClr val="DADADA"/>
      </a:accent4>
      <a:accent5>
        <a:srgbClr val="ADB8CA"/>
      </a:accent5>
      <a:accent6>
        <a:srgbClr val="294460"/>
      </a:accent6>
      <a:hlink>
        <a:srgbClr val="FFAB57"/>
      </a:hlink>
      <a:folHlink>
        <a:srgbClr val="009193"/>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1018</TotalTime>
  <Words>302</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Bridge Template</vt:lpstr>
      <vt:lpstr>Colour scheme</vt:lpstr>
      <vt:lpstr>Sample Graph (3 colours)</vt:lpstr>
      <vt:lpstr>Example Bullet Point Slide</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Chalkboard Template</dc:title>
  <dc:creator>Presentation Magazine</dc:creator>
  <cp:lastModifiedBy>Jonty Pearce</cp:lastModifiedBy>
  <cp:revision>33</cp:revision>
  <dcterms:created xsi:type="dcterms:W3CDTF">2005-03-15T10:04:38Z</dcterms:created>
  <dcterms:modified xsi:type="dcterms:W3CDTF">2015-02-22T11:13:48Z</dcterms:modified>
</cp:coreProperties>
</file>