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75" r:id="rId3"/>
    <p:sldId id="272" r:id="rId4"/>
    <p:sldId id="273" r:id="rId5"/>
    <p:sldId id="276" r:id="rId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233977"/>
    <a:srgbClr val="B1BCDA"/>
    <a:srgbClr val="7C8FC2"/>
    <a:srgbClr val="6279B6"/>
    <a:srgbClr val="4860A9"/>
    <a:srgbClr val="2E4C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125" d="100"/>
          <a:sy n="125" d="100"/>
        </p:scale>
        <p:origin x="-744" y="-7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D633CA7-AADB-423F-A758-AD93677071E1}" type="slidenum">
              <a:rPr lang="en-GB" altLang="en-US"/>
              <a:pPr>
                <a:defRPr/>
              </a:pPr>
              <a:t>‹#›</a:t>
            </a:fld>
            <a:endParaRPr lang="en-GB" altLang="en-US"/>
          </a:p>
        </p:txBody>
      </p:sp>
    </p:spTree>
    <p:extLst>
      <p:ext uri="{BB962C8B-B14F-4D97-AF65-F5344CB8AC3E}">
        <p14:creationId xmlns:p14="http://schemas.microsoft.com/office/powerpoint/2010/main" val="3428720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8CC099B-7E53-4A9A-A2FC-AB023D3FB588}" type="slidenum">
              <a:rPr lang="en-GB" altLang="en-US"/>
              <a:pPr>
                <a:defRPr/>
              </a:pPr>
              <a:t>‹#›</a:t>
            </a:fld>
            <a:endParaRPr lang="en-GB" altLang="en-US"/>
          </a:p>
        </p:txBody>
      </p:sp>
    </p:spTree>
    <p:extLst>
      <p:ext uri="{BB962C8B-B14F-4D97-AF65-F5344CB8AC3E}">
        <p14:creationId xmlns:p14="http://schemas.microsoft.com/office/powerpoint/2010/main" val="1281777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3A042-FD59-4E4A-BE6C-8C2469967B6B}"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2858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E5B35C3-6627-4651-9C4F-7A3D33175A42}"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123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D0E042-699D-4A8D-B653-C1239748F5E6}"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14260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5D8959-1DC2-42A5-AFA9-01EDD67A119F}"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49874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6CC6F88-0C0B-4D35-8C09-C5AAD36B4407}"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8831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4103" name="Rectangle 7"/>
          <p:cNvSpPr>
            <a:spLocks noGrp="1" noChangeArrowheads="1"/>
          </p:cNvSpPr>
          <p:nvPr>
            <p:ph type="subTitle" idx="1"/>
          </p:nvPr>
        </p:nvSpPr>
        <p:spPr>
          <a:xfrm>
            <a:off x="2808288" y="4149725"/>
            <a:ext cx="3455987" cy="1152525"/>
          </a:xfrm>
        </p:spPr>
        <p:txBody>
          <a:bodyPr/>
          <a:lstStyle>
            <a:lvl1pPr marL="0" indent="0">
              <a:buFontTx/>
              <a:buNone/>
              <a:defRPr sz="28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808288" y="620713"/>
            <a:ext cx="3384550" cy="2484437"/>
          </a:xfrm>
        </p:spPr>
        <p:txBody>
          <a:bodyPr/>
          <a:lstStyle>
            <a:lvl1pPr>
              <a:defRPr/>
            </a:lvl1pPr>
          </a:lstStyle>
          <a:p>
            <a:pPr lvl="0"/>
            <a:r>
              <a:rPr lang="en-GB" altLang="en-US" noProof="0" smtClean="0"/>
              <a:t>Click to edit Master title style</a:t>
            </a:r>
          </a:p>
        </p:txBody>
      </p:sp>
      <p:sp>
        <p:nvSpPr>
          <p:cNvPr id="7"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8"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9"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7512E20-E83B-4BC0-A807-CE61ABCCB766}" type="slidenum">
              <a:rPr lang="en-GB" altLang="en-US"/>
              <a:pPr>
                <a:defRPr/>
              </a:pPr>
              <a:t>‹#›</a:t>
            </a:fld>
            <a:endParaRPr lang="en-GB" altLang="en-US"/>
          </a:p>
        </p:txBody>
      </p:sp>
    </p:spTree>
    <p:extLst>
      <p:ext uri="{BB962C8B-B14F-4D97-AF65-F5344CB8AC3E}">
        <p14:creationId xmlns:p14="http://schemas.microsoft.com/office/powerpoint/2010/main" val="6591946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2084804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667477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1889433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65478198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1554355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0583247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7305426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1936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932817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6956265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7" name="Rectangle 9"/>
          <p:cNvSpPr>
            <a:spLocks noChangeArrowheads="1"/>
          </p:cNvSpPr>
          <p:nvPr/>
        </p:nvSpPr>
        <p:spPr bwMode="auto">
          <a:xfrm>
            <a:off x="0" y="6735763"/>
            <a:ext cx="9144000" cy="1492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31" name="Rectangle 11"/>
          <p:cNvSpPr>
            <a:spLocks noChangeArrowheads="1"/>
          </p:cNvSpPr>
          <p:nvPr/>
        </p:nvSpPr>
        <p:spPr bwMode="auto">
          <a:xfrm>
            <a:off x="0" y="6705600"/>
            <a:ext cx="9144000" cy="698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19363" y="1484313"/>
            <a:ext cx="4140200" cy="971550"/>
          </a:xfrm>
        </p:spPr>
        <p:txBody>
          <a:bodyPr/>
          <a:lstStyle/>
          <a:p>
            <a:pPr algn="ctr" eaLnBrk="1" hangingPunct="1"/>
            <a:r>
              <a:rPr lang="en-US" altLang="en-US" smtClean="0">
                <a:latin typeface="Comic Sans MS" panose="030F0702030302020204" pitchFamily="66" charset="0"/>
              </a:rPr>
              <a:t>Flow Charts</a:t>
            </a:r>
          </a:p>
        </p:txBody>
      </p:sp>
      <p:sp>
        <p:nvSpPr>
          <p:cNvPr id="5123" name="Freeform 44"/>
          <p:cNvSpPr>
            <a:spLocks/>
          </p:cNvSpPr>
          <p:nvPr/>
        </p:nvSpPr>
        <p:spPr bwMode="auto">
          <a:xfrm>
            <a:off x="2268538" y="4508500"/>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4" name="Freeform 45"/>
          <p:cNvSpPr>
            <a:spLocks/>
          </p:cNvSpPr>
          <p:nvPr/>
        </p:nvSpPr>
        <p:spPr bwMode="auto">
          <a:xfrm>
            <a:off x="731838" y="4508500"/>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chemeClr val="accent2"/>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5" name="Freeform 46"/>
          <p:cNvSpPr>
            <a:spLocks/>
          </p:cNvSpPr>
          <p:nvPr/>
        </p:nvSpPr>
        <p:spPr bwMode="auto">
          <a:xfrm>
            <a:off x="3776663" y="4508500"/>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6" name="Freeform 47"/>
          <p:cNvSpPr>
            <a:spLocks/>
          </p:cNvSpPr>
          <p:nvPr/>
        </p:nvSpPr>
        <p:spPr bwMode="auto">
          <a:xfrm>
            <a:off x="5284788" y="4508500"/>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bg1"/>
            </a:solidFill>
            <a:prstDash val="solid"/>
            <a:round/>
            <a:headEnd/>
            <a:tailEnd/>
          </a:ln>
        </p:spPr>
        <p:txBody>
          <a:bodyPr/>
          <a:lstStyle/>
          <a:p>
            <a:endParaRPr lang="en-GB"/>
          </a:p>
        </p:txBody>
      </p:sp>
      <p:sp>
        <p:nvSpPr>
          <p:cNvPr id="5127" name="Freeform 48"/>
          <p:cNvSpPr>
            <a:spLocks/>
          </p:cNvSpPr>
          <p:nvPr/>
        </p:nvSpPr>
        <p:spPr bwMode="auto">
          <a:xfrm>
            <a:off x="6796088" y="4508500"/>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chemeClr val="accent1"/>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8" name="Text Box 49"/>
          <p:cNvSpPr txBox="1">
            <a:spLocks noChangeArrowheads="1"/>
          </p:cNvSpPr>
          <p:nvPr/>
        </p:nvSpPr>
        <p:spPr bwMode="auto">
          <a:xfrm>
            <a:off x="2916238" y="496093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5129" name="Text Box 50"/>
          <p:cNvSpPr txBox="1">
            <a:spLocks noChangeArrowheads="1"/>
          </p:cNvSpPr>
          <p:nvPr/>
        </p:nvSpPr>
        <p:spPr bwMode="auto">
          <a:xfrm>
            <a:off x="1031875" y="495935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5130" name="Text Box 51"/>
          <p:cNvSpPr txBox="1">
            <a:spLocks noChangeArrowheads="1"/>
          </p:cNvSpPr>
          <p:nvPr/>
        </p:nvSpPr>
        <p:spPr bwMode="auto">
          <a:xfrm>
            <a:off x="4446588" y="49609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5131" name="Text Box 52"/>
          <p:cNvSpPr txBox="1">
            <a:spLocks noChangeArrowheads="1"/>
          </p:cNvSpPr>
          <p:nvPr/>
        </p:nvSpPr>
        <p:spPr bwMode="auto">
          <a:xfrm>
            <a:off x="5959475" y="49593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5132" name="Text Box 53"/>
          <p:cNvSpPr txBox="1">
            <a:spLocks noChangeArrowheads="1"/>
          </p:cNvSpPr>
          <p:nvPr/>
        </p:nvSpPr>
        <p:spPr bwMode="auto">
          <a:xfrm>
            <a:off x="7366000" y="4960938"/>
            <a:ext cx="1073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Evaluate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Process Flow</a:t>
            </a:r>
          </a:p>
        </p:txBody>
      </p:sp>
      <p:sp>
        <p:nvSpPr>
          <p:cNvPr id="7171" name="Rectangle 3"/>
          <p:cNvSpPr>
            <a:spLocks noChangeArrowheads="1"/>
          </p:cNvSpPr>
          <p:nvPr/>
        </p:nvSpPr>
        <p:spPr bwMode="auto">
          <a:xfrm>
            <a:off x="731838" y="3087688"/>
            <a:ext cx="1376362" cy="2354262"/>
          </a:xfrm>
          <a:prstGeom prst="rect">
            <a:avLst/>
          </a:prstGeom>
          <a:solidFill>
            <a:schemeClr val="accent2"/>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7172" name="Rectangle 4"/>
          <p:cNvSpPr>
            <a:spLocks noChangeArrowheads="1"/>
          </p:cNvSpPr>
          <p:nvPr/>
        </p:nvSpPr>
        <p:spPr bwMode="auto">
          <a:xfrm>
            <a:off x="2266950" y="3087688"/>
            <a:ext cx="1376363" cy="2354262"/>
          </a:xfrm>
          <a:prstGeom prst="rect">
            <a:avLst/>
          </a:prstGeom>
          <a:solidFill>
            <a:srgbClr val="009193"/>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7173" name="Rectangle 5"/>
          <p:cNvSpPr>
            <a:spLocks noChangeArrowheads="1"/>
          </p:cNvSpPr>
          <p:nvPr/>
        </p:nvSpPr>
        <p:spPr bwMode="auto">
          <a:xfrm>
            <a:off x="3776663" y="3087688"/>
            <a:ext cx="1376362" cy="2354262"/>
          </a:xfrm>
          <a:prstGeom prst="rect">
            <a:avLst/>
          </a:prstGeom>
          <a:solidFill>
            <a:srgbClr val="99CCFF"/>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7174" name="Rectangle 6"/>
          <p:cNvSpPr>
            <a:spLocks noChangeArrowheads="1"/>
          </p:cNvSpPr>
          <p:nvPr/>
        </p:nvSpPr>
        <p:spPr bwMode="auto">
          <a:xfrm>
            <a:off x="5284788" y="3087688"/>
            <a:ext cx="1376362" cy="2354262"/>
          </a:xfrm>
          <a:prstGeom prst="rect">
            <a:avLst/>
          </a:prstGeom>
          <a:solidFill>
            <a:srgbClr val="FFAB57"/>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7175" name="Rectangle 7"/>
          <p:cNvSpPr>
            <a:spLocks noChangeArrowheads="1"/>
          </p:cNvSpPr>
          <p:nvPr/>
        </p:nvSpPr>
        <p:spPr bwMode="auto">
          <a:xfrm>
            <a:off x="6796088" y="3087688"/>
            <a:ext cx="1376362" cy="2354262"/>
          </a:xfrm>
          <a:prstGeom prst="rect">
            <a:avLst/>
          </a:prstGeom>
          <a:solidFill>
            <a:schemeClr val="hlink"/>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7176"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7"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chemeClr val="accent2"/>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8"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79"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bg1"/>
            </a:solidFill>
            <a:prstDash val="solid"/>
            <a:round/>
            <a:headEnd/>
            <a:tailEnd/>
          </a:ln>
        </p:spPr>
        <p:txBody>
          <a:bodyPr/>
          <a:lstStyle/>
          <a:p>
            <a:endParaRPr lang="en-GB"/>
          </a:p>
        </p:txBody>
      </p:sp>
      <p:sp>
        <p:nvSpPr>
          <p:cNvPr id="7180"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chemeClr val="hlink"/>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181"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7182"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7183"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7184"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7185"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Evaluate</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2"/>
          <p:cNvSpPr>
            <a:spLocks/>
          </p:cNvSpPr>
          <p:nvPr/>
        </p:nvSpPr>
        <p:spPr bwMode="auto">
          <a:xfrm>
            <a:off x="226853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19" name="Freeform 3"/>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chemeClr val="accent2"/>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0" name="Freeform 4"/>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1" name="Freeform 5"/>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bg1"/>
            </a:solidFill>
            <a:prstDash val="solid"/>
            <a:round/>
            <a:headEnd/>
            <a:tailEnd/>
          </a:ln>
        </p:spPr>
        <p:txBody>
          <a:bodyPr/>
          <a:lstStyle/>
          <a:p>
            <a:endParaRPr lang="en-GB"/>
          </a:p>
        </p:txBody>
      </p:sp>
      <p:sp>
        <p:nvSpPr>
          <p:cNvPr id="9222" name="Freeform 6"/>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chemeClr val="hlink"/>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3" name="Freeform 7"/>
          <p:cNvSpPr>
            <a:spLocks/>
          </p:cNvSpPr>
          <p:nvPr/>
        </p:nvSpPr>
        <p:spPr bwMode="auto">
          <a:xfrm>
            <a:off x="2311400" y="3968750"/>
            <a:ext cx="1822450" cy="1270000"/>
          </a:xfrm>
          <a:custGeom>
            <a:avLst/>
            <a:gdLst>
              <a:gd name="T0" fmla="*/ 1622425 w 1148"/>
              <a:gd name="T1" fmla="*/ 352425 h 800"/>
              <a:gd name="T2" fmla="*/ 1622425 w 1148"/>
              <a:gd name="T3" fmla="*/ 352425 h 800"/>
              <a:gd name="T4" fmla="*/ 1574800 w 1148"/>
              <a:gd name="T5" fmla="*/ 292100 h 800"/>
              <a:gd name="T6" fmla="*/ 1374775 w 1148"/>
              <a:gd name="T7" fmla="*/ 28575 h 800"/>
              <a:gd name="T8" fmla="*/ 1374775 w 1148"/>
              <a:gd name="T9" fmla="*/ 28575 h 800"/>
              <a:gd name="T10" fmla="*/ 1365250 w 1148"/>
              <a:gd name="T11" fmla="*/ 19050 h 800"/>
              <a:gd name="T12" fmla="*/ 1349375 w 1148"/>
              <a:gd name="T13" fmla="*/ 6350 h 800"/>
              <a:gd name="T14" fmla="*/ 1330325 w 1148"/>
              <a:gd name="T15" fmla="*/ 0 h 800"/>
              <a:gd name="T16" fmla="*/ 1314450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3175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47675 w 1148"/>
              <a:gd name="T41" fmla="*/ 619125 h 800"/>
              <a:gd name="T42" fmla="*/ 450850 w 1148"/>
              <a:gd name="T43" fmla="*/ 635000 h 800"/>
              <a:gd name="T44" fmla="*/ 447675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3175 w 1148"/>
              <a:gd name="T55" fmla="*/ 1238250 h 800"/>
              <a:gd name="T56" fmla="*/ 3175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4450 w 1148"/>
              <a:gd name="T67" fmla="*/ 1270000 h 800"/>
              <a:gd name="T68" fmla="*/ 1314450 w 1148"/>
              <a:gd name="T69" fmla="*/ 1270000 h 800"/>
              <a:gd name="T70" fmla="*/ 1330325 w 1148"/>
              <a:gd name="T71" fmla="*/ 1266825 h 800"/>
              <a:gd name="T72" fmla="*/ 1349375 w 1148"/>
              <a:gd name="T73" fmla="*/ 1260475 h 800"/>
              <a:gd name="T74" fmla="*/ 1365250 w 1148"/>
              <a:gd name="T75" fmla="*/ 1250950 h 800"/>
              <a:gd name="T76" fmla="*/ 1374775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19275 w 1148"/>
              <a:gd name="T89" fmla="*/ 650875 h 800"/>
              <a:gd name="T90" fmla="*/ 1822450 w 1148"/>
              <a:gd name="T91" fmla="*/ 635000 h 800"/>
              <a:gd name="T92" fmla="*/ 1819275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6" y="18"/>
                </a:lnTo>
                <a:lnTo>
                  <a:pt x="860" y="12"/>
                </a:lnTo>
                <a:lnTo>
                  <a:pt x="850" y="4"/>
                </a:lnTo>
                <a:lnTo>
                  <a:pt x="838" y="0"/>
                </a:lnTo>
                <a:lnTo>
                  <a:pt x="828" y="0"/>
                </a:lnTo>
                <a:lnTo>
                  <a:pt x="12" y="0"/>
                </a:lnTo>
                <a:lnTo>
                  <a:pt x="4" y="0"/>
                </a:lnTo>
                <a:lnTo>
                  <a:pt x="0" y="4"/>
                </a:lnTo>
                <a:lnTo>
                  <a:pt x="0" y="12"/>
                </a:lnTo>
                <a:lnTo>
                  <a:pt x="2" y="18"/>
                </a:lnTo>
                <a:lnTo>
                  <a:pt x="128" y="184"/>
                </a:lnTo>
                <a:lnTo>
                  <a:pt x="158" y="222"/>
                </a:lnTo>
                <a:lnTo>
                  <a:pt x="278" y="380"/>
                </a:lnTo>
                <a:lnTo>
                  <a:pt x="282" y="390"/>
                </a:lnTo>
                <a:lnTo>
                  <a:pt x="284" y="400"/>
                </a:lnTo>
                <a:lnTo>
                  <a:pt x="282" y="410"/>
                </a:lnTo>
                <a:lnTo>
                  <a:pt x="278" y="418"/>
                </a:lnTo>
                <a:lnTo>
                  <a:pt x="158" y="576"/>
                </a:lnTo>
                <a:lnTo>
                  <a:pt x="128" y="614"/>
                </a:lnTo>
                <a:lnTo>
                  <a:pt x="2" y="780"/>
                </a:lnTo>
                <a:lnTo>
                  <a:pt x="0" y="788"/>
                </a:lnTo>
                <a:lnTo>
                  <a:pt x="0" y="794"/>
                </a:lnTo>
                <a:lnTo>
                  <a:pt x="4" y="798"/>
                </a:lnTo>
                <a:lnTo>
                  <a:pt x="12" y="800"/>
                </a:lnTo>
                <a:lnTo>
                  <a:pt x="828" y="800"/>
                </a:lnTo>
                <a:lnTo>
                  <a:pt x="838" y="798"/>
                </a:lnTo>
                <a:lnTo>
                  <a:pt x="850" y="794"/>
                </a:lnTo>
                <a:lnTo>
                  <a:pt x="860" y="788"/>
                </a:lnTo>
                <a:lnTo>
                  <a:pt x="866" y="780"/>
                </a:lnTo>
                <a:lnTo>
                  <a:pt x="992" y="614"/>
                </a:lnTo>
                <a:lnTo>
                  <a:pt x="1022" y="576"/>
                </a:lnTo>
                <a:lnTo>
                  <a:pt x="1142" y="418"/>
                </a:lnTo>
                <a:lnTo>
                  <a:pt x="1146" y="410"/>
                </a:lnTo>
                <a:lnTo>
                  <a:pt x="1148" y="400"/>
                </a:lnTo>
                <a:lnTo>
                  <a:pt x="1146" y="390"/>
                </a:lnTo>
                <a:lnTo>
                  <a:pt x="1142" y="380"/>
                </a:lnTo>
                <a:lnTo>
                  <a:pt x="1022" y="222"/>
                </a:lnTo>
                <a:close/>
              </a:path>
            </a:pathLst>
          </a:custGeom>
          <a:solidFill>
            <a:srgbClr val="4860A9"/>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9224" name="Freeform 8"/>
          <p:cNvSpPr>
            <a:spLocks/>
          </p:cNvSpPr>
          <p:nvPr/>
        </p:nvSpPr>
        <p:spPr bwMode="auto">
          <a:xfrm>
            <a:off x="755650" y="3968750"/>
            <a:ext cx="1885950" cy="1270000"/>
          </a:xfrm>
          <a:custGeom>
            <a:avLst/>
            <a:gdLst>
              <a:gd name="T0" fmla="*/ 1682750 w 1188"/>
              <a:gd name="T1" fmla="*/ 352425 h 800"/>
              <a:gd name="T2" fmla="*/ 1682750 w 1188"/>
              <a:gd name="T3" fmla="*/ 352425 h 800"/>
              <a:gd name="T4" fmla="*/ 1638300 w 1188"/>
              <a:gd name="T5" fmla="*/ 292100 h 800"/>
              <a:gd name="T6" fmla="*/ 1438275 w 1188"/>
              <a:gd name="T7" fmla="*/ 28575 h 800"/>
              <a:gd name="T8" fmla="*/ 1438275 w 1188"/>
              <a:gd name="T9" fmla="*/ 28575 h 800"/>
              <a:gd name="T10" fmla="*/ 1425575 w 1188"/>
              <a:gd name="T11" fmla="*/ 19050 h 800"/>
              <a:gd name="T12" fmla="*/ 1412875 w 1188"/>
              <a:gd name="T13" fmla="*/ 6350 h 800"/>
              <a:gd name="T14" fmla="*/ 1393825 w 1188"/>
              <a:gd name="T15" fmla="*/ 0 h 800"/>
              <a:gd name="T16" fmla="*/ 1377950 w 1188"/>
              <a:gd name="T17" fmla="*/ 0 h 800"/>
              <a:gd name="T18" fmla="*/ 38100 w 1188"/>
              <a:gd name="T19" fmla="*/ 0 h 800"/>
              <a:gd name="T20" fmla="*/ 38100 w 1188"/>
              <a:gd name="T21" fmla="*/ 0 h 800"/>
              <a:gd name="T22" fmla="*/ 22225 w 1188"/>
              <a:gd name="T23" fmla="*/ 3175 h 800"/>
              <a:gd name="T24" fmla="*/ 12700 w 1188"/>
              <a:gd name="T25" fmla="*/ 9525 h 800"/>
              <a:gd name="T26" fmla="*/ 3175 w 1188"/>
              <a:gd name="T27" fmla="*/ 22225 h 800"/>
              <a:gd name="T28" fmla="*/ 0 w 1188"/>
              <a:gd name="T29" fmla="*/ 38100 h 800"/>
              <a:gd name="T30" fmla="*/ 0 w 1188"/>
              <a:gd name="T31" fmla="*/ 1231900 h 800"/>
              <a:gd name="T32" fmla="*/ 0 w 1188"/>
              <a:gd name="T33" fmla="*/ 1231900 h 800"/>
              <a:gd name="T34" fmla="*/ 3175 w 1188"/>
              <a:gd name="T35" fmla="*/ 1244600 h 800"/>
              <a:gd name="T36" fmla="*/ 12700 w 1188"/>
              <a:gd name="T37" fmla="*/ 1257300 h 800"/>
              <a:gd name="T38" fmla="*/ 22225 w 1188"/>
              <a:gd name="T39" fmla="*/ 1266825 h 800"/>
              <a:gd name="T40" fmla="*/ 38100 w 1188"/>
              <a:gd name="T41" fmla="*/ 1270000 h 800"/>
              <a:gd name="T42" fmla="*/ 1377950 w 1188"/>
              <a:gd name="T43" fmla="*/ 1270000 h 800"/>
              <a:gd name="T44" fmla="*/ 1377950 w 1188"/>
              <a:gd name="T45" fmla="*/ 1270000 h 800"/>
              <a:gd name="T46" fmla="*/ 1393825 w 1188"/>
              <a:gd name="T47" fmla="*/ 1266825 h 800"/>
              <a:gd name="T48" fmla="*/ 1412875 w 1188"/>
              <a:gd name="T49" fmla="*/ 1260475 h 800"/>
              <a:gd name="T50" fmla="*/ 1425575 w 1188"/>
              <a:gd name="T51" fmla="*/ 1250950 h 800"/>
              <a:gd name="T52" fmla="*/ 1438275 w 1188"/>
              <a:gd name="T53" fmla="*/ 1238250 h 800"/>
              <a:gd name="T54" fmla="*/ 1638300 w 1188"/>
              <a:gd name="T55" fmla="*/ 974725 h 800"/>
              <a:gd name="T56" fmla="*/ 1638300 w 1188"/>
              <a:gd name="T57" fmla="*/ 974725 h 800"/>
              <a:gd name="T58" fmla="*/ 1682750 w 1188"/>
              <a:gd name="T59" fmla="*/ 914400 h 800"/>
              <a:gd name="T60" fmla="*/ 1876425 w 1188"/>
              <a:gd name="T61" fmla="*/ 663575 h 800"/>
              <a:gd name="T62" fmla="*/ 1876425 w 1188"/>
              <a:gd name="T63" fmla="*/ 663575 h 800"/>
              <a:gd name="T64" fmla="*/ 1882775 w 1188"/>
              <a:gd name="T65" fmla="*/ 650875 h 800"/>
              <a:gd name="T66" fmla="*/ 1885950 w 1188"/>
              <a:gd name="T67" fmla="*/ 635000 h 800"/>
              <a:gd name="T68" fmla="*/ 1882775 w 1188"/>
              <a:gd name="T69" fmla="*/ 619125 h 800"/>
              <a:gd name="T70" fmla="*/ 1876425 w 1188"/>
              <a:gd name="T71" fmla="*/ 603250 h 800"/>
              <a:gd name="T72" fmla="*/ 1682750 w 1188"/>
              <a:gd name="T73" fmla="*/ 352425 h 8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88" h="800">
                <a:moveTo>
                  <a:pt x="1060" y="222"/>
                </a:moveTo>
                <a:lnTo>
                  <a:pt x="1060" y="222"/>
                </a:lnTo>
                <a:lnTo>
                  <a:pt x="1032" y="184"/>
                </a:lnTo>
                <a:lnTo>
                  <a:pt x="906" y="18"/>
                </a:lnTo>
                <a:lnTo>
                  <a:pt x="898" y="12"/>
                </a:lnTo>
                <a:lnTo>
                  <a:pt x="890" y="4"/>
                </a:lnTo>
                <a:lnTo>
                  <a:pt x="878" y="0"/>
                </a:lnTo>
                <a:lnTo>
                  <a:pt x="868" y="0"/>
                </a:lnTo>
                <a:lnTo>
                  <a:pt x="24" y="0"/>
                </a:lnTo>
                <a:lnTo>
                  <a:pt x="14" y="2"/>
                </a:lnTo>
                <a:lnTo>
                  <a:pt x="8" y="6"/>
                </a:lnTo>
                <a:lnTo>
                  <a:pt x="2" y="14"/>
                </a:lnTo>
                <a:lnTo>
                  <a:pt x="0" y="24"/>
                </a:lnTo>
                <a:lnTo>
                  <a:pt x="0" y="776"/>
                </a:lnTo>
                <a:lnTo>
                  <a:pt x="2" y="784"/>
                </a:lnTo>
                <a:lnTo>
                  <a:pt x="8" y="792"/>
                </a:lnTo>
                <a:lnTo>
                  <a:pt x="14" y="798"/>
                </a:lnTo>
                <a:lnTo>
                  <a:pt x="24" y="800"/>
                </a:lnTo>
                <a:lnTo>
                  <a:pt x="868" y="800"/>
                </a:lnTo>
                <a:lnTo>
                  <a:pt x="878" y="798"/>
                </a:lnTo>
                <a:lnTo>
                  <a:pt x="890" y="794"/>
                </a:lnTo>
                <a:lnTo>
                  <a:pt x="898" y="788"/>
                </a:lnTo>
                <a:lnTo>
                  <a:pt x="906" y="780"/>
                </a:lnTo>
                <a:lnTo>
                  <a:pt x="1032" y="614"/>
                </a:lnTo>
                <a:lnTo>
                  <a:pt x="1060" y="576"/>
                </a:lnTo>
                <a:lnTo>
                  <a:pt x="1182" y="418"/>
                </a:lnTo>
                <a:lnTo>
                  <a:pt x="1186" y="410"/>
                </a:lnTo>
                <a:lnTo>
                  <a:pt x="1188" y="400"/>
                </a:lnTo>
                <a:lnTo>
                  <a:pt x="1186" y="390"/>
                </a:lnTo>
                <a:lnTo>
                  <a:pt x="1182" y="380"/>
                </a:lnTo>
                <a:lnTo>
                  <a:pt x="1060" y="222"/>
                </a:lnTo>
                <a:close/>
              </a:path>
            </a:pathLst>
          </a:custGeom>
          <a:solidFill>
            <a:srgbClr val="2E4C9D"/>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9225" name="Freeform 9"/>
          <p:cNvSpPr>
            <a:spLocks/>
          </p:cNvSpPr>
          <p:nvPr/>
        </p:nvSpPr>
        <p:spPr bwMode="auto">
          <a:xfrm>
            <a:off x="3819525" y="3968750"/>
            <a:ext cx="1822450" cy="1270000"/>
          </a:xfrm>
          <a:custGeom>
            <a:avLst/>
            <a:gdLst>
              <a:gd name="T0" fmla="*/ 1622425 w 1148"/>
              <a:gd name="T1" fmla="*/ 352425 h 800"/>
              <a:gd name="T2" fmla="*/ 1622425 w 1148"/>
              <a:gd name="T3" fmla="*/ 352425 h 800"/>
              <a:gd name="T4" fmla="*/ 1574800 w 1148"/>
              <a:gd name="T5" fmla="*/ 292100 h 800"/>
              <a:gd name="T6" fmla="*/ 1377950 w 1148"/>
              <a:gd name="T7" fmla="*/ 28575 h 800"/>
              <a:gd name="T8" fmla="*/ 1377950 w 1148"/>
              <a:gd name="T9" fmla="*/ 28575 h 800"/>
              <a:gd name="T10" fmla="*/ 1365250 w 1148"/>
              <a:gd name="T11" fmla="*/ 19050 h 800"/>
              <a:gd name="T12" fmla="*/ 1349375 w 1148"/>
              <a:gd name="T13" fmla="*/ 6350 h 800"/>
              <a:gd name="T14" fmla="*/ 1333500 w 1148"/>
              <a:gd name="T15" fmla="*/ 0 h 800"/>
              <a:gd name="T16" fmla="*/ 1317625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6350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50850 w 1148"/>
              <a:gd name="T41" fmla="*/ 619125 h 800"/>
              <a:gd name="T42" fmla="*/ 450850 w 1148"/>
              <a:gd name="T43" fmla="*/ 635000 h 800"/>
              <a:gd name="T44" fmla="*/ 450850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6350 w 1148"/>
              <a:gd name="T55" fmla="*/ 1238250 h 800"/>
              <a:gd name="T56" fmla="*/ 6350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7625 w 1148"/>
              <a:gd name="T67" fmla="*/ 1270000 h 800"/>
              <a:gd name="T68" fmla="*/ 1317625 w 1148"/>
              <a:gd name="T69" fmla="*/ 1270000 h 800"/>
              <a:gd name="T70" fmla="*/ 1333500 w 1148"/>
              <a:gd name="T71" fmla="*/ 1266825 h 800"/>
              <a:gd name="T72" fmla="*/ 1349375 w 1148"/>
              <a:gd name="T73" fmla="*/ 1260475 h 800"/>
              <a:gd name="T74" fmla="*/ 1365250 w 1148"/>
              <a:gd name="T75" fmla="*/ 1250950 h 800"/>
              <a:gd name="T76" fmla="*/ 1377950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22450 w 1148"/>
              <a:gd name="T89" fmla="*/ 650875 h 800"/>
              <a:gd name="T90" fmla="*/ 1822450 w 1148"/>
              <a:gd name="T91" fmla="*/ 635000 h 800"/>
              <a:gd name="T92" fmla="*/ 1822450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8" y="18"/>
                </a:lnTo>
                <a:lnTo>
                  <a:pt x="860" y="12"/>
                </a:lnTo>
                <a:lnTo>
                  <a:pt x="850" y="4"/>
                </a:lnTo>
                <a:lnTo>
                  <a:pt x="840" y="0"/>
                </a:lnTo>
                <a:lnTo>
                  <a:pt x="830" y="0"/>
                </a:lnTo>
                <a:lnTo>
                  <a:pt x="12" y="0"/>
                </a:lnTo>
                <a:lnTo>
                  <a:pt x="4" y="0"/>
                </a:lnTo>
                <a:lnTo>
                  <a:pt x="0" y="4"/>
                </a:lnTo>
                <a:lnTo>
                  <a:pt x="0" y="12"/>
                </a:lnTo>
                <a:lnTo>
                  <a:pt x="4" y="18"/>
                </a:lnTo>
                <a:lnTo>
                  <a:pt x="128" y="184"/>
                </a:lnTo>
                <a:lnTo>
                  <a:pt x="158" y="222"/>
                </a:lnTo>
                <a:lnTo>
                  <a:pt x="278" y="380"/>
                </a:lnTo>
                <a:lnTo>
                  <a:pt x="284" y="390"/>
                </a:lnTo>
                <a:lnTo>
                  <a:pt x="284" y="400"/>
                </a:lnTo>
                <a:lnTo>
                  <a:pt x="284" y="410"/>
                </a:lnTo>
                <a:lnTo>
                  <a:pt x="278" y="418"/>
                </a:lnTo>
                <a:lnTo>
                  <a:pt x="158" y="576"/>
                </a:lnTo>
                <a:lnTo>
                  <a:pt x="128" y="614"/>
                </a:lnTo>
                <a:lnTo>
                  <a:pt x="4" y="780"/>
                </a:lnTo>
                <a:lnTo>
                  <a:pt x="0" y="788"/>
                </a:lnTo>
                <a:lnTo>
                  <a:pt x="0" y="794"/>
                </a:lnTo>
                <a:lnTo>
                  <a:pt x="4" y="798"/>
                </a:lnTo>
                <a:lnTo>
                  <a:pt x="12" y="800"/>
                </a:lnTo>
                <a:lnTo>
                  <a:pt x="830" y="800"/>
                </a:lnTo>
                <a:lnTo>
                  <a:pt x="840" y="798"/>
                </a:lnTo>
                <a:lnTo>
                  <a:pt x="850" y="794"/>
                </a:lnTo>
                <a:lnTo>
                  <a:pt x="860" y="788"/>
                </a:lnTo>
                <a:lnTo>
                  <a:pt x="868" y="780"/>
                </a:lnTo>
                <a:lnTo>
                  <a:pt x="992" y="614"/>
                </a:lnTo>
                <a:lnTo>
                  <a:pt x="1022" y="576"/>
                </a:lnTo>
                <a:lnTo>
                  <a:pt x="1142" y="418"/>
                </a:lnTo>
                <a:lnTo>
                  <a:pt x="1148" y="410"/>
                </a:lnTo>
                <a:lnTo>
                  <a:pt x="1148" y="400"/>
                </a:lnTo>
                <a:lnTo>
                  <a:pt x="1148" y="390"/>
                </a:lnTo>
                <a:lnTo>
                  <a:pt x="1142" y="380"/>
                </a:lnTo>
                <a:lnTo>
                  <a:pt x="1022" y="222"/>
                </a:lnTo>
                <a:close/>
              </a:path>
            </a:pathLst>
          </a:custGeom>
          <a:solidFill>
            <a:srgbClr val="6279B6"/>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9226" name="Freeform 10"/>
          <p:cNvSpPr>
            <a:spLocks/>
          </p:cNvSpPr>
          <p:nvPr/>
        </p:nvSpPr>
        <p:spPr bwMode="auto">
          <a:xfrm>
            <a:off x="5327650" y="3968750"/>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49375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0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0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49375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0" y="4"/>
                </a:lnTo>
                <a:lnTo>
                  <a:pt x="840" y="0"/>
                </a:lnTo>
                <a:lnTo>
                  <a:pt x="830" y="0"/>
                </a:lnTo>
                <a:lnTo>
                  <a:pt x="14" y="0"/>
                </a:lnTo>
                <a:lnTo>
                  <a:pt x="6" y="0"/>
                </a:lnTo>
                <a:lnTo>
                  <a:pt x="0"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0" y="794"/>
                </a:lnTo>
                <a:lnTo>
                  <a:pt x="6" y="798"/>
                </a:lnTo>
                <a:lnTo>
                  <a:pt x="14" y="800"/>
                </a:lnTo>
                <a:lnTo>
                  <a:pt x="830" y="800"/>
                </a:lnTo>
                <a:lnTo>
                  <a:pt x="840" y="798"/>
                </a:lnTo>
                <a:lnTo>
                  <a:pt x="850"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rgbClr val="7C8FC2"/>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9227" name="Freeform 11"/>
          <p:cNvSpPr>
            <a:spLocks/>
          </p:cNvSpPr>
          <p:nvPr/>
        </p:nvSpPr>
        <p:spPr bwMode="auto">
          <a:xfrm>
            <a:off x="6835775" y="3968750"/>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52550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3175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3175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52550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2" y="4"/>
                </a:lnTo>
                <a:lnTo>
                  <a:pt x="840" y="0"/>
                </a:lnTo>
                <a:lnTo>
                  <a:pt x="830" y="0"/>
                </a:lnTo>
                <a:lnTo>
                  <a:pt x="14" y="0"/>
                </a:lnTo>
                <a:lnTo>
                  <a:pt x="6" y="0"/>
                </a:lnTo>
                <a:lnTo>
                  <a:pt x="2"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2" y="794"/>
                </a:lnTo>
                <a:lnTo>
                  <a:pt x="6" y="798"/>
                </a:lnTo>
                <a:lnTo>
                  <a:pt x="14" y="800"/>
                </a:lnTo>
                <a:lnTo>
                  <a:pt x="830" y="800"/>
                </a:lnTo>
                <a:lnTo>
                  <a:pt x="840" y="798"/>
                </a:lnTo>
                <a:lnTo>
                  <a:pt x="852"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rgbClr val="B1BCDA"/>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9228" name="Text Box 12"/>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9229" name="Text Box 13"/>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9230" name="Text Box 14"/>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9231" name="Text Box 15"/>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9232" name="Text Box 16"/>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Evaluate</a:t>
            </a:r>
          </a:p>
        </p:txBody>
      </p:sp>
      <p:sp>
        <p:nvSpPr>
          <p:cNvPr id="9233" name="Rectangle 17"/>
          <p:cNvSpPr>
            <a:spLocks noGrp="1" noChangeArrowheads="1"/>
          </p:cNvSpPr>
          <p:nvPr>
            <p:ph type="title"/>
          </p:nvPr>
        </p:nvSpPr>
        <p:spPr/>
        <p:txBody>
          <a:bodyPr/>
          <a:lstStyle/>
          <a:p>
            <a:pPr eaLnBrk="1" hangingPunct="1"/>
            <a:r>
              <a:rPr lang="en-GB" altLang="en-US" sz="4000" smtClean="0"/>
              <a:t>You can use your own colours</a:t>
            </a:r>
          </a:p>
        </p:txBody>
      </p:sp>
      <p:sp>
        <p:nvSpPr>
          <p:cNvPr id="9234" name="Text Box 18"/>
          <p:cNvSpPr txBox="1">
            <a:spLocks noChangeArrowheads="1"/>
          </p:cNvSpPr>
          <p:nvPr/>
        </p:nvSpPr>
        <p:spPr bwMode="auto">
          <a:xfrm>
            <a:off x="3016250" y="44021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Walk</a:t>
            </a:r>
          </a:p>
        </p:txBody>
      </p:sp>
      <p:sp>
        <p:nvSpPr>
          <p:cNvPr id="9235" name="Text Box 19"/>
          <p:cNvSpPr txBox="1">
            <a:spLocks noChangeArrowheads="1"/>
          </p:cNvSpPr>
          <p:nvPr/>
        </p:nvSpPr>
        <p:spPr bwMode="auto">
          <a:xfrm>
            <a:off x="1103313" y="440055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Crawl</a:t>
            </a:r>
          </a:p>
        </p:txBody>
      </p:sp>
      <p:sp>
        <p:nvSpPr>
          <p:cNvPr id="9236" name="Text Box 20"/>
          <p:cNvSpPr txBox="1">
            <a:spLocks noChangeArrowheads="1"/>
          </p:cNvSpPr>
          <p:nvPr/>
        </p:nvSpPr>
        <p:spPr bwMode="auto">
          <a:xfrm>
            <a:off x="4632325" y="4402138"/>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Jog</a:t>
            </a:r>
          </a:p>
        </p:txBody>
      </p:sp>
      <p:sp>
        <p:nvSpPr>
          <p:cNvPr id="9237" name="Text Box 21"/>
          <p:cNvSpPr txBox="1">
            <a:spLocks noChangeArrowheads="1"/>
          </p:cNvSpPr>
          <p:nvPr/>
        </p:nvSpPr>
        <p:spPr bwMode="auto">
          <a:xfrm>
            <a:off x="6056313" y="440055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Run</a:t>
            </a:r>
          </a:p>
        </p:txBody>
      </p:sp>
      <p:sp>
        <p:nvSpPr>
          <p:cNvPr id="9238" name="Text Box 22"/>
          <p:cNvSpPr txBox="1">
            <a:spLocks noChangeArrowheads="1"/>
          </p:cNvSpPr>
          <p:nvPr/>
        </p:nvSpPr>
        <p:spPr bwMode="auto">
          <a:xfrm>
            <a:off x="7451725" y="4402138"/>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Sprint</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Process Flow rounded corners</a:t>
            </a:r>
          </a:p>
        </p:txBody>
      </p:sp>
      <p:sp>
        <p:nvSpPr>
          <p:cNvPr id="11267" name="AutoShape 8"/>
          <p:cNvSpPr>
            <a:spLocks noChangeArrowheads="1"/>
          </p:cNvSpPr>
          <p:nvPr/>
        </p:nvSpPr>
        <p:spPr bwMode="auto">
          <a:xfrm>
            <a:off x="757238" y="3087688"/>
            <a:ext cx="1376362" cy="2354262"/>
          </a:xfrm>
          <a:prstGeom prst="roundRect">
            <a:avLst>
              <a:gd name="adj" fmla="val 7269"/>
            </a:avLst>
          </a:prstGeom>
          <a:solidFill>
            <a:schemeClr val="accent2"/>
          </a:solidFill>
          <a:ln w="12700" algn="ctr">
            <a:solidFill>
              <a:schemeClr val="bg1"/>
            </a:solidFill>
            <a:round/>
            <a:headEnd/>
            <a:tailEnd/>
          </a:ln>
          <a:effectLst>
            <a:outerShdw dist="45791" dir="3378596" algn="ctr" rotWithShape="0">
              <a:srgbClr val="808080">
                <a:alpha val="50000"/>
              </a:srgbClr>
            </a:outerShdw>
          </a:effec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1268" name="AutoShape 14"/>
          <p:cNvSpPr>
            <a:spLocks noChangeArrowheads="1"/>
          </p:cNvSpPr>
          <p:nvPr/>
        </p:nvSpPr>
        <p:spPr bwMode="auto">
          <a:xfrm>
            <a:off x="2266950" y="3087688"/>
            <a:ext cx="1376363" cy="2354262"/>
          </a:xfrm>
          <a:prstGeom prst="roundRect">
            <a:avLst>
              <a:gd name="adj" fmla="val 6574"/>
            </a:avLst>
          </a:prstGeom>
          <a:solidFill>
            <a:srgbClr val="009193"/>
          </a:solidFill>
          <a:ln w="12700" algn="ctr">
            <a:solidFill>
              <a:schemeClr val="bg1"/>
            </a:solidFill>
            <a:round/>
            <a:headEnd/>
            <a:tailEnd/>
          </a:ln>
          <a:effectLst>
            <a:outerShdw dist="45791" dir="3378596" algn="ctr" rotWithShape="0">
              <a:srgbClr val="808080">
                <a:alpha val="50000"/>
              </a:srgbClr>
            </a:outerShdw>
          </a:effec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1269" name="AutoShape 15"/>
          <p:cNvSpPr>
            <a:spLocks noChangeArrowheads="1"/>
          </p:cNvSpPr>
          <p:nvPr/>
        </p:nvSpPr>
        <p:spPr bwMode="auto">
          <a:xfrm>
            <a:off x="3776663" y="3087688"/>
            <a:ext cx="1376362" cy="2354262"/>
          </a:xfrm>
          <a:prstGeom prst="roundRect">
            <a:avLst>
              <a:gd name="adj" fmla="val 7269"/>
            </a:avLst>
          </a:prstGeom>
          <a:solidFill>
            <a:srgbClr val="99CCFF"/>
          </a:solidFill>
          <a:ln w="12700" algn="ctr">
            <a:solidFill>
              <a:schemeClr val="bg1"/>
            </a:solidFill>
            <a:round/>
            <a:headEnd/>
            <a:tailEnd/>
          </a:ln>
          <a:effectLst>
            <a:outerShdw dist="45791" dir="3378596" algn="ctr" rotWithShape="0">
              <a:srgbClr val="808080">
                <a:alpha val="50000"/>
              </a:srgbClr>
            </a:outerShdw>
          </a:effec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1270" name="AutoShape 16"/>
          <p:cNvSpPr>
            <a:spLocks noChangeArrowheads="1"/>
          </p:cNvSpPr>
          <p:nvPr/>
        </p:nvSpPr>
        <p:spPr bwMode="auto">
          <a:xfrm>
            <a:off x="5286375" y="3087688"/>
            <a:ext cx="1376363" cy="2354262"/>
          </a:xfrm>
          <a:prstGeom prst="roundRect">
            <a:avLst>
              <a:gd name="adj" fmla="val 6574"/>
            </a:avLst>
          </a:prstGeom>
          <a:solidFill>
            <a:srgbClr val="FFAB57"/>
          </a:solidFill>
          <a:ln w="12700" algn="ctr">
            <a:solidFill>
              <a:schemeClr val="bg1"/>
            </a:solidFill>
            <a:round/>
            <a:headEnd/>
            <a:tailEnd/>
          </a:ln>
          <a:effectLst>
            <a:outerShdw dist="45791" dir="3378596" algn="ctr" rotWithShape="0">
              <a:srgbClr val="808080">
                <a:alpha val="50000"/>
              </a:srgbClr>
            </a:outerShdw>
          </a:effec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1271" name="AutoShape 17"/>
          <p:cNvSpPr>
            <a:spLocks noChangeArrowheads="1"/>
          </p:cNvSpPr>
          <p:nvPr/>
        </p:nvSpPr>
        <p:spPr bwMode="auto">
          <a:xfrm>
            <a:off x="6796088" y="3087688"/>
            <a:ext cx="1376362" cy="2354262"/>
          </a:xfrm>
          <a:prstGeom prst="roundRect">
            <a:avLst>
              <a:gd name="adj" fmla="val 5884"/>
            </a:avLst>
          </a:prstGeom>
          <a:solidFill>
            <a:schemeClr val="hlink"/>
          </a:solidFill>
          <a:ln w="12700" algn="ctr">
            <a:solidFill>
              <a:schemeClr val="bg1"/>
            </a:solidFill>
            <a:round/>
            <a:headEnd/>
            <a:tailEnd/>
          </a:ln>
          <a:effectLst>
            <a:outerShdw dist="45791" dir="3378596" algn="ctr" rotWithShape="0">
              <a:srgbClr val="808080">
                <a:alpha val="50000"/>
              </a:srgbClr>
            </a:outerShdw>
          </a:effec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1272" name="Freeform 18"/>
          <p:cNvSpPr>
            <a:spLocks/>
          </p:cNvSpPr>
          <p:nvPr/>
        </p:nvSpPr>
        <p:spPr bwMode="auto">
          <a:xfrm>
            <a:off x="2311400" y="1592263"/>
            <a:ext cx="1822450" cy="1270000"/>
          </a:xfrm>
          <a:custGeom>
            <a:avLst/>
            <a:gdLst>
              <a:gd name="T0" fmla="*/ 1622425 w 1148"/>
              <a:gd name="T1" fmla="*/ 352425 h 800"/>
              <a:gd name="T2" fmla="*/ 1622425 w 1148"/>
              <a:gd name="T3" fmla="*/ 352425 h 800"/>
              <a:gd name="T4" fmla="*/ 1574800 w 1148"/>
              <a:gd name="T5" fmla="*/ 292100 h 800"/>
              <a:gd name="T6" fmla="*/ 1374775 w 1148"/>
              <a:gd name="T7" fmla="*/ 28575 h 800"/>
              <a:gd name="T8" fmla="*/ 1374775 w 1148"/>
              <a:gd name="T9" fmla="*/ 28575 h 800"/>
              <a:gd name="T10" fmla="*/ 1365250 w 1148"/>
              <a:gd name="T11" fmla="*/ 19050 h 800"/>
              <a:gd name="T12" fmla="*/ 1349375 w 1148"/>
              <a:gd name="T13" fmla="*/ 6350 h 800"/>
              <a:gd name="T14" fmla="*/ 1330325 w 1148"/>
              <a:gd name="T15" fmla="*/ 0 h 800"/>
              <a:gd name="T16" fmla="*/ 1314450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3175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47675 w 1148"/>
              <a:gd name="T41" fmla="*/ 619125 h 800"/>
              <a:gd name="T42" fmla="*/ 450850 w 1148"/>
              <a:gd name="T43" fmla="*/ 635000 h 800"/>
              <a:gd name="T44" fmla="*/ 447675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3175 w 1148"/>
              <a:gd name="T55" fmla="*/ 1238250 h 800"/>
              <a:gd name="T56" fmla="*/ 3175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4450 w 1148"/>
              <a:gd name="T67" fmla="*/ 1270000 h 800"/>
              <a:gd name="T68" fmla="*/ 1314450 w 1148"/>
              <a:gd name="T69" fmla="*/ 1270000 h 800"/>
              <a:gd name="T70" fmla="*/ 1330325 w 1148"/>
              <a:gd name="T71" fmla="*/ 1266825 h 800"/>
              <a:gd name="T72" fmla="*/ 1349375 w 1148"/>
              <a:gd name="T73" fmla="*/ 1260475 h 800"/>
              <a:gd name="T74" fmla="*/ 1365250 w 1148"/>
              <a:gd name="T75" fmla="*/ 1250950 h 800"/>
              <a:gd name="T76" fmla="*/ 1374775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19275 w 1148"/>
              <a:gd name="T89" fmla="*/ 650875 h 800"/>
              <a:gd name="T90" fmla="*/ 1822450 w 1148"/>
              <a:gd name="T91" fmla="*/ 635000 h 800"/>
              <a:gd name="T92" fmla="*/ 1819275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6" y="18"/>
                </a:lnTo>
                <a:lnTo>
                  <a:pt x="860" y="12"/>
                </a:lnTo>
                <a:lnTo>
                  <a:pt x="850" y="4"/>
                </a:lnTo>
                <a:lnTo>
                  <a:pt x="838" y="0"/>
                </a:lnTo>
                <a:lnTo>
                  <a:pt x="828" y="0"/>
                </a:lnTo>
                <a:lnTo>
                  <a:pt x="12" y="0"/>
                </a:lnTo>
                <a:lnTo>
                  <a:pt x="4" y="0"/>
                </a:lnTo>
                <a:lnTo>
                  <a:pt x="0" y="4"/>
                </a:lnTo>
                <a:lnTo>
                  <a:pt x="0" y="12"/>
                </a:lnTo>
                <a:lnTo>
                  <a:pt x="2" y="18"/>
                </a:lnTo>
                <a:lnTo>
                  <a:pt x="128" y="184"/>
                </a:lnTo>
                <a:lnTo>
                  <a:pt x="158" y="222"/>
                </a:lnTo>
                <a:lnTo>
                  <a:pt x="278" y="380"/>
                </a:lnTo>
                <a:lnTo>
                  <a:pt x="282" y="390"/>
                </a:lnTo>
                <a:lnTo>
                  <a:pt x="284" y="400"/>
                </a:lnTo>
                <a:lnTo>
                  <a:pt x="282" y="410"/>
                </a:lnTo>
                <a:lnTo>
                  <a:pt x="278" y="418"/>
                </a:lnTo>
                <a:lnTo>
                  <a:pt x="158" y="576"/>
                </a:lnTo>
                <a:lnTo>
                  <a:pt x="128" y="614"/>
                </a:lnTo>
                <a:lnTo>
                  <a:pt x="2" y="780"/>
                </a:lnTo>
                <a:lnTo>
                  <a:pt x="0" y="788"/>
                </a:lnTo>
                <a:lnTo>
                  <a:pt x="0" y="794"/>
                </a:lnTo>
                <a:lnTo>
                  <a:pt x="4" y="798"/>
                </a:lnTo>
                <a:lnTo>
                  <a:pt x="12" y="800"/>
                </a:lnTo>
                <a:lnTo>
                  <a:pt x="828" y="800"/>
                </a:lnTo>
                <a:lnTo>
                  <a:pt x="838" y="798"/>
                </a:lnTo>
                <a:lnTo>
                  <a:pt x="850" y="794"/>
                </a:lnTo>
                <a:lnTo>
                  <a:pt x="860" y="788"/>
                </a:lnTo>
                <a:lnTo>
                  <a:pt x="866" y="780"/>
                </a:lnTo>
                <a:lnTo>
                  <a:pt x="992" y="614"/>
                </a:lnTo>
                <a:lnTo>
                  <a:pt x="1022" y="576"/>
                </a:lnTo>
                <a:lnTo>
                  <a:pt x="1142" y="418"/>
                </a:lnTo>
                <a:lnTo>
                  <a:pt x="1146" y="410"/>
                </a:lnTo>
                <a:lnTo>
                  <a:pt x="1148" y="400"/>
                </a:lnTo>
                <a:lnTo>
                  <a:pt x="1146" y="390"/>
                </a:lnTo>
                <a:lnTo>
                  <a:pt x="1142" y="380"/>
                </a:lnTo>
                <a:lnTo>
                  <a:pt x="1022" y="222"/>
                </a:lnTo>
                <a:close/>
              </a:path>
            </a:pathLst>
          </a:custGeom>
          <a:solidFill>
            <a:srgbClr val="009193"/>
          </a:solidFill>
          <a:ln w="12700" cap="flat" cmpd="sng">
            <a:solidFill>
              <a:schemeClr val="bg1"/>
            </a:solidFill>
            <a:prstDash val="solid"/>
            <a:round/>
            <a:headEnd type="none" w="med" len="med"/>
            <a:tailEnd type="none" w="med" len="med"/>
          </a:ln>
          <a:effectLst>
            <a:outerShdw dist="45791" dir="3378596" algn="ctr" rotWithShape="0">
              <a:srgbClr val="808080">
                <a:alpha val="50000"/>
              </a:srgbClr>
            </a:outerShdw>
          </a:effectLst>
        </p:spPr>
        <p:txBody>
          <a:bodyPr/>
          <a:lstStyle/>
          <a:p>
            <a:endParaRPr lang="en-GB"/>
          </a:p>
        </p:txBody>
      </p:sp>
      <p:sp>
        <p:nvSpPr>
          <p:cNvPr id="11273" name="Freeform 19"/>
          <p:cNvSpPr>
            <a:spLocks/>
          </p:cNvSpPr>
          <p:nvPr/>
        </p:nvSpPr>
        <p:spPr bwMode="auto">
          <a:xfrm>
            <a:off x="755650" y="1592263"/>
            <a:ext cx="1885950" cy="1270000"/>
          </a:xfrm>
          <a:custGeom>
            <a:avLst/>
            <a:gdLst>
              <a:gd name="T0" fmla="*/ 1682750 w 1188"/>
              <a:gd name="T1" fmla="*/ 352425 h 800"/>
              <a:gd name="T2" fmla="*/ 1682750 w 1188"/>
              <a:gd name="T3" fmla="*/ 352425 h 800"/>
              <a:gd name="T4" fmla="*/ 1638300 w 1188"/>
              <a:gd name="T5" fmla="*/ 292100 h 800"/>
              <a:gd name="T6" fmla="*/ 1438275 w 1188"/>
              <a:gd name="T7" fmla="*/ 28575 h 800"/>
              <a:gd name="T8" fmla="*/ 1438275 w 1188"/>
              <a:gd name="T9" fmla="*/ 28575 h 800"/>
              <a:gd name="T10" fmla="*/ 1425575 w 1188"/>
              <a:gd name="T11" fmla="*/ 19050 h 800"/>
              <a:gd name="T12" fmla="*/ 1412875 w 1188"/>
              <a:gd name="T13" fmla="*/ 6350 h 800"/>
              <a:gd name="T14" fmla="*/ 1393825 w 1188"/>
              <a:gd name="T15" fmla="*/ 0 h 800"/>
              <a:gd name="T16" fmla="*/ 1377950 w 1188"/>
              <a:gd name="T17" fmla="*/ 0 h 800"/>
              <a:gd name="T18" fmla="*/ 38100 w 1188"/>
              <a:gd name="T19" fmla="*/ 0 h 800"/>
              <a:gd name="T20" fmla="*/ 38100 w 1188"/>
              <a:gd name="T21" fmla="*/ 0 h 800"/>
              <a:gd name="T22" fmla="*/ 22225 w 1188"/>
              <a:gd name="T23" fmla="*/ 3175 h 800"/>
              <a:gd name="T24" fmla="*/ 12700 w 1188"/>
              <a:gd name="T25" fmla="*/ 9525 h 800"/>
              <a:gd name="T26" fmla="*/ 3175 w 1188"/>
              <a:gd name="T27" fmla="*/ 22225 h 800"/>
              <a:gd name="T28" fmla="*/ 0 w 1188"/>
              <a:gd name="T29" fmla="*/ 38100 h 800"/>
              <a:gd name="T30" fmla="*/ 0 w 1188"/>
              <a:gd name="T31" fmla="*/ 1231900 h 800"/>
              <a:gd name="T32" fmla="*/ 0 w 1188"/>
              <a:gd name="T33" fmla="*/ 1231900 h 800"/>
              <a:gd name="T34" fmla="*/ 3175 w 1188"/>
              <a:gd name="T35" fmla="*/ 1244600 h 800"/>
              <a:gd name="T36" fmla="*/ 12700 w 1188"/>
              <a:gd name="T37" fmla="*/ 1257300 h 800"/>
              <a:gd name="T38" fmla="*/ 22225 w 1188"/>
              <a:gd name="T39" fmla="*/ 1266825 h 800"/>
              <a:gd name="T40" fmla="*/ 38100 w 1188"/>
              <a:gd name="T41" fmla="*/ 1270000 h 800"/>
              <a:gd name="T42" fmla="*/ 1377950 w 1188"/>
              <a:gd name="T43" fmla="*/ 1270000 h 800"/>
              <a:gd name="T44" fmla="*/ 1377950 w 1188"/>
              <a:gd name="T45" fmla="*/ 1270000 h 800"/>
              <a:gd name="T46" fmla="*/ 1393825 w 1188"/>
              <a:gd name="T47" fmla="*/ 1266825 h 800"/>
              <a:gd name="T48" fmla="*/ 1412875 w 1188"/>
              <a:gd name="T49" fmla="*/ 1260475 h 800"/>
              <a:gd name="T50" fmla="*/ 1425575 w 1188"/>
              <a:gd name="T51" fmla="*/ 1250950 h 800"/>
              <a:gd name="T52" fmla="*/ 1438275 w 1188"/>
              <a:gd name="T53" fmla="*/ 1238250 h 800"/>
              <a:gd name="T54" fmla="*/ 1638300 w 1188"/>
              <a:gd name="T55" fmla="*/ 974725 h 800"/>
              <a:gd name="T56" fmla="*/ 1638300 w 1188"/>
              <a:gd name="T57" fmla="*/ 974725 h 800"/>
              <a:gd name="T58" fmla="*/ 1682750 w 1188"/>
              <a:gd name="T59" fmla="*/ 914400 h 800"/>
              <a:gd name="T60" fmla="*/ 1876425 w 1188"/>
              <a:gd name="T61" fmla="*/ 663575 h 800"/>
              <a:gd name="T62" fmla="*/ 1876425 w 1188"/>
              <a:gd name="T63" fmla="*/ 663575 h 800"/>
              <a:gd name="T64" fmla="*/ 1882775 w 1188"/>
              <a:gd name="T65" fmla="*/ 650875 h 800"/>
              <a:gd name="T66" fmla="*/ 1885950 w 1188"/>
              <a:gd name="T67" fmla="*/ 635000 h 800"/>
              <a:gd name="T68" fmla="*/ 1882775 w 1188"/>
              <a:gd name="T69" fmla="*/ 619125 h 800"/>
              <a:gd name="T70" fmla="*/ 1876425 w 1188"/>
              <a:gd name="T71" fmla="*/ 603250 h 800"/>
              <a:gd name="T72" fmla="*/ 1682750 w 1188"/>
              <a:gd name="T73" fmla="*/ 352425 h 8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88" h="800">
                <a:moveTo>
                  <a:pt x="1060" y="222"/>
                </a:moveTo>
                <a:lnTo>
                  <a:pt x="1060" y="222"/>
                </a:lnTo>
                <a:lnTo>
                  <a:pt x="1032" y="184"/>
                </a:lnTo>
                <a:lnTo>
                  <a:pt x="906" y="18"/>
                </a:lnTo>
                <a:lnTo>
                  <a:pt x="898" y="12"/>
                </a:lnTo>
                <a:lnTo>
                  <a:pt x="890" y="4"/>
                </a:lnTo>
                <a:lnTo>
                  <a:pt x="878" y="0"/>
                </a:lnTo>
                <a:lnTo>
                  <a:pt x="868" y="0"/>
                </a:lnTo>
                <a:lnTo>
                  <a:pt x="24" y="0"/>
                </a:lnTo>
                <a:lnTo>
                  <a:pt x="14" y="2"/>
                </a:lnTo>
                <a:lnTo>
                  <a:pt x="8" y="6"/>
                </a:lnTo>
                <a:lnTo>
                  <a:pt x="2" y="14"/>
                </a:lnTo>
                <a:lnTo>
                  <a:pt x="0" y="24"/>
                </a:lnTo>
                <a:lnTo>
                  <a:pt x="0" y="776"/>
                </a:lnTo>
                <a:lnTo>
                  <a:pt x="2" y="784"/>
                </a:lnTo>
                <a:lnTo>
                  <a:pt x="8" y="792"/>
                </a:lnTo>
                <a:lnTo>
                  <a:pt x="14" y="798"/>
                </a:lnTo>
                <a:lnTo>
                  <a:pt x="24" y="800"/>
                </a:lnTo>
                <a:lnTo>
                  <a:pt x="868" y="800"/>
                </a:lnTo>
                <a:lnTo>
                  <a:pt x="878" y="798"/>
                </a:lnTo>
                <a:lnTo>
                  <a:pt x="890" y="794"/>
                </a:lnTo>
                <a:lnTo>
                  <a:pt x="898" y="788"/>
                </a:lnTo>
                <a:lnTo>
                  <a:pt x="906" y="780"/>
                </a:lnTo>
                <a:lnTo>
                  <a:pt x="1032" y="614"/>
                </a:lnTo>
                <a:lnTo>
                  <a:pt x="1060" y="576"/>
                </a:lnTo>
                <a:lnTo>
                  <a:pt x="1182" y="418"/>
                </a:lnTo>
                <a:lnTo>
                  <a:pt x="1186" y="410"/>
                </a:lnTo>
                <a:lnTo>
                  <a:pt x="1188" y="400"/>
                </a:lnTo>
                <a:lnTo>
                  <a:pt x="1186" y="390"/>
                </a:lnTo>
                <a:lnTo>
                  <a:pt x="1182" y="380"/>
                </a:lnTo>
                <a:lnTo>
                  <a:pt x="1060" y="222"/>
                </a:lnTo>
                <a:close/>
              </a:path>
            </a:pathLst>
          </a:custGeom>
          <a:solidFill>
            <a:schemeClr val="accent2"/>
          </a:solidFill>
          <a:ln w="12700" cap="flat" cmpd="sng">
            <a:solidFill>
              <a:schemeClr val="bg1"/>
            </a:solidFill>
            <a:prstDash val="solid"/>
            <a:round/>
            <a:headEnd type="none" w="med" len="med"/>
            <a:tailEnd type="none" w="med" len="med"/>
          </a:ln>
          <a:effectLst>
            <a:outerShdw dist="45791" dir="3378596" algn="ctr" rotWithShape="0">
              <a:srgbClr val="808080">
                <a:alpha val="50000"/>
              </a:srgbClr>
            </a:outerShdw>
          </a:effectLst>
        </p:spPr>
        <p:txBody>
          <a:bodyPr/>
          <a:lstStyle/>
          <a:p>
            <a:endParaRPr lang="en-GB"/>
          </a:p>
        </p:txBody>
      </p:sp>
      <p:sp>
        <p:nvSpPr>
          <p:cNvPr id="11274" name="Freeform 20"/>
          <p:cNvSpPr>
            <a:spLocks/>
          </p:cNvSpPr>
          <p:nvPr/>
        </p:nvSpPr>
        <p:spPr bwMode="auto">
          <a:xfrm>
            <a:off x="3819525" y="1592263"/>
            <a:ext cx="1822450" cy="1270000"/>
          </a:xfrm>
          <a:custGeom>
            <a:avLst/>
            <a:gdLst>
              <a:gd name="T0" fmla="*/ 1622425 w 1148"/>
              <a:gd name="T1" fmla="*/ 352425 h 800"/>
              <a:gd name="T2" fmla="*/ 1622425 w 1148"/>
              <a:gd name="T3" fmla="*/ 352425 h 800"/>
              <a:gd name="T4" fmla="*/ 1574800 w 1148"/>
              <a:gd name="T5" fmla="*/ 292100 h 800"/>
              <a:gd name="T6" fmla="*/ 1377950 w 1148"/>
              <a:gd name="T7" fmla="*/ 28575 h 800"/>
              <a:gd name="T8" fmla="*/ 1377950 w 1148"/>
              <a:gd name="T9" fmla="*/ 28575 h 800"/>
              <a:gd name="T10" fmla="*/ 1365250 w 1148"/>
              <a:gd name="T11" fmla="*/ 19050 h 800"/>
              <a:gd name="T12" fmla="*/ 1349375 w 1148"/>
              <a:gd name="T13" fmla="*/ 6350 h 800"/>
              <a:gd name="T14" fmla="*/ 1333500 w 1148"/>
              <a:gd name="T15" fmla="*/ 0 h 800"/>
              <a:gd name="T16" fmla="*/ 1317625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6350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50850 w 1148"/>
              <a:gd name="T41" fmla="*/ 619125 h 800"/>
              <a:gd name="T42" fmla="*/ 450850 w 1148"/>
              <a:gd name="T43" fmla="*/ 635000 h 800"/>
              <a:gd name="T44" fmla="*/ 450850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6350 w 1148"/>
              <a:gd name="T55" fmla="*/ 1238250 h 800"/>
              <a:gd name="T56" fmla="*/ 6350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7625 w 1148"/>
              <a:gd name="T67" fmla="*/ 1270000 h 800"/>
              <a:gd name="T68" fmla="*/ 1317625 w 1148"/>
              <a:gd name="T69" fmla="*/ 1270000 h 800"/>
              <a:gd name="T70" fmla="*/ 1333500 w 1148"/>
              <a:gd name="T71" fmla="*/ 1266825 h 800"/>
              <a:gd name="T72" fmla="*/ 1349375 w 1148"/>
              <a:gd name="T73" fmla="*/ 1260475 h 800"/>
              <a:gd name="T74" fmla="*/ 1365250 w 1148"/>
              <a:gd name="T75" fmla="*/ 1250950 h 800"/>
              <a:gd name="T76" fmla="*/ 1377950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22450 w 1148"/>
              <a:gd name="T89" fmla="*/ 650875 h 800"/>
              <a:gd name="T90" fmla="*/ 1822450 w 1148"/>
              <a:gd name="T91" fmla="*/ 635000 h 800"/>
              <a:gd name="T92" fmla="*/ 1822450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8" y="18"/>
                </a:lnTo>
                <a:lnTo>
                  <a:pt x="860" y="12"/>
                </a:lnTo>
                <a:lnTo>
                  <a:pt x="850" y="4"/>
                </a:lnTo>
                <a:lnTo>
                  <a:pt x="840" y="0"/>
                </a:lnTo>
                <a:lnTo>
                  <a:pt x="830" y="0"/>
                </a:lnTo>
                <a:lnTo>
                  <a:pt x="12" y="0"/>
                </a:lnTo>
                <a:lnTo>
                  <a:pt x="4" y="0"/>
                </a:lnTo>
                <a:lnTo>
                  <a:pt x="0" y="4"/>
                </a:lnTo>
                <a:lnTo>
                  <a:pt x="0" y="12"/>
                </a:lnTo>
                <a:lnTo>
                  <a:pt x="4" y="18"/>
                </a:lnTo>
                <a:lnTo>
                  <a:pt x="128" y="184"/>
                </a:lnTo>
                <a:lnTo>
                  <a:pt x="158" y="222"/>
                </a:lnTo>
                <a:lnTo>
                  <a:pt x="278" y="380"/>
                </a:lnTo>
                <a:lnTo>
                  <a:pt x="284" y="390"/>
                </a:lnTo>
                <a:lnTo>
                  <a:pt x="284" y="400"/>
                </a:lnTo>
                <a:lnTo>
                  <a:pt x="284" y="410"/>
                </a:lnTo>
                <a:lnTo>
                  <a:pt x="278" y="418"/>
                </a:lnTo>
                <a:lnTo>
                  <a:pt x="158" y="576"/>
                </a:lnTo>
                <a:lnTo>
                  <a:pt x="128" y="614"/>
                </a:lnTo>
                <a:lnTo>
                  <a:pt x="4" y="780"/>
                </a:lnTo>
                <a:lnTo>
                  <a:pt x="0" y="788"/>
                </a:lnTo>
                <a:lnTo>
                  <a:pt x="0" y="794"/>
                </a:lnTo>
                <a:lnTo>
                  <a:pt x="4" y="798"/>
                </a:lnTo>
                <a:lnTo>
                  <a:pt x="12" y="800"/>
                </a:lnTo>
                <a:lnTo>
                  <a:pt x="830" y="800"/>
                </a:lnTo>
                <a:lnTo>
                  <a:pt x="840" y="798"/>
                </a:lnTo>
                <a:lnTo>
                  <a:pt x="850" y="794"/>
                </a:lnTo>
                <a:lnTo>
                  <a:pt x="860" y="788"/>
                </a:lnTo>
                <a:lnTo>
                  <a:pt x="868" y="780"/>
                </a:lnTo>
                <a:lnTo>
                  <a:pt x="992" y="614"/>
                </a:lnTo>
                <a:lnTo>
                  <a:pt x="1022" y="576"/>
                </a:lnTo>
                <a:lnTo>
                  <a:pt x="1142" y="418"/>
                </a:lnTo>
                <a:lnTo>
                  <a:pt x="1148" y="410"/>
                </a:lnTo>
                <a:lnTo>
                  <a:pt x="1148" y="400"/>
                </a:lnTo>
                <a:lnTo>
                  <a:pt x="1148" y="390"/>
                </a:lnTo>
                <a:lnTo>
                  <a:pt x="1142" y="380"/>
                </a:lnTo>
                <a:lnTo>
                  <a:pt x="1022" y="222"/>
                </a:lnTo>
                <a:close/>
              </a:path>
            </a:pathLst>
          </a:custGeom>
          <a:solidFill>
            <a:srgbClr val="99CCFF"/>
          </a:solidFill>
          <a:ln w="12700" cap="flat" cmpd="sng">
            <a:solidFill>
              <a:schemeClr val="bg1"/>
            </a:solidFill>
            <a:prstDash val="solid"/>
            <a:round/>
            <a:headEnd type="none" w="med" len="med"/>
            <a:tailEnd type="none" w="med" len="med"/>
          </a:ln>
          <a:effectLst>
            <a:outerShdw dist="45791" dir="3378596" algn="ctr" rotWithShape="0">
              <a:srgbClr val="808080">
                <a:alpha val="50000"/>
              </a:srgbClr>
            </a:outerShdw>
          </a:effectLst>
        </p:spPr>
        <p:txBody>
          <a:bodyPr/>
          <a:lstStyle/>
          <a:p>
            <a:endParaRPr lang="en-GB"/>
          </a:p>
        </p:txBody>
      </p:sp>
      <p:sp>
        <p:nvSpPr>
          <p:cNvPr id="11275" name="Freeform 21"/>
          <p:cNvSpPr>
            <a:spLocks/>
          </p:cNvSpPr>
          <p:nvPr/>
        </p:nvSpPr>
        <p:spPr bwMode="auto">
          <a:xfrm>
            <a:off x="5327650" y="1592263"/>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49375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0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0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49375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0" y="4"/>
                </a:lnTo>
                <a:lnTo>
                  <a:pt x="840" y="0"/>
                </a:lnTo>
                <a:lnTo>
                  <a:pt x="830" y="0"/>
                </a:lnTo>
                <a:lnTo>
                  <a:pt x="14" y="0"/>
                </a:lnTo>
                <a:lnTo>
                  <a:pt x="6" y="0"/>
                </a:lnTo>
                <a:lnTo>
                  <a:pt x="0"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0" y="794"/>
                </a:lnTo>
                <a:lnTo>
                  <a:pt x="6" y="798"/>
                </a:lnTo>
                <a:lnTo>
                  <a:pt x="14" y="800"/>
                </a:lnTo>
                <a:lnTo>
                  <a:pt x="830" y="800"/>
                </a:lnTo>
                <a:lnTo>
                  <a:pt x="840" y="798"/>
                </a:lnTo>
                <a:lnTo>
                  <a:pt x="850"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rgbClr val="FFAB57"/>
          </a:solidFill>
          <a:ln w="12700" cap="flat" cmpd="sng">
            <a:solidFill>
              <a:schemeClr val="bg1"/>
            </a:solidFill>
            <a:prstDash val="solid"/>
            <a:round/>
            <a:headEnd type="none" w="med" len="med"/>
            <a:tailEnd type="none" w="med" len="med"/>
          </a:ln>
          <a:effectLst>
            <a:outerShdw dist="45791" dir="3378596" algn="ctr" rotWithShape="0">
              <a:srgbClr val="808080">
                <a:alpha val="50000"/>
              </a:srgbClr>
            </a:outerShdw>
          </a:effectLst>
        </p:spPr>
        <p:txBody>
          <a:bodyPr/>
          <a:lstStyle/>
          <a:p>
            <a:endParaRPr lang="en-GB"/>
          </a:p>
        </p:txBody>
      </p:sp>
      <p:sp>
        <p:nvSpPr>
          <p:cNvPr id="11276" name="Freeform 22"/>
          <p:cNvSpPr>
            <a:spLocks/>
          </p:cNvSpPr>
          <p:nvPr/>
        </p:nvSpPr>
        <p:spPr bwMode="auto">
          <a:xfrm>
            <a:off x="6835775" y="1592263"/>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52550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3175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3175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52550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2" y="4"/>
                </a:lnTo>
                <a:lnTo>
                  <a:pt x="840" y="0"/>
                </a:lnTo>
                <a:lnTo>
                  <a:pt x="830" y="0"/>
                </a:lnTo>
                <a:lnTo>
                  <a:pt x="14" y="0"/>
                </a:lnTo>
                <a:lnTo>
                  <a:pt x="6" y="0"/>
                </a:lnTo>
                <a:lnTo>
                  <a:pt x="2"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2" y="794"/>
                </a:lnTo>
                <a:lnTo>
                  <a:pt x="6" y="798"/>
                </a:lnTo>
                <a:lnTo>
                  <a:pt x="14" y="800"/>
                </a:lnTo>
                <a:lnTo>
                  <a:pt x="830" y="800"/>
                </a:lnTo>
                <a:lnTo>
                  <a:pt x="840" y="798"/>
                </a:lnTo>
                <a:lnTo>
                  <a:pt x="852"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chemeClr val="hlink"/>
          </a:solidFill>
          <a:ln w="12700" cap="flat" cmpd="sng">
            <a:solidFill>
              <a:schemeClr val="bg1"/>
            </a:solidFill>
            <a:prstDash val="solid"/>
            <a:round/>
            <a:headEnd type="none" w="med" len="med"/>
            <a:tailEnd type="none" w="med" len="med"/>
          </a:ln>
          <a:effectLst>
            <a:outerShdw dist="45791" dir="3378596" algn="ctr" rotWithShape="0">
              <a:srgbClr val="808080">
                <a:alpha val="50000"/>
              </a:srgbClr>
            </a:outerShdw>
          </a:effectLst>
        </p:spPr>
        <p:txBody>
          <a:bodyPr/>
          <a:lstStyle/>
          <a:p>
            <a:endParaRPr lang="en-GB"/>
          </a:p>
        </p:txBody>
      </p:sp>
      <p:sp>
        <p:nvSpPr>
          <p:cNvPr id="11277" name="Text Box 23"/>
          <p:cNvSpPr txBox="1">
            <a:spLocks noChangeArrowheads="1"/>
          </p:cNvSpPr>
          <p:nvPr/>
        </p:nvSpPr>
        <p:spPr bwMode="auto">
          <a:xfrm>
            <a:off x="2979738" y="20447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hlink"/>
                </a:solidFill>
                <a:miter lim="800000"/>
                <a:headEnd/>
                <a:tailEnd/>
              </a14:hiddenLine>
            </a:ext>
            <a:ext uri="{AF507438-7753-43E0-B8FC-AC1667EBCBE1}">
              <a14:hiddenEffects xmlns:a14="http://schemas.microsoft.com/office/drawing/2010/main">
                <a:effectLst>
                  <a:outerShdw dist="45791" dir="3378596" algn="ctr" rotWithShape="0">
                    <a:schemeClr val="bg2">
                      <a:alpha val="50000"/>
                    </a:schemeClr>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11278" name="Text Box 24"/>
          <p:cNvSpPr txBox="1">
            <a:spLocks noChangeArrowheads="1"/>
          </p:cNvSpPr>
          <p:nvPr/>
        </p:nvSpPr>
        <p:spPr bwMode="auto">
          <a:xfrm>
            <a:off x="1095375" y="20447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hlink"/>
                </a:solidFill>
                <a:miter lim="800000"/>
                <a:headEnd/>
                <a:tailEnd/>
              </a14:hiddenLine>
            </a:ext>
            <a:ext uri="{AF507438-7753-43E0-B8FC-AC1667EBCBE1}">
              <a14:hiddenEffects xmlns:a14="http://schemas.microsoft.com/office/drawing/2010/main">
                <a:effectLst>
                  <a:outerShdw dist="45791" dir="3378596" algn="ctr" rotWithShape="0">
                    <a:schemeClr val="bg2">
                      <a:alpha val="50000"/>
                    </a:schemeClr>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11279" name="Text Box 25"/>
          <p:cNvSpPr txBox="1">
            <a:spLocks noChangeArrowheads="1"/>
          </p:cNvSpPr>
          <p:nvPr/>
        </p:nvSpPr>
        <p:spPr bwMode="auto">
          <a:xfrm>
            <a:off x="4510088" y="20447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hlink"/>
                </a:solidFill>
                <a:miter lim="800000"/>
                <a:headEnd/>
                <a:tailEnd/>
              </a14:hiddenLine>
            </a:ext>
            <a:ext uri="{AF507438-7753-43E0-B8FC-AC1667EBCBE1}">
              <a14:hiddenEffects xmlns:a14="http://schemas.microsoft.com/office/drawing/2010/main">
                <a:effectLst>
                  <a:outerShdw dist="45791" dir="3378596" algn="ctr" rotWithShape="0">
                    <a:schemeClr val="bg2">
                      <a:alpha val="50000"/>
                    </a:schemeClr>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1280" name="Text Box 26"/>
          <p:cNvSpPr txBox="1">
            <a:spLocks noChangeArrowheads="1"/>
          </p:cNvSpPr>
          <p:nvPr/>
        </p:nvSpPr>
        <p:spPr bwMode="auto">
          <a:xfrm>
            <a:off x="6022975" y="20447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hlink"/>
                </a:solidFill>
                <a:miter lim="800000"/>
                <a:headEnd/>
                <a:tailEnd/>
              </a14:hiddenLine>
            </a:ext>
            <a:ext uri="{AF507438-7753-43E0-B8FC-AC1667EBCBE1}">
              <a14:hiddenEffects xmlns:a14="http://schemas.microsoft.com/office/drawing/2010/main">
                <a:effectLst>
                  <a:outerShdw dist="45791" dir="3378596" algn="ctr" rotWithShape="0">
                    <a:schemeClr val="bg2">
                      <a:alpha val="50000"/>
                    </a:schemeClr>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1281" name="Text Box 27"/>
          <p:cNvSpPr txBox="1">
            <a:spLocks noChangeArrowheads="1"/>
          </p:cNvSpPr>
          <p:nvPr/>
        </p:nvSpPr>
        <p:spPr bwMode="auto">
          <a:xfrm>
            <a:off x="7429500" y="20447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hlink"/>
                </a:solidFill>
                <a:miter lim="800000"/>
                <a:headEnd/>
                <a:tailEnd/>
              </a14:hiddenLine>
            </a:ext>
            <a:ext uri="{AF507438-7753-43E0-B8FC-AC1667EBCBE1}">
              <a14:hiddenEffects xmlns:a14="http://schemas.microsoft.com/office/drawing/2010/main">
                <a:effectLst>
                  <a:outerShdw dist="45791" dir="3378596" algn="ctr" rotWithShape="0">
                    <a:schemeClr val="bg2">
                      <a:alpha val="50000"/>
                    </a:schemeClr>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Evaluate</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2E4C6B"/>
      </a:dk1>
      <a:lt1>
        <a:srgbClr val="FFFFFF"/>
      </a:lt1>
      <a:dk2>
        <a:srgbClr val="FFFFFF"/>
      </a:dk2>
      <a:lt2>
        <a:srgbClr val="B3CCE6"/>
      </a:lt2>
      <a:accent1>
        <a:srgbClr val="336599"/>
      </a:accent1>
      <a:accent2>
        <a:srgbClr val="2E4C6B"/>
      </a:accent2>
      <a:accent3>
        <a:srgbClr val="FFFFFF"/>
      </a:accent3>
      <a:accent4>
        <a:srgbClr val="26405A"/>
      </a:accent4>
      <a:accent5>
        <a:srgbClr val="ADB8CA"/>
      </a:accent5>
      <a:accent6>
        <a:srgbClr val="294460"/>
      </a:accent6>
      <a:hlink>
        <a:srgbClr val="4986C3"/>
      </a:hlink>
      <a:folHlink>
        <a:srgbClr val="0066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TotalTime>
  <Words>266</Words>
  <Application>Microsoft Office PowerPoint</Application>
  <PresentationFormat>On-screen Show (4:3)</PresentationFormat>
  <Paragraphs>76</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Comic Sans MS</vt:lpstr>
      <vt:lpstr>Wingdings</vt:lpstr>
      <vt:lpstr>Default Design</vt:lpstr>
      <vt:lpstr>Flow Charts</vt:lpstr>
      <vt:lpstr>Process Flow</vt:lpstr>
      <vt:lpstr>You can use your own colours</vt:lpstr>
      <vt:lpstr>Process Flow rounded corners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Template</dc:title>
  <dc:creator>Presentation Magazine</dc:creator>
  <cp:lastModifiedBy>Jonty Pearce</cp:lastModifiedBy>
  <cp:revision>29</cp:revision>
  <dcterms:created xsi:type="dcterms:W3CDTF">2005-03-15T10:04:38Z</dcterms:created>
  <dcterms:modified xsi:type="dcterms:W3CDTF">2015-02-22T11:13:46Z</dcterms:modified>
</cp:coreProperties>
</file>