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1" r:id="rId3"/>
    <p:sldId id="272" r:id="rId4"/>
    <p:sldId id="266" r:id="rId5"/>
    <p:sldId id="267" r:id="rId6"/>
    <p:sldId id="268" r:id="rId7"/>
    <p:sldId id="269" r:id="rId8"/>
    <p:sldId id="270" r:id="rId9"/>
    <p:sldId id="273"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502">
          <p15:clr>
            <a:srgbClr val="A4A3A4"/>
          </p15:clr>
        </p15:guide>
        <p15:guide id="2" orient="horz" pos="935">
          <p15:clr>
            <a:srgbClr val="A4A3A4"/>
          </p15:clr>
        </p15:guide>
        <p15:guide id="3" orient="horz" pos="164">
          <p15:clr>
            <a:srgbClr val="A4A3A4"/>
          </p15:clr>
        </p15:guide>
        <p15:guide id="4" orient="horz" pos="4133">
          <p15:clr>
            <a:srgbClr val="A4A3A4"/>
          </p15:clr>
        </p15:guide>
        <p15:guide id="5" orient="horz" pos="1207">
          <p15:clr>
            <a:srgbClr val="A4A3A4"/>
          </p15:clr>
        </p15:guide>
        <p15:guide id="6" pos="1247">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35587B"/>
    <a:srgbClr val="A4BED8"/>
    <a:srgbClr val="66CCFF"/>
    <a:srgbClr val="0066CC"/>
    <a:srgbClr val="2616F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1502"/>
        <p:guide orient="horz" pos="935"/>
        <p:guide orient="horz" pos="164"/>
        <p:guide orient="horz" pos="4133"/>
        <p:guide orient="horz" pos="1207"/>
        <p:guide pos="1247"/>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2DF6578-05C0-48C5-90C4-894578EF3C10}" type="slidenum">
              <a:rPr lang="en-GB" altLang="en-US"/>
              <a:pPr>
                <a:defRPr/>
              </a:pPr>
              <a:t>‹#›</a:t>
            </a:fld>
            <a:endParaRPr lang="en-GB" altLang="en-US"/>
          </a:p>
        </p:txBody>
      </p:sp>
    </p:spTree>
    <p:extLst>
      <p:ext uri="{BB962C8B-B14F-4D97-AF65-F5344CB8AC3E}">
        <p14:creationId xmlns:p14="http://schemas.microsoft.com/office/powerpoint/2010/main" val="241367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1E24BE0-3734-47DA-B43D-93CB7573333D}" type="slidenum">
              <a:rPr lang="en-GB" altLang="en-US"/>
              <a:pPr>
                <a:defRPr/>
              </a:pPr>
              <a:t>‹#›</a:t>
            </a:fld>
            <a:endParaRPr lang="en-GB" altLang="en-US"/>
          </a:p>
        </p:txBody>
      </p:sp>
    </p:spTree>
    <p:extLst>
      <p:ext uri="{BB962C8B-B14F-4D97-AF65-F5344CB8AC3E}">
        <p14:creationId xmlns:p14="http://schemas.microsoft.com/office/powerpoint/2010/main" val="2547032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F37C9E3-75B5-4CF8-B4CA-364685A0814F}"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15182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F14C0B0-62EC-4379-A90A-127E4B124C0F}"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70037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E21027-F5D9-4A4F-B011-5F652CA8D206}"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60342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FDA29F-1FF6-450A-959A-A2CEE0DDF5A3}"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07285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B4CA1F1-016D-4AD5-81D3-9385DD94BD39}"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18710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9E0F9F-1004-4DF7-AD32-99318E6E3B8E}"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32960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1AD260-E9E7-483C-B1EB-A3797D295AD5}"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22734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AF3078-8B2C-4195-8DB5-0D0CAF756B07}"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8039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3E9768-69D4-4214-BB2D-BA1000BBC223}"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1959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 name="Rectangle 4"/>
          <p:cNvSpPr>
            <a:spLocks noChangeArrowheads="1"/>
          </p:cNvSpPr>
          <p:nvPr userDrawn="1"/>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 name="Rectangle 5"/>
          <p:cNvSpPr>
            <a:spLocks noChangeArrowheads="1"/>
          </p:cNvSpPr>
          <p:nvPr userDrawn="1"/>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4103" name="Rectangle 7"/>
          <p:cNvSpPr>
            <a:spLocks noGrp="1" noChangeArrowheads="1"/>
          </p:cNvSpPr>
          <p:nvPr>
            <p:ph type="subTitle" idx="1"/>
          </p:nvPr>
        </p:nvSpPr>
        <p:spPr>
          <a:xfrm>
            <a:off x="2808288" y="4149725"/>
            <a:ext cx="3455987" cy="1152525"/>
          </a:xfrm>
        </p:spPr>
        <p:txBody>
          <a:bodyPr/>
          <a:lstStyle>
            <a:lvl1pPr marL="0" indent="0">
              <a:buFontTx/>
              <a:buNone/>
              <a:defRPr sz="28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808288" y="620713"/>
            <a:ext cx="3384550" cy="2484437"/>
          </a:xfrm>
        </p:spPr>
        <p:txBody>
          <a:bodyPr/>
          <a:lstStyle>
            <a:lvl1pPr>
              <a:defRPr/>
            </a:lvl1pPr>
          </a:lstStyle>
          <a:p>
            <a:pPr lvl="0"/>
            <a:r>
              <a:rPr lang="en-GB" altLang="en-US" noProof="0" smtClean="0"/>
              <a:t>Click to edit Master title style</a:t>
            </a:r>
          </a:p>
        </p:txBody>
      </p:sp>
      <p:sp>
        <p:nvSpPr>
          <p:cNvPr id="7"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8"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9"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176251E-31A9-4041-A3FC-E9AF3BBA78CC}" type="slidenum">
              <a:rPr lang="en-GB" altLang="en-US"/>
              <a:pPr>
                <a:defRPr/>
              </a:pPr>
              <a:t>‹#›</a:t>
            </a:fld>
            <a:endParaRPr lang="en-GB" altLang="en-US"/>
          </a:p>
        </p:txBody>
      </p:sp>
    </p:spTree>
    <p:extLst>
      <p:ext uri="{BB962C8B-B14F-4D97-AF65-F5344CB8AC3E}">
        <p14:creationId xmlns:p14="http://schemas.microsoft.com/office/powerpoint/2010/main" val="163463776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5220130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7087275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1803882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96343375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583754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4763091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574900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2323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03861706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79479294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userDrawn="1"/>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7" name="Rectangle 9"/>
          <p:cNvSpPr>
            <a:spLocks noChangeArrowheads="1"/>
          </p:cNvSpPr>
          <p:nvPr userDrawn="1"/>
        </p:nvSpPr>
        <p:spPr bwMode="auto">
          <a:xfrm>
            <a:off x="0" y="6735763"/>
            <a:ext cx="9144000" cy="1492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8" name="Rectangle 10"/>
          <p:cNvSpPr>
            <a:spLocks noChangeArrowheads="1"/>
          </p:cNvSpPr>
          <p:nvPr userDrawn="1"/>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31" name="Rectangle 11"/>
          <p:cNvSpPr>
            <a:spLocks noChangeArrowheads="1"/>
          </p:cNvSpPr>
          <p:nvPr userDrawn="1"/>
        </p:nvSpPr>
        <p:spPr bwMode="auto">
          <a:xfrm>
            <a:off x="0" y="6705600"/>
            <a:ext cx="9144000" cy="698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accent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accent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accent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38"/>
          <p:cNvSpPr>
            <a:spLocks noChangeArrowheads="1"/>
          </p:cNvSpPr>
          <p:nvPr/>
        </p:nvSpPr>
        <p:spPr bwMode="auto">
          <a:xfrm>
            <a:off x="2698750" y="1970088"/>
            <a:ext cx="3600450" cy="34925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123" name="Rectangle 2"/>
          <p:cNvSpPr>
            <a:spLocks noGrp="1" noChangeArrowheads="1"/>
          </p:cNvSpPr>
          <p:nvPr>
            <p:ph type="ctrTitle"/>
          </p:nvPr>
        </p:nvSpPr>
        <p:spPr>
          <a:xfrm>
            <a:off x="2428875" y="188913"/>
            <a:ext cx="4140200" cy="971550"/>
          </a:xfrm>
        </p:spPr>
        <p:txBody>
          <a:bodyPr/>
          <a:lstStyle/>
          <a:p>
            <a:pPr algn="ctr" eaLnBrk="1" hangingPunct="1"/>
            <a:r>
              <a:rPr lang="en-US" altLang="en-US" sz="4000" smtClean="0">
                <a:latin typeface="Comic Sans MS" panose="030F0702030302020204" pitchFamily="66" charset="0"/>
              </a:rPr>
              <a:t>Virtuous Circles</a:t>
            </a:r>
          </a:p>
        </p:txBody>
      </p:sp>
      <p:sp>
        <p:nvSpPr>
          <p:cNvPr id="5124" name="Rectangle 3"/>
          <p:cNvSpPr>
            <a:spLocks noGrp="1" noChangeArrowheads="1"/>
          </p:cNvSpPr>
          <p:nvPr>
            <p:ph type="subTitle" idx="1"/>
          </p:nvPr>
        </p:nvSpPr>
        <p:spPr>
          <a:xfrm>
            <a:off x="3419475" y="3068638"/>
            <a:ext cx="2160588" cy="1152525"/>
          </a:xfrm>
        </p:spPr>
        <p:txBody>
          <a:bodyPr/>
          <a:lstStyle/>
          <a:p>
            <a:pPr algn="ctr" eaLnBrk="1" hangingPunct="1"/>
            <a:r>
              <a:rPr lang="en-US" altLang="en-US" smtClean="0">
                <a:solidFill>
                  <a:schemeClr val="tx2"/>
                </a:solidFill>
                <a:latin typeface="Comic Sans MS" panose="030F0702030302020204" pitchFamily="66" charset="0"/>
              </a:rPr>
              <a:t>2 – 8 </a:t>
            </a:r>
            <a:br>
              <a:rPr lang="en-US" altLang="en-US" smtClean="0">
                <a:solidFill>
                  <a:schemeClr val="tx2"/>
                </a:solidFill>
                <a:latin typeface="Comic Sans MS" panose="030F0702030302020204" pitchFamily="66" charset="0"/>
              </a:rPr>
            </a:br>
            <a:r>
              <a:rPr lang="en-US" altLang="en-US" smtClean="0">
                <a:solidFill>
                  <a:schemeClr val="tx2"/>
                </a:solidFill>
                <a:latin typeface="Comic Sans MS" panose="030F0702030302020204" pitchFamily="66" charset="0"/>
              </a:rPr>
              <a:t>segments</a:t>
            </a:r>
          </a:p>
        </p:txBody>
      </p:sp>
      <p:grpSp>
        <p:nvGrpSpPr>
          <p:cNvPr id="5125" name="Group 39"/>
          <p:cNvGrpSpPr>
            <a:grpSpLocks/>
          </p:cNvGrpSpPr>
          <p:nvPr/>
        </p:nvGrpSpPr>
        <p:grpSpPr bwMode="auto">
          <a:xfrm>
            <a:off x="1979613" y="1195388"/>
            <a:ext cx="5038725" cy="5041900"/>
            <a:chOff x="1247" y="686"/>
            <a:chExt cx="3174" cy="3176"/>
          </a:xfrm>
        </p:grpSpPr>
        <p:sp>
          <p:nvSpPr>
            <p:cNvPr id="5129" name="Freeform 35"/>
            <p:cNvSpPr>
              <a:spLocks/>
            </p:cNvSpPr>
            <p:nvPr/>
          </p:nvSpPr>
          <p:spPr bwMode="auto">
            <a:xfrm>
              <a:off x="1247" y="688"/>
              <a:ext cx="1930" cy="2380"/>
            </a:xfrm>
            <a:custGeom>
              <a:avLst/>
              <a:gdLst>
                <a:gd name="T0" fmla="*/ 1588 w 1930"/>
                <a:gd name="T1" fmla="*/ 0 h 2380"/>
                <a:gd name="T2" fmla="*/ 1588 w 1930"/>
                <a:gd name="T3" fmla="*/ 0 h 2380"/>
                <a:gd name="T4" fmla="*/ 1426 w 1930"/>
                <a:gd name="T5" fmla="*/ 8 h 2380"/>
                <a:gd name="T6" fmla="*/ 1268 w 1930"/>
                <a:gd name="T7" fmla="*/ 32 h 2380"/>
                <a:gd name="T8" fmla="*/ 1116 w 1930"/>
                <a:gd name="T9" fmla="*/ 72 h 2380"/>
                <a:gd name="T10" fmla="*/ 970 w 1930"/>
                <a:gd name="T11" fmla="*/ 126 h 2380"/>
                <a:gd name="T12" fmla="*/ 832 w 1930"/>
                <a:gd name="T13" fmla="*/ 192 h 2380"/>
                <a:gd name="T14" fmla="*/ 700 w 1930"/>
                <a:gd name="T15" fmla="*/ 272 h 2380"/>
                <a:gd name="T16" fmla="*/ 578 w 1930"/>
                <a:gd name="T17" fmla="*/ 362 h 2380"/>
                <a:gd name="T18" fmla="*/ 464 w 1930"/>
                <a:gd name="T19" fmla="*/ 466 h 2380"/>
                <a:gd name="T20" fmla="*/ 362 w 1930"/>
                <a:gd name="T21" fmla="*/ 578 h 2380"/>
                <a:gd name="T22" fmla="*/ 270 w 1930"/>
                <a:gd name="T23" fmla="*/ 700 h 2380"/>
                <a:gd name="T24" fmla="*/ 192 w 1930"/>
                <a:gd name="T25" fmla="*/ 830 h 2380"/>
                <a:gd name="T26" fmla="*/ 124 w 1930"/>
                <a:gd name="T27" fmla="*/ 970 h 2380"/>
                <a:gd name="T28" fmla="*/ 70 w 1930"/>
                <a:gd name="T29" fmla="*/ 1116 h 2380"/>
                <a:gd name="T30" fmla="*/ 32 w 1930"/>
                <a:gd name="T31" fmla="*/ 1268 h 2380"/>
                <a:gd name="T32" fmla="*/ 8 w 1930"/>
                <a:gd name="T33" fmla="*/ 1424 h 2380"/>
                <a:gd name="T34" fmla="*/ 0 w 1930"/>
                <a:gd name="T35" fmla="*/ 1586 h 2380"/>
                <a:gd name="T36" fmla="*/ 0 w 1930"/>
                <a:gd name="T37" fmla="*/ 1640 h 2380"/>
                <a:gd name="T38" fmla="*/ 8 w 1930"/>
                <a:gd name="T39" fmla="*/ 1748 h 2380"/>
                <a:gd name="T40" fmla="*/ 22 w 1930"/>
                <a:gd name="T41" fmla="*/ 1852 h 2380"/>
                <a:gd name="T42" fmla="*/ 42 w 1930"/>
                <a:gd name="T43" fmla="*/ 1954 h 2380"/>
                <a:gd name="T44" fmla="*/ 70 w 1930"/>
                <a:gd name="T45" fmla="*/ 2054 h 2380"/>
                <a:gd name="T46" fmla="*/ 102 w 1930"/>
                <a:gd name="T47" fmla="*/ 2150 h 2380"/>
                <a:gd name="T48" fmla="*/ 142 w 1930"/>
                <a:gd name="T49" fmla="*/ 2246 h 2380"/>
                <a:gd name="T50" fmla="*/ 188 w 1930"/>
                <a:gd name="T51" fmla="*/ 2336 h 2380"/>
                <a:gd name="T52" fmla="*/ 216 w 1930"/>
                <a:gd name="T53" fmla="*/ 2378 h 2380"/>
                <a:gd name="T54" fmla="*/ 800 w 1930"/>
                <a:gd name="T55" fmla="*/ 2038 h 2380"/>
                <a:gd name="T56" fmla="*/ 774 w 1930"/>
                <a:gd name="T57" fmla="*/ 1986 h 2380"/>
                <a:gd name="T58" fmla="*/ 728 w 1930"/>
                <a:gd name="T59" fmla="*/ 1880 h 2380"/>
                <a:gd name="T60" fmla="*/ 698 w 1930"/>
                <a:gd name="T61" fmla="*/ 1766 h 2380"/>
                <a:gd name="T62" fmla="*/ 682 w 1930"/>
                <a:gd name="T63" fmla="*/ 1648 h 2380"/>
                <a:gd name="T64" fmla="*/ 680 w 1930"/>
                <a:gd name="T65" fmla="*/ 1586 h 2380"/>
                <a:gd name="T66" fmla="*/ 686 w 1930"/>
                <a:gd name="T67" fmla="*/ 1494 h 2380"/>
                <a:gd name="T68" fmla="*/ 698 w 1930"/>
                <a:gd name="T69" fmla="*/ 1404 h 2380"/>
                <a:gd name="T70" fmla="*/ 722 w 1930"/>
                <a:gd name="T71" fmla="*/ 1318 h 2380"/>
                <a:gd name="T72" fmla="*/ 752 w 1930"/>
                <a:gd name="T73" fmla="*/ 1234 h 2380"/>
                <a:gd name="T74" fmla="*/ 790 w 1930"/>
                <a:gd name="T75" fmla="*/ 1154 h 2380"/>
                <a:gd name="T76" fmla="*/ 836 w 1930"/>
                <a:gd name="T77" fmla="*/ 1080 h 2380"/>
                <a:gd name="T78" fmla="*/ 888 w 1930"/>
                <a:gd name="T79" fmla="*/ 1010 h 2380"/>
                <a:gd name="T80" fmla="*/ 946 w 1930"/>
                <a:gd name="T81" fmla="*/ 946 h 2380"/>
                <a:gd name="T82" fmla="*/ 1012 w 1930"/>
                <a:gd name="T83" fmla="*/ 888 h 2380"/>
                <a:gd name="T84" fmla="*/ 1080 w 1930"/>
                <a:gd name="T85" fmla="*/ 834 h 2380"/>
                <a:gd name="T86" fmla="*/ 1156 w 1930"/>
                <a:gd name="T87" fmla="*/ 790 h 2380"/>
                <a:gd name="T88" fmla="*/ 1236 w 1930"/>
                <a:gd name="T89" fmla="*/ 752 h 2380"/>
                <a:gd name="T90" fmla="*/ 1318 w 1930"/>
                <a:gd name="T91" fmla="*/ 720 h 2380"/>
                <a:gd name="T92" fmla="*/ 1406 w 1930"/>
                <a:gd name="T93" fmla="*/ 698 h 2380"/>
                <a:gd name="T94" fmla="*/ 1496 w 1930"/>
                <a:gd name="T95" fmla="*/ 684 h 2380"/>
                <a:gd name="T96" fmla="*/ 1588 w 1930"/>
                <a:gd name="T97" fmla="*/ 680 h 2380"/>
                <a:gd name="T98" fmla="*/ 1588 w 1930"/>
                <a:gd name="T99" fmla="*/ 680 h 2380"/>
                <a:gd name="T100" fmla="*/ 1588 w 1930"/>
                <a:gd name="T101" fmla="*/ 0 h 238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930" h="2380">
                  <a:moveTo>
                    <a:pt x="1588" y="0"/>
                  </a:moveTo>
                  <a:lnTo>
                    <a:pt x="1588" y="0"/>
                  </a:lnTo>
                  <a:lnTo>
                    <a:pt x="1508" y="2"/>
                  </a:lnTo>
                  <a:lnTo>
                    <a:pt x="1426" y="8"/>
                  </a:lnTo>
                  <a:lnTo>
                    <a:pt x="1346" y="18"/>
                  </a:lnTo>
                  <a:lnTo>
                    <a:pt x="1268" y="32"/>
                  </a:lnTo>
                  <a:lnTo>
                    <a:pt x="1192" y="50"/>
                  </a:lnTo>
                  <a:lnTo>
                    <a:pt x="1116" y="72"/>
                  </a:lnTo>
                  <a:lnTo>
                    <a:pt x="1042" y="96"/>
                  </a:lnTo>
                  <a:lnTo>
                    <a:pt x="970" y="126"/>
                  </a:lnTo>
                  <a:lnTo>
                    <a:pt x="900" y="156"/>
                  </a:lnTo>
                  <a:lnTo>
                    <a:pt x="832" y="192"/>
                  </a:lnTo>
                  <a:lnTo>
                    <a:pt x="764" y="230"/>
                  </a:lnTo>
                  <a:lnTo>
                    <a:pt x="700" y="272"/>
                  </a:lnTo>
                  <a:lnTo>
                    <a:pt x="638" y="316"/>
                  </a:lnTo>
                  <a:lnTo>
                    <a:pt x="578" y="362"/>
                  </a:lnTo>
                  <a:lnTo>
                    <a:pt x="520" y="412"/>
                  </a:lnTo>
                  <a:lnTo>
                    <a:pt x="464" y="466"/>
                  </a:lnTo>
                  <a:lnTo>
                    <a:pt x="412" y="520"/>
                  </a:lnTo>
                  <a:lnTo>
                    <a:pt x="362" y="578"/>
                  </a:lnTo>
                  <a:lnTo>
                    <a:pt x="316" y="638"/>
                  </a:lnTo>
                  <a:lnTo>
                    <a:pt x="270" y="700"/>
                  </a:lnTo>
                  <a:lnTo>
                    <a:pt x="230" y="764"/>
                  </a:lnTo>
                  <a:lnTo>
                    <a:pt x="192" y="830"/>
                  </a:lnTo>
                  <a:lnTo>
                    <a:pt x="156" y="900"/>
                  </a:lnTo>
                  <a:lnTo>
                    <a:pt x="124" y="970"/>
                  </a:lnTo>
                  <a:lnTo>
                    <a:pt x="96" y="1042"/>
                  </a:lnTo>
                  <a:lnTo>
                    <a:pt x="70" y="1116"/>
                  </a:lnTo>
                  <a:lnTo>
                    <a:pt x="50" y="1190"/>
                  </a:lnTo>
                  <a:lnTo>
                    <a:pt x="32" y="1268"/>
                  </a:lnTo>
                  <a:lnTo>
                    <a:pt x="18" y="1346"/>
                  </a:lnTo>
                  <a:lnTo>
                    <a:pt x="8" y="1424"/>
                  </a:lnTo>
                  <a:lnTo>
                    <a:pt x="2" y="1506"/>
                  </a:lnTo>
                  <a:lnTo>
                    <a:pt x="0" y="1586"/>
                  </a:lnTo>
                  <a:lnTo>
                    <a:pt x="0" y="1640"/>
                  </a:lnTo>
                  <a:lnTo>
                    <a:pt x="2" y="1694"/>
                  </a:lnTo>
                  <a:lnTo>
                    <a:pt x="8" y="1748"/>
                  </a:lnTo>
                  <a:lnTo>
                    <a:pt x="14" y="1800"/>
                  </a:lnTo>
                  <a:lnTo>
                    <a:pt x="22" y="1852"/>
                  </a:lnTo>
                  <a:lnTo>
                    <a:pt x="30" y="1904"/>
                  </a:lnTo>
                  <a:lnTo>
                    <a:pt x="42" y="1954"/>
                  </a:lnTo>
                  <a:lnTo>
                    <a:pt x="54" y="2004"/>
                  </a:lnTo>
                  <a:lnTo>
                    <a:pt x="70" y="2054"/>
                  </a:lnTo>
                  <a:lnTo>
                    <a:pt x="86" y="2102"/>
                  </a:lnTo>
                  <a:lnTo>
                    <a:pt x="102" y="2150"/>
                  </a:lnTo>
                  <a:lnTo>
                    <a:pt x="122" y="2198"/>
                  </a:lnTo>
                  <a:lnTo>
                    <a:pt x="142" y="2246"/>
                  </a:lnTo>
                  <a:lnTo>
                    <a:pt x="164" y="2290"/>
                  </a:lnTo>
                  <a:lnTo>
                    <a:pt x="188" y="2336"/>
                  </a:lnTo>
                  <a:lnTo>
                    <a:pt x="212" y="2380"/>
                  </a:lnTo>
                  <a:lnTo>
                    <a:pt x="216" y="2378"/>
                  </a:lnTo>
                  <a:lnTo>
                    <a:pt x="338" y="1912"/>
                  </a:lnTo>
                  <a:lnTo>
                    <a:pt x="800" y="2038"/>
                  </a:lnTo>
                  <a:lnTo>
                    <a:pt x="774" y="1986"/>
                  </a:lnTo>
                  <a:lnTo>
                    <a:pt x="750" y="1934"/>
                  </a:lnTo>
                  <a:lnTo>
                    <a:pt x="728" y="1880"/>
                  </a:lnTo>
                  <a:lnTo>
                    <a:pt x="712" y="1824"/>
                  </a:lnTo>
                  <a:lnTo>
                    <a:pt x="698" y="1766"/>
                  </a:lnTo>
                  <a:lnTo>
                    <a:pt x="688" y="1708"/>
                  </a:lnTo>
                  <a:lnTo>
                    <a:pt x="682" y="1648"/>
                  </a:lnTo>
                  <a:lnTo>
                    <a:pt x="680" y="1586"/>
                  </a:lnTo>
                  <a:lnTo>
                    <a:pt x="682" y="1540"/>
                  </a:lnTo>
                  <a:lnTo>
                    <a:pt x="686" y="1494"/>
                  </a:lnTo>
                  <a:lnTo>
                    <a:pt x="690" y="1448"/>
                  </a:lnTo>
                  <a:lnTo>
                    <a:pt x="698" y="1404"/>
                  </a:lnTo>
                  <a:lnTo>
                    <a:pt x="708" y="1360"/>
                  </a:lnTo>
                  <a:lnTo>
                    <a:pt x="722" y="1318"/>
                  </a:lnTo>
                  <a:lnTo>
                    <a:pt x="736" y="1274"/>
                  </a:lnTo>
                  <a:lnTo>
                    <a:pt x="752" y="1234"/>
                  </a:lnTo>
                  <a:lnTo>
                    <a:pt x="770" y="1194"/>
                  </a:lnTo>
                  <a:lnTo>
                    <a:pt x="790" y="1154"/>
                  </a:lnTo>
                  <a:lnTo>
                    <a:pt x="812" y="1116"/>
                  </a:lnTo>
                  <a:lnTo>
                    <a:pt x="836" y="1080"/>
                  </a:lnTo>
                  <a:lnTo>
                    <a:pt x="860" y="1044"/>
                  </a:lnTo>
                  <a:lnTo>
                    <a:pt x="888" y="1010"/>
                  </a:lnTo>
                  <a:lnTo>
                    <a:pt x="916" y="978"/>
                  </a:lnTo>
                  <a:lnTo>
                    <a:pt x="946" y="946"/>
                  </a:lnTo>
                  <a:lnTo>
                    <a:pt x="978" y="916"/>
                  </a:lnTo>
                  <a:lnTo>
                    <a:pt x="1012" y="888"/>
                  </a:lnTo>
                  <a:lnTo>
                    <a:pt x="1046" y="860"/>
                  </a:lnTo>
                  <a:lnTo>
                    <a:pt x="1080" y="834"/>
                  </a:lnTo>
                  <a:lnTo>
                    <a:pt x="1118" y="812"/>
                  </a:lnTo>
                  <a:lnTo>
                    <a:pt x="1156" y="790"/>
                  </a:lnTo>
                  <a:lnTo>
                    <a:pt x="1196" y="770"/>
                  </a:lnTo>
                  <a:lnTo>
                    <a:pt x="1236" y="752"/>
                  </a:lnTo>
                  <a:lnTo>
                    <a:pt x="1276" y="736"/>
                  </a:lnTo>
                  <a:lnTo>
                    <a:pt x="1318" y="720"/>
                  </a:lnTo>
                  <a:lnTo>
                    <a:pt x="1362" y="708"/>
                  </a:lnTo>
                  <a:lnTo>
                    <a:pt x="1406" y="698"/>
                  </a:lnTo>
                  <a:lnTo>
                    <a:pt x="1450" y="690"/>
                  </a:lnTo>
                  <a:lnTo>
                    <a:pt x="1496" y="684"/>
                  </a:lnTo>
                  <a:lnTo>
                    <a:pt x="1542" y="682"/>
                  </a:lnTo>
                  <a:lnTo>
                    <a:pt x="1588" y="680"/>
                  </a:lnTo>
                  <a:lnTo>
                    <a:pt x="1930" y="340"/>
                  </a:lnTo>
                  <a:lnTo>
                    <a:pt x="1588" y="0"/>
                  </a:lnTo>
                  <a:close/>
                </a:path>
              </a:pathLst>
            </a:custGeom>
            <a:solidFill>
              <a:schemeClr val="accent2"/>
            </a:solidFill>
            <a:ln w="12700" cmpd="sng">
              <a:solidFill>
                <a:schemeClr val="bg1"/>
              </a:solidFill>
              <a:round/>
              <a:headEnd/>
              <a:tailEnd/>
            </a:ln>
          </p:spPr>
          <p:txBody>
            <a:bodyPr/>
            <a:lstStyle/>
            <a:p>
              <a:endParaRPr lang="en-GB"/>
            </a:p>
          </p:txBody>
        </p:sp>
        <p:sp>
          <p:nvSpPr>
            <p:cNvPr id="5130" name="Freeform 36"/>
            <p:cNvSpPr>
              <a:spLocks/>
            </p:cNvSpPr>
            <p:nvPr/>
          </p:nvSpPr>
          <p:spPr bwMode="auto">
            <a:xfrm>
              <a:off x="2835" y="686"/>
              <a:ext cx="1586" cy="2508"/>
            </a:xfrm>
            <a:custGeom>
              <a:avLst/>
              <a:gdLst>
                <a:gd name="T0" fmla="*/ 1372 w 1586"/>
                <a:gd name="T1" fmla="*/ 2382 h 2508"/>
                <a:gd name="T2" fmla="*/ 1372 w 1586"/>
                <a:gd name="T3" fmla="*/ 2382 h 2508"/>
                <a:gd name="T4" fmla="*/ 1446 w 1586"/>
                <a:gd name="T5" fmla="*/ 2238 h 2508"/>
                <a:gd name="T6" fmla="*/ 1504 w 1586"/>
                <a:gd name="T7" fmla="*/ 2088 h 2508"/>
                <a:gd name="T8" fmla="*/ 1548 w 1586"/>
                <a:gd name="T9" fmla="*/ 1938 h 2508"/>
                <a:gd name="T10" fmla="*/ 1574 w 1586"/>
                <a:gd name="T11" fmla="*/ 1784 h 2508"/>
                <a:gd name="T12" fmla="*/ 1586 w 1586"/>
                <a:gd name="T13" fmla="*/ 1630 h 2508"/>
                <a:gd name="T14" fmla="*/ 1582 w 1586"/>
                <a:gd name="T15" fmla="*/ 1478 h 2508"/>
                <a:gd name="T16" fmla="*/ 1564 w 1586"/>
                <a:gd name="T17" fmla="*/ 1326 h 2508"/>
                <a:gd name="T18" fmla="*/ 1532 w 1586"/>
                <a:gd name="T19" fmla="*/ 1176 h 2508"/>
                <a:gd name="T20" fmla="*/ 1486 w 1586"/>
                <a:gd name="T21" fmla="*/ 1032 h 2508"/>
                <a:gd name="T22" fmla="*/ 1426 w 1586"/>
                <a:gd name="T23" fmla="*/ 892 h 2508"/>
                <a:gd name="T24" fmla="*/ 1352 w 1586"/>
                <a:gd name="T25" fmla="*/ 756 h 2508"/>
                <a:gd name="T26" fmla="*/ 1266 w 1586"/>
                <a:gd name="T27" fmla="*/ 630 h 2508"/>
                <a:gd name="T28" fmla="*/ 1166 w 1586"/>
                <a:gd name="T29" fmla="*/ 510 h 2508"/>
                <a:gd name="T30" fmla="*/ 1054 w 1586"/>
                <a:gd name="T31" fmla="*/ 400 h 2508"/>
                <a:gd name="T32" fmla="*/ 930 w 1586"/>
                <a:gd name="T33" fmla="*/ 300 h 2508"/>
                <a:gd name="T34" fmla="*/ 794 w 1586"/>
                <a:gd name="T35" fmla="*/ 212 h 2508"/>
                <a:gd name="T36" fmla="*/ 746 w 1586"/>
                <a:gd name="T37" fmla="*/ 186 h 2508"/>
                <a:gd name="T38" fmla="*/ 650 w 1586"/>
                <a:gd name="T39" fmla="*/ 140 h 2508"/>
                <a:gd name="T40" fmla="*/ 552 w 1586"/>
                <a:gd name="T41" fmla="*/ 100 h 2508"/>
                <a:gd name="T42" fmla="*/ 454 w 1586"/>
                <a:gd name="T43" fmla="*/ 66 h 2508"/>
                <a:gd name="T44" fmla="*/ 354 w 1586"/>
                <a:gd name="T45" fmla="*/ 40 h 2508"/>
                <a:gd name="T46" fmla="*/ 254 w 1586"/>
                <a:gd name="T47" fmla="*/ 20 h 2508"/>
                <a:gd name="T48" fmla="*/ 152 w 1586"/>
                <a:gd name="T49" fmla="*/ 8 h 2508"/>
                <a:gd name="T50" fmla="*/ 50 w 1586"/>
                <a:gd name="T51" fmla="*/ 2 h 2508"/>
                <a:gd name="T52" fmla="*/ 0 w 1586"/>
                <a:gd name="T53" fmla="*/ 4 h 2508"/>
                <a:gd name="T54" fmla="*/ 2 w 1586"/>
                <a:gd name="T55" fmla="*/ 682 h 2508"/>
                <a:gd name="T56" fmla="*/ 60 w 1586"/>
                <a:gd name="T57" fmla="*/ 684 h 2508"/>
                <a:gd name="T58" fmla="*/ 176 w 1586"/>
                <a:gd name="T59" fmla="*/ 698 h 2508"/>
                <a:gd name="T60" fmla="*/ 288 w 1586"/>
                <a:gd name="T61" fmla="*/ 728 h 2508"/>
                <a:gd name="T62" fmla="*/ 400 w 1586"/>
                <a:gd name="T63" fmla="*/ 774 h 2508"/>
                <a:gd name="T64" fmla="*/ 454 w 1586"/>
                <a:gd name="T65" fmla="*/ 802 h 2508"/>
                <a:gd name="T66" fmla="*/ 532 w 1586"/>
                <a:gd name="T67" fmla="*/ 854 h 2508"/>
                <a:gd name="T68" fmla="*/ 602 w 1586"/>
                <a:gd name="T69" fmla="*/ 910 h 2508"/>
                <a:gd name="T70" fmla="*/ 666 w 1586"/>
                <a:gd name="T71" fmla="*/ 972 h 2508"/>
                <a:gd name="T72" fmla="*/ 722 w 1586"/>
                <a:gd name="T73" fmla="*/ 1040 h 2508"/>
                <a:gd name="T74" fmla="*/ 772 w 1586"/>
                <a:gd name="T75" fmla="*/ 1114 h 2508"/>
                <a:gd name="T76" fmla="*/ 814 w 1586"/>
                <a:gd name="T77" fmla="*/ 1190 h 2508"/>
                <a:gd name="T78" fmla="*/ 848 w 1586"/>
                <a:gd name="T79" fmla="*/ 1270 h 2508"/>
                <a:gd name="T80" fmla="*/ 876 w 1586"/>
                <a:gd name="T81" fmla="*/ 1354 h 2508"/>
                <a:gd name="T82" fmla="*/ 894 w 1586"/>
                <a:gd name="T83" fmla="*/ 1438 h 2508"/>
                <a:gd name="T84" fmla="*/ 904 w 1586"/>
                <a:gd name="T85" fmla="*/ 1526 h 2508"/>
                <a:gd name="T86" fmla="*/ 906 w 1586"/>
                <a:gd name="T87" fmla="*/ 1612 h 2508"/>
                <a:gd name="T88" fmla="*/ 900 w 1586"/>
                <a:gd name="T89" fmla="*/ 1700 h 2508"/>
                <a:gd name="T90" fmla="*/ 884 w 1586"/>
                <a:gd name="T91" fmla="*/ 1788 h 2508"/>
                <a:gd name="T92" fmla="*/ 860 w 1586"/>
                <a:gd name="T93" fmla="*/ 1874 h 2508"/>
                <a:gd name="T94" fmla="*/ 826 w 1586"/>
                <a:gd name="T95" fmla="*/ 1960 h 2508"/>
                <a:gd name="T96" fmla="*/ 784 w 1586"/>
                <a:gd name="T97" fmla="*/ 2042 h 2508"/>
                <a:gd name="T98" fmla="*/ 784 w 1586"/>
                <a:gd name="T99" fmla="*/ 2042 h 2508"/>
                <a:gd name="T100" fmla="*/ 1372 w 1586"/>
                <a:gd name="T101" fmla="*/ 2382 h 25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586" h="2508">
                  <a:moveTo>
                    <a:pt x="1372" y="2382"/>
                  </a:moveTo>
                  <a:lnTo>
                    <a:pt x="1372" y="2382"/>
                  </a:lnTo>
                  <a:lnTo>
                    <a:pt x="1412" y="2310"/>
                  </a:lnTo>
                  <a:lnTo>
                    <a:pt x="1446" y="2238"/>
                  </a:lnTo>
                  <a:lnTo>
                    <a:pt x="1478" y="2164"/>
                  </a:lnTo>
                  <a:lnTo>
                    <a:pt x="1504" y="2088"/>
                  </a:lnTo>
                  <a:lnTo>
                    <a:pt x="1528" y="2014"/>
                  </a:lnTo>
                  <a:lnTo>
                    <a:pt x="1548" y="1938"/>
                  </a:lnTo>
                  <a:lnTo>
                    <a:pt x="1562" y="1862"/>
                  </a:lnTo>
                  <a:lnTo>
                    <a:pt x="1574" y="1784"/>
                  </a:lnTo>
                  <a:lnTo>
                    <a:pt x="1582" y="1708"/>
                  </a:lnTo>
                  <a:lnTo>
                    <a:pt x="1586" y="1630"/>
                  </a:lnTo>
                  <a:lnTo>
                    <a:pt x="1586" y="1554"/>
                  </a:lnTo>
                  <a:lnTo>
                    <a:pt x="1582" y="1478"/>
                  </a:lnTo>
                  <a:lnTo>
                    <a:pt x="1576" y="1402"/>
                  </a:lnTo>
                  <a:lnTo>
                    <a:pt x="1564" y="1326"/>
                  </a:lnTo>
                  <a:lnTo>
                    <a:pt x="1550" y="1250"/>
                  </a:lnTo>
                  <a:lnTo>
                    <a:pt x="1532" y="1176"/>
                  </a:lnTo>
                  <a:lnTo>
                    <a:pt x="1510" y="1104"/>
                  </a:lnTo>
                  <a:lnTo>
                    <a:pt x="1486" y="1032"/>
                  </a:lnTo>
                  <a:lnTo>
                    <a:pt x="1458" y="960"/>
                  </a:lnTo>
                  <a:lnTo>
                    <a:pt x="1426" y="892"/>
                  </a:lnTo>
                  <a:lnTo>
                    <a:pt x="1390" y="824"/>
                  </a:lnTo>
                  <a:lnTo>
                    <a:pt x="1352" y="756"/>
                  </a:lnTo>
                  <a:lnTo>
                    <a:pt x="1310" y="692"/>
                  </a:lnTo>
                  <a:lnTo>
                    <a:pt x="1266" y="630"/>
                  </a:lnTo>
                  <a:lnTo>
                    <a:pt x="1218" y="568"/>
                  </a:lnTo>
                  <a:lnTo>
                    <a:pt x="1166" y="510"/>
                  </a:lnTo>
                  <a:lnTo>
                    <a:pt x="1112" y="454"/>
                  </a:lnTo>
                  <a:lnTo>
                    <a:pt x="1054" y="400"/>
                  </a:lnTo>
                  <a:lnTo>
                    <a:pt x="994" y="350"/>
                  </a:lnTo>
                  <a:lnTo>
                    <a:pt x="930" y="300"/>
                  </a:lnTo>
                  <a:lnTo>
                    <a:pt x="864" y="256"/>
                  </a:lnTo>
                  <a:lnTo>
                    <a:pt x="794" y="212"/>
                  </a:lnTo>
                  <a:lnTo>
                    <a:pt x="746" y="186"/>
                  </a:lnTo>
                  <a:lnTo>
                    <a:pt x="698" y="162"/>
                  </a:lnTo>
                  <a:lnTo>
                    <a:pt x="650" y="140"/>
                  </a:lnTo>
                  <a:lnTo>
                    <a:pt x="602" y="118"/>
                  </a:lnTo>
                  <a:lnTo>
                    <a:pt x="552" y="100"/>
                  </a:lnTo>
                  <a:lnTo>
                    <a:pt x="504" y="82"/>
                  </a:lnTo>
                  <a:lnTo>
                    <a:pt x="454" y="66"/>
                  </a:lnTo>
                  <a:lnTo>
                    <a:pt x="404" y="52"/>
                  </a:lnTo>
                  <a:lnTo>
                    <a:pt x="354" y="40"/>
                  </a:lnTo>
                  <a:lnTo>
                    <a:pt x="304" y="30"/>
                  </a:lnTo>
                  <a:lnTo>
                    <a:pt x="254" y="20"/>
                  </a:lnTo>
                  <a:lnTo>
                    <a:pt x="202" y="14"/>
                  </a:lnTo>
                  <a:lnTo>
                    <a:pt x="152" y="8"/>
                  </a:lnTo>
                  <a:lnTo>
                    <a:pt x="102" y="4"/>
                  </a:lnTo>
                  <a:lnTo>
                    <a:pt x="50" y="2"/>
                  </a:lnTo>
                  <a:lnTo>
                    <a:pt x="0" y="0"/>
                  </a:lnTo>
                  <a:lnTo>
                    <a:pt x="0" y="4"/>
                  </a:lnTo>
                  <a:lnTo>
                    <a:pt x="342" y="344"/>
                  </a:lnTo>
                  <a:lnTo>
                    <a:pt x="2" y="682"/>
                  </a:lnTo>
                  <a:lnTo>
                    <a:pt x="60" y="684"/>
                  </a:lnTo>
                  <a:lnTo>
                    <a:pt x="118" y="688"/>
                  </a:lnTo>
                  <a:lnTo>
                    <a:pt x="176" y="698"/>
                  </a:lnTo>
                  <a:lnTo>
                    <a:pt x="232" y="712"/>
                  </a:lnTo>
                  <a:lnTo>
                    <a:pt x="288" y="728"/>
                  </a:lnTo>
                  <a:lnTo>
                    <a:pt x="344" y="750"/>
                  </a:lnTo>
                  <a:lnTo>
                    <a:pt x="400" y="774"/>
                  </a:lnTo>
                  <a:lnTo>
                    <a:pt x="454" y="802"/>
                  </a:lnTo>
                  <a:lnTo>
                    <a:pt x="492" y="828"/>
                  </a:lnTo>
                  <a:lnTo>
                    <a:pt x="532" y="854"/>
                  </a:lnTo>
                  <a:lnTo>
                    <a:pt x="568" y="880"/>
                  </a:lnTo>
                  <a:lnTo>
                    <a:pt x="602" y="910"/>
                  </a:lnTo>
                  <a:lnTo>
                    <a:pt x="636" y="940"/>
                  </a:lnTo>
                  <a:lnTo>
                    <a:pt x="666" y="972"/>
                  </a:lnTo>
                  <a:lnTo>
                    <a:pt x="696" y="1006"/>
                  </a:lnTo>
                  <a:lnTo>
                    <a:pt x="722" y="1040"/>
                  </a:lnTo>
                  <a:lnTo>
                    <a:pt x="748" y="1076"/>
                  </a:lnTo>
                  <a:lnTo>
                    <a:pt x="772" y="1114"/>
                  </a:lnTo>
                  <a:lnTo>
                    <a:pt x="794" y="1152"/>
                  </a:lnTo>
                  <a:lnTo>
                    <a:pt x="814" y="1190"/>
                  </a:lnTo>
                  <a:lnTo>
                    <a:pt x="832" y="1230"/>
                  </a:lnTo>
                  <a:lnTo>
                    <a:pt x="848" y="1270"/>
                  </a:lnTo>
                  <a:lnTo>
                    <a:pt x="862" y="1312"/>
                  </a:lnTo>
                  <a:lnTo>
                    <a:pt x="876" y="1354"/>
                  </a:lnTo>
                  <a:lnTo>
                    <a:pt x="886" y="1396"/>
                  </a:lnTo>
                  <a:lnTo>
                    <a:pt x="894" y="1438"/>
                  </a:lnTo>
                  <a:lnTo>
                    <a:pt x="900" y="1482"/>
                  </a:lnTo>
                  <a:lnTo>
                    <a:pt x="904" y="1526"/>
                  </a:lnTo>
                  <a:lnTo>
                    <a:pt x="906" y="1570"/>
                  </a:lnTo>
                  <a:lnTo>
                    <a:pt x="906" y="1612"/>
                  </a:lnTo>
                  <a:lnTo>
                    <a:pt x="904" y="1656"/>
                  </a:lnTo>
                  <a:lnTo>
                    <a:pt x="900" y="1700"/>
                  </a:lnTo>
                  <a:lnTo>
                    <a:pt x="892" y="1744"/>
                  </a:lnTo>
                  <a:lnTo>
                    <a:pt x="884" y="1788"/>
                  </a:lnTo>
                  <a:lnTo>
                    <a:pt x="872" y="1832"/>
                  </a:lnTo>
                  <a:lnTo>
                    <a:pt x="860" y="1874"/>
                  </a:lnTo>
                  <a:lnTo>
                    <a:pt x="844" y="1918"/>
                  </a:lnTo>
                  <a:lnTo>
                    <a:pt x="826" y="1960"/>
                  </a:lnTo>
                  <a:lnTo>
                    <a:pt x="806" y="2002"/>
                  </a:lnTo>
                  <a:lnTo>
                    <a:pt x="784" y="2042"/>
                  </a:lnTo>
                  <a:lnTo>
                    <a:pt x="908" y="2508"/>
                  </a:lnTo>
                  <a:lnTo>
                    <a:pt x="1372" y="2382"/>
                  </a:lnTo>
                  <a:close/>
                </a:path>
              </a:pathLst>
            </a:custGeom>
            <a:solidFill>
              <a:srgbClr val="009193"/>
            </a:solidFill>
            <a:ln w="12700" cmpd="sng">
              <a:solidFill>
                <a:schemeClr val="bg1"/>
              </a:solidFill>
              <a:round/>
              <a:headEnd/>
              <a:tailEnd/>
            </a:ln>
          </p:spPr>
          <p:txBody>
            <a:bodyPr/>
            <a:lstStyle/>
            <a:p>
              <a:endParaRPr lang="en-GB"/>
            </a:p>
          </p:txBody>
        </p:sp>
        <p:sp>
          <p:nvSpPr>
            <p:cNvPr id="5131" name="Freeform 37"/>
            <p:cNvSpPr>
              <a:spLocks/>
            </p:cNvSpPr>
            <p:nvPr/>
          </p:nvSpPr>
          <p:spPr bwMode="auto">
            <a:xfrm>
              <a:off x="1459" y="2602"/>
              <a:ext cx="2750" cy="1260"/>
            </a:xfrm>
            <a:custGeom>
              <a:avLst/>
              <a:gdLst>
                <a:gd name="T0" fmla="*/ 0 w 2750"/>
                <a:gd name="T1" fmla="*/ 464 h 1260"/>
                <a:gd name="T2" fmla="*/ 0 w 2750"/>
                <a:gd name="T3" fmla="*/ 464 h 1260"/>
                <a:gd name="T4" fmla="*/ 88 w 2750"/>
                <a:gd name="T5" fmla="*/ 602 h 1260"/>
                <a:gd name="T6" fmla="*/ 188 w 2750"/>
                <a:gd name="T7" fmla="*/ 726 h 1260"/>
                <a:gd name="T8" fmla="*/ 298 w 2750"/>
                <a:gd name="T9" fmla="*/ 838 h 1260"/>
                <a:gd name="T10" fmla="*/ 418 w 2750"/>
                <a:gd name="T11" fmla="*/ 938 h 1260"/>
                <a:gd name="T12" fmla="*/ 546 w 2750"/>
                <a:gd name="T13" fmla="*/ 1026 h 1260"/>
                <a:gd name="T14" fmla="*/ 680 w 2750"/>
                <a:gd name="T15" fmla="*/ 1100 h 1260"/>
                <a:gd name="T16" fmla="*/ 820 w 2750"/>
                <a:gd name="T17" fmla="*/ 1160 h 1260"/>
                <a:gd name="T18" fmla="*/ 964 w 2750"/>
                <a:gd name="T19" fmla="*/ 1206 h 1260"/>
                <a:gd name="T20" fmla="*/ 1114 w 2750"/>
                <a:gd name="T21" fmla="*/ 1238 h 1260"/>
                <a:gd name="T22" fmla="*/ 1266 w 2750"/>
                <a:gd name="T23" fmla="*/ 1256 h 1260"/>
                <a:gd name="T24" fmla="*/ 1418 w 2750"/>
                <a:gd name="T25" fmla="*/ 1260 h 1260"/>
                <a:gd name="T26" fmla="*/ 1572 w 2750"/>
                <a:gd name="T27" fmla="*/ 1248 h 1260"/>
                <a:gd name="T28" fmla="*/ 1724 w 2750"/>
                <a:gd name="T29" fmla="*/ 1222 h 1260"/>
                <a:gd name="T30" fmla="*/ 1876 w 2750"/>
                <a:gd name="T31" fmla="*/ 1180 h 1260"/>
                <a:gd name="T32" fmla="*/ 2024 w 2750"/>
                <a:gd name="T33" fmla="*/ 1122 h 1260"/>
                <a:gd name="T34" fmla="*/ 2168 w 2750"/>
                <a:gd name="T35" fmla="*/ 1048 h 1260"/>
                <a:gd name="T36" fmla="*/ 2216 w 2750"/>
                <a:gd name="T37" fmla="*/ 1020 h 1260"/>
                <a:gd name="T38" fmla="*/ 2304 w 2750"/>
                <a:gd name="T39" fmla="*/ 962 h 1260"/>
                <a:gd name="T40" fmla="*/ 2388 w 2750"/>
                <a:gd name="T41" fmla="*/ 896 h 1260"/>
                <a:gd name="T42" fmla="*/ 2466 w 2750"/>
                <a:gd name="T43" fmla="*/ 828 h 1260"/>
                <a:gd name="T44" fmla="*/ 2538 w 2750"/>
                <a:gd name="T45" fmla="*/ 754 h 1260"/>
                <a:gd name="T46" fmla="*/ 2606 w 2750"/>
                <a:gd name="T47" fmla="*/ 676 h 1260"/>
                <a:gd name="T48" fmla="*/ 2668 w 2750"/>
                <a:gd name="T49" fmla="*/ 596 h 1260"/>
                <a:gd name="T50" fmla="*/ 2724 w 2750"/>
                <a:gd name="T51" fmla="*/ 510 h 1260"/>
                <a:gd name="T52" fmla="*/ 2746 w 2750"/>
                <a:gd name="T53" fmla="*/ 466 h 1260"/>
                <a:gd name="T54" fmla="*/ 2158 w 2750"/>
                <a:gd name="T55" fmla="*/ 130 h 1260"/>
                <a:gd name="T56" fmla="*/ 2128 w 2750"/>
                <a:gd name="T57" fmla="*/ 178 h 1260"/>
                <a:gd name="T58" fmla="*/ 2058 w 2750"/>
                <a:gd name="T59" fmla="*/ 270 h 1260"/>
                <a:gd name="T60" fmla="*/ 1974 w 2750"/>
                <a:gd name="T61" fmla="*/ 354 h 1260"/>
                <a:gd name="T62" fmla="*/ 1880 w 2750"/>
                <a:gd name="T63" fmla="*/ 426 h 1260"/>
                <a:gd name="T64" fmla="*/ 1828 w 2750"/>
                <a:gd name="T65" fmla="*/ 458 h 1260"/>
                <a:gd name="T66" fmla="*/ 1746 w 2750"/>
                <a:gd name="T67" fmla="*/ 500 h 1260"/>
                <a:gd name="T68" fmla="*/ 1660 w 2750"/>
                <a:gd name="T69" fmla="*/ 534 h 1260"/>
                <a:gd name="T70" fmla="*/ 1574 w 2750"/>
                <a:gd name="T71" fmla="*/ 558 h 1260"/>
                <a:gd name="T72" fmla="*/ 1486 w 2750"/>
                <a:gd name="T73" fmla="*/ 574 h 1260"/>
                <a:gd name="T74" fmla="*/ 1400 w 2750"/>
                <a:gd name="T75" fmla="*/ 580 h 1260"/>
                <a:gd name="T76" fmla="*/ 1312 w 2750"/>
                <a:gd name="T77" fmla="*/ 578 h 1260"/>
                <a:gd name="T78" fmla="*/ 1226 w 2750"/>
                <a:gd name="T79" fmla="*/ 568 h 1260"/>
                <a:gd name="T80" fmla="*/ 1140 w 2750"/>
                <a:gd name="T81" fmla="*/ 548 h 1260"/>
                <a:gd name="T82" fmla="*/ 1058 w 2750"/>
                <a:gd name="T83" fmla="*/ 522 h 1260"/>
                <a:gd name="T84" fmla="*/ 976 w 2750"/>
                <a:gd name="T85" fmla="*/ 488 h 1260"/>
                <a:gd name="T86" fmla="*/ 900 w 2750"/>
                <a:gd name="T87" fmla="*/ 446 h 1260"/>
                <a:gd name="T88" fmla="*/ 828 w 2750"/>
                <a:gd name="T89" fmla="*/ 396 h 1260"/>
                <a:gd name="T90" fmla="*/ 760 w 2750"/>
                <a:gd name="T91" fmla="*/ 338 h 1260"/>
                <a:gd name="T92" fmla="*/ 696 w 2750"/>
                <a:gd name="T93" fmla="*/ 274 h 1260"/>
                <a:gd name="T94" fmla="*/ 640 w 2750"/>
                <a:gd name="T95" fmla="*/ 204 h 1260"/>
                <a:gd name="T96" fmla="*/ 588 w 2750"/>
                <a:gd name="T97" fmla="*/ 124 h 1260"/>
                <a:gd name="T98" fmla="*/ 588 w 2750"/>
                <a:gd name="T99" fmla="*/ 124 h 1260"/>
                <a:gd name="T100" fmla="*/ 0 w 2750"/>
                <a:gd name="T101" fmla="*/ 464 h 12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50" h="1260">
                  <a:moveTo>
                    <a:pt x="0" y="464"/>
                  </a:moveTo>
                  <a:lnTo>
                    <a:pt x="0" y="464"/>
                  </a:lnTo>
                  <a:lnTo>
                    <a:pt x="44" y="534"/>
                  </a:lnTo>
                  <a:lnTo>
                    <a:pt x="88" y="602"/>
                  </a:lnTo>
                  <a:lnTo>
                    <a:pt x="138" y="666"/>
                  </a:lnTo>
                  <a:lnTo>
                    <a:pt x="188" y="726"/>
                  </a:lnTo>
                  <a:lnTo>
                    <a:pt x="242" y="784"/>
                  </a:lnTo>
                  <a:lnTo>
                    <a:pt x="298" y="838"/>
                  </a:lnTo>
                  <a:lnTo>
                    <a:pt x="356" y="890"/>
                  </a:lnTo>
                  <a:lnTo>
                    <a:pt x="418" y="938"/>
                  </a:lnTo>
                  <a:lnTo>
                    <a:pt x="480" y="984"/>
                  </a:lnTo>
                  <a:lnTo>
                    <a:pt x="546" y="1026"/>
                  </a:lnTo>
                  <a:lnTo>
                    <a:pt x="612" y="1064"/>
                  </a:lnTo>
                  <a:lnTo>
                    <a:pt x="680" y="1100"/>
                  </a:lnTo>
                  <a:lnTo>
                    <a:pt x="748" y="1130"/>
                  </a:lnTo>
                  <a:lnTo>
                    <a:pt x="820" y="1160"/>
                  </a:lnTo>
                  <a:lnTo>
                    <a:pt x="892" y="1184"/>
                  </a:lnTo>
                  <a:lnTo>
                    <a:pt x="964" y="1206"/>
                  </a:lnTo>
                  <a:lnTo>
                    <a:pt x="1038" y="1224"/>
                  </a:lnTo>
                  <a:lnTo>
                    <a:pt x="1114" y="1238"/>
                  </a:lnTo>
                  <a:lnTo>
                    <a:pt x="1190" y="1250"/>
                  </a:lnTo>
                  <a:lnTo>
                    <a:pt x="1266" y="1256"/>
                  </a:lnTo>
                  <a:lnTo>
                    <a:pt x="1342" y="1260"/>
                  </a:lnTo>
                  <a:lnTo>
                    <a:pt x="1418" y="1260"/>
                  </a:lnTo>
                  <a:lnTo>
                    <a:pt x="1494" y="1256"/>
                  </a:lnTo>
                  <a:lnTo>
                    <a:pt x="1572" y="1248"/>
                  </a:lnTo>
                  <a:lnTo>
                    <a:pt x="1648" y="1238"/>
                  </a:lnTo>
                  <a:lnTo>
                    <a:pt x="1724" y="1222"/>
                  </a:lnTo>
                  <a:lnTo>
                    <a:pt x="1800" y="1204"/>
                  </a:lnTo>
                  <a:lnTo>
                    <a:pt x="1876" y="1180"/>
                  </a:lnTo>
                  <a:lnTo>
                    <a:pt x="1950" y="1154"/>
                  </a:lnTo>
                  <a:lnTo>
                    <a:pt x="2024" y="1122"/>
                  </a:lnTo>
                  <a:lnTo>
                    <a:pt x="2098" y="1088"/>
                  </a:lnTo>
                  <a:lnTo>
                    <a:pt x="2168" y="1048"/>
                  </a:lnTo>
                  <a:lnTo>
                    <a:pt x="2216" y="1020"/>
                  </a:lnTo>
                  <a:lnTo>
                    <a:pt x="2260" y="992"/>
                  </a:lnTo>
                  <a:lnTo>
                    <a:pt x="2304" y="962"/>
                  </a:lnTo>
                  <a:lnTo>
                    <a:pt x="2346" y="930"/>
                  </a:lnTo>
                  <a:lnTo>
                    <a:pt x="2388" y="896"/>
                  </a:lnTo>
                  <a:lnTo>
                    <a:pt x="2428" y="862"/>
                  </a:lnTo>
                  <a:lnTo>
                    <a:pt x="2466" y="828"/>
                  </a:lnTo>
                  <a:lnTo>
                    <a:pt x="2502" y="792"/>
                  </a:lnTo>
                  <a:lnTo>
                    <a:pt x="2538" y="754"/>
                  </a:lnTo>
                  <a:lnTo>
                    <a:pt x="2572" y="716"/>
                  </a:lnTo>
                  <a:lnTo>
                    <a:pt x="2606" y="676"/>
                  </a:lnTo>
                  <a:lnTo>
                    <a:pt x="2638" y="636"/>
                  </a:lnTo>
                  <a:lnTo>
                    <a:pt x="2668" y="596"/>
                  </a:lnTo>
                  <a:lnTo>
                    <a:pt x="2696" y="554"/>
                  </a:lnTo>
                  <a:lnTo>
                    <a:pt x="2724" y="510"/>
                  </a:lnTo>
                  <a:lnTo>
                    <a:pt x="2750" y="468"/>
                  </a:lnTo>
                  <a:lnTo>
                    <a:pt x="2746" y="466"/>
                  </a:lnTo>
                  <a:lnTo>
                    <a:pt x="2280" y="592"/>
                  </a:lnTo>
                  <a:lnTo>
                    <a:pt x="2158" y="130"/>
                  </a:lnTo>
                  <a:lnTo>
                    <a:pt x="2128" y="178"/>
                  </a:lnTo>
                  <a:lnTo>
                    <a:pt x="2094" y="226"/>
                  </a:lnTo>
                  <a:lnTo>
                    <a:pt x="2058" y="270"/>
                  </a:lnTo>
                  <a:lnTo>
                    <a:pt x="2018" y="312"/>
                  </a:lnTo>
                  <a:lnTo>
                    <a:pt x="1974" y="354"/>
                  </a:lnTo>
                  <a:lnTo>
                    <a:pt x="1928" y="392"/>
                  </a:lnTo>
                  <a:lnTo>
                    <a:pt x="1880" y="426"/>
                  </a:lnTo>
                  <a:lnTo>
                    <a:pt x="1828" y="458"/>
                  </a:lnTo>
                  <a:lnTo>
                    <a:pt x="1788" y="480"/>
                  </a:lnTo>
                  <a:lnTo>
                    <a:pt x="1746" y="500"/>
                  </a:lnTo>
                  <a:lnTo>
                    <a:pt x="1704" y="518"/>
                  </a:lnTo>
                  <a:lnTo>
                    <a:pt x="1660" y="534"/>
                  </a:lnTo>
                  <a:lnTo>
                    <a:pt x="1618" y="548"/>
                  </a:lnTo>
                  <a:lnTo>
                    <a:pt x="1574" y="558"/>
                  </a:lnTo>
                  <a:lnTo>
                    <a:pt x="1530" y="566"/>
                  </a:lnTo>
                  <a:lnTo>
                    <a:pt x="1486" y="574"/>
                  </a:lnTo>
                  <a:lnTo>
                    <a:pt x="1444" y="578"/>
                  </a:lnTo>
                  <a:lnTo>
                    <a:pt x="1400" y="580"/>
                  </a:lnTo>
                  <a:lnTo>
                    <a:pt x="1356" y="580"/>
                  </a:lnTo>
                  <a:lnTo>
                    <a:pt x="1312" y="578"/>
                  </a:lnTo>
                  <a:lnTo>
                    <a:pt x="1268" y="574"/>
                  </a:lnTo>
                  <a:lnTo>
                    <a:pt x="1226" y="568"/>
                  </a:lnTo>
                  <a:lnTo>
                    <a:pt x="1182" y="558"/>
                  </a:lnTo>
                  <a:lnTo>
                    <a:pt x="1140" y="548"/>
                  </a:lnTo>
                  <a:lnTo>
                    <a:pt x="1098" y="536"/>
                  </a:lnTo>
                  <a:lnTo>
                    <a:pt x="1058" y="522"/>
                  </a:lnTo>
                  <a:lnTo>
                    <a:pt x="1016" y="506"/>
                  </a:lnTo>
                  <a:lnTo>
                    <a:pt x="976" y="488"/>
                  </a:lnTo>
                  <a:lnTo>
                    <a:pt x="938" y="468"/>
                  </a:lnTo>
                  <a:lnTo>
                    <a:pt x="900" y="446"/>
                  </a:lnTo>
                  <a:lnTo>
                    <a:pt x="864" y="422"/>
                  </a:lnTo>
                  <a:lnTo>
                    <a:pt x="828" y="396"/>
                  </a:lnTo>
                  <a:lnTo>
                    <a:pt x="792" y="368"/>
                  </a:lnTo>
                  <a:lnTo>
                    <a:pt x="760" y="338"/>
                  </a:lnTo>
                  <a:lnTo>
                    <a:pt x="728" y="308"/>
                  </a:lnTo>
                  <a:lnTo>
                    <a:pt x="696" y="274"/>
                  </a:lnTo>
                  <a:lnTo>
                    <a:pt x="668" y="240"/>
                  </a:lnTo>
                  <a:lnTo>
                    <a:pt x="640" y="204"/>
                  </a:lnTo>
                  <a:lnTo>
                    <a:pt x="614" y="164"/>
                  </a:lnTo>
                  <a:lnTo>
                    <a:pt x="588" y="124"/>
                  </a:lnTo>
                  <a:lnTo>
                    <a:pt x="124" y="0"/>
                  </a:lnTo>
                  <a:lnTo>
                    <a:pt x="0" y="464"/>
                  </a:lnTo>
                  <a:close/>
                </a:path>
              </a:pathLst>
            </a:custGeom>
            <a:solidFill>
              <a:srgbClr val="99CCFF"/>
            </a:solidFill>
            <a:ln w="12700" cmpd="sng">
              <a:solidFill>
                <a:schemeClr val="bg1"/>
              </a:solidFill>
              <a:round/>
              <a:headEnd/>
              <a:tailEnd/>
            </a:ln>
          </p:spPr>
          <p:txBody>
            <a:bodyPr/>
            <a:lstStyle/>
            <a:p>
              <a:endParaRPr lang="en-GB"/>
            </a:p>
          </p:txBody>
        </p:sp>
      </p:grpSp>
      <p:sp>
        <p:nvSpPr>
          <p:cNvPr id="5126" name="Text Box 40"/>
          <p:cNvSpPr txBox="1">
            <a:spLocks noChangeArrowheads="1"/>
          </p:cNvSpPr>
          <p:nvPr/>
        </p:nvSpPr>
        <p:spPr bwMode="auto">
          <a:xfrm>
            <a:off x="2376488" y="2420938"/>
            <a:ext cx="79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a:solidFill>
                  <a:schemeClr val="tx2"/>
                </a:solidFill>
              </a:rPr>
              <a:t>Plan</a:t>
            </a:r>
          </a:p>
        </p:txBody>
      </p:sp>
      <p:sp>
        <p:nvSpPr>
          <p:cNvPr id="5127" name="Text Box 41"/>
          <p:cNvSpPr txBox="1">
            <a:spLocks noChangeArrowheads="1"/>
          </p:cNvSpPr>
          <p:nvPr/>
        </p:nvSpPr>
        <p:spPr bwMode="auto">
          <a:xfrm>
            <a:off x="5632450" y="2420938"/>
            <a:ext cx="1135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a:solidFill>
                  <a:schemeClr val="tx2"/>
                </a:solidFill>
              </a:rPr>
              <a:t>Design</a:t>
            </a:r>
          </a:p>
        </p:txBody>
      </p:sp>
      <p:sp>
        <p:nvSpPr>
          <p:cNvPr id="5128" name="Text Box 42"/>
          <p:cNvSpPr txBox="1">
            <a:spLocks noChangeArrowheads="1"/>
          </p:cNvSpPr>
          <p:nvPr/>
        </p:nvSpPr>
        <p:spPr bwMode="auto">
          <a:xfrm>
            <a:off x="4068763" y="5408613"/>
            <a:ext cx="86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a:solidFill>
                  <a:schemeClr val="accent1"/>
                </a:solidFill>
              </a:rPr>
              <a:t>Build</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3"/>
          <p:cNvSpPr>
            <a:spLocks/>
          </p:cNvSpPr>
          <p:nvPr/>
        </p:nvSpPr>
        <p:spPr bwMode="auto">
          <a:xfrm>
            <a:off x="4511675" y="1492250"/>
            <a:ext cx="1800225" cy="1466850"/>
          </a:xfrm>
          <a:custGeom>
            <a:avLst/>
            <a:gdLst>
              <a:gd name="T0" fmla="*/ 1800225 w 1134"/>
              <a:gd name="T1" fmla="*/ 749300 h 924"/>
              <a:gd name="T2" fmla="*/ 1800225 w 1134"/>
              <a:gd name="T3" fmla="*/ 749300 h 924"/>
              <a:gd name="T4" fmla="*/ 1711325 w 1134"/>
              <a:gd name="T5" fmla="*/ 663575 h 924"/>
              <a:gd name="T6" fmla="*/ 1619250 w 1134"/>
              <a:gd name="T7" fmla="*/ 584200 h 924"/>
              <a:gd name="T8" fmla="*/ 1524000 w 1134"/>
              <a:gd name="T9" fmla="*/ 508000 h 924"/>
              <a:gd name="T10" fmla="*/ 1422400 w 1134"/>
              <a:gd name="T11" fmla="*/ 434975 h 924"/>
              <a:gd name="T12" fmla="*/ 1320800 w 1134"/>
              <a:gd name="T13" fmla="*/ 371475 h 924"/>
              <a:gd name="T14" fmla="*/ 1212850 w 1134"/>
              <a:gd name="T15" fmla="*/ 307975 h 924"/>
              <a:gd name="T16" fmla="*/ 1104900 w 1134"/>
              <a:gd name="T17" fmla="*/ 254000 h 924"/>
              <a:gd name="T18" fmla="*/ 990600 w 1134"/>
              <a:gd name="T19" fmla="*/ 200025 h 924"/>
              <a:gd name="T20" fmla="*/ 876300 w 1134"/>
              <a:gd name="T21" fmla="*/ 155575 h 924"/>
              <a:gd name="T22" fmla="*/ 758825 w 1134"/>
              <a:gd name="T23" fmla="*/ 114300 h 924"/>
              <a:gd name="T24" fmla="*/ 635000 w 1134"/>
              <a:gd name="T25" fmla="*/ 82550 h 924"/>
              <a:gd name="T26" fmla="*/ 514350 w 1134"/>
              <a:gd name="T27" fmla="*/ 53975 h 924"/>
              <a:gd name="T28" fmla="*/ 387350 w 1134"/>
              <a:gd name="T29" fmla="*/ 31750 h 924"/>
              <a:gd name="T30" fmla="*/ 260350 w 1134"/>
              <a:gd name="T31" fmla="*/ 15875 h 924"/>
              <a:gd name="T32" fmla="*/ 130175 w 1134"/>
              <a:gd name="T33" fmla="*/ 3175 h 924"/>
              <a:gd name="T34" fmla="*/ 0 w 1134"/>
              <a:gd name="T35" fmla="*/ 0 h 924"/>
              <a:gd name="T36" fmla="*/ 203200 w 1134"/>
              <a:gd name="T37" fmla="*/ 254000 h 924"/>
              <a:gd name="T38" fmla="*/ 406400 w 1134"/>
              <a:gd name="T39" fmla="*/ 508000 h 924"/>
              <a:gd name="T40" fmla="*/ 203200 w 1134"/>
              <a:gd name="T41" fmla="*/ 762000 h 924"/>
              <a:gd name="T42" fmla="*/ 0 w 1134"/>
              <a:gd name="T43" fmla="*/ 1016000 h 924"/>
              <a:gd name="T44" fmla="*/ 0 w 1134"/>
              <a:gd name="T45" fmla="*/ 1016000 h 924"/>
              <a:gd name="T46" fmla="*/ 0 w 1134"/>
              <a:gd name="T47" fmla="*/ 1016000 h 924"/>
              <a:gd name="T48" fmla="*/ 79375 w 1134"/>
              <a:gd name="T49" fmla="*/ 1019175 h 924"/>
              <a:gd name="T50" fmla="*/ 155575 w 1134"/>
              <a:gd name="T51" fmla="*/ 1025525 h 924"/>
              <a:gd name="T52" fmla="*/ 231775 w 1134"/>
              <a:gd name="T53" fmla="*/ 1035050 h 924"/>
              <a:gd name="T54" fmla="*/ 307975 w 1134"/>
              <a:gd name="T55" fmla="*/ 1047750 h 924"/>
              <a:gd name="T56" fmla="*/ 381000 w 1134"/>
              <a:gd name="T57" fmla="*/ 1066800 h 924"/>
              <a:gd name="T58" fmla="*/ 454025 w 1134"/>
              <a:gd name="T59" fmla="*/ 1085850 h 924"/>
              <a:gd name="T60" fmla="*/ 523875 w 1134"/>
              <a:gd name="T61" fmla="*/ 1111250 h 924"/>
              <a:gd name="T62" fmla="*/ 593725 w 1134"/>
              <a:gd name="T63" fmla="*/ 1136650 h 924"/>
              <a:gd name="T64" fmla="*/ 663575 w 1134"/>
              <a:gd name="T65" fmla="*/ 1168400 h 924"/>
              <a:gd name="T66" fmla="*/ 727075 w 1134"/>
              <a:gd name="T67" fmla="*/ 1203325 h 924"/>
              <a:gd name="T68" fmla="*/ 793750 w 1134"/>
              <a:gd name="T69" fmla="*/ 1238250 h 924"/>
              <a:gd name="T70" fmla="*/ 854075 w 1134"/>
              <a:gd name="T71" fmla="*/ 1279525 h 924"/>
              <a:gd name="T72" fmla="*/ 914400 w 1134"/>
              <a:gd name="T73" fmla="*/ 1320800 h 924"/>
              <a:gd name="T74" fmla="*/ 971550 w 1134"/>
              <a:gd name="T75" fmla="*/ 1365250 h 924"/>
              <a:gd name="T76" fmla="*/ 1025525 w 1134"/>
              <a:gd name="T77" fmla="*/ 1416050 h 924"/>
              <a:gd name="T78" fmla="*/ 1079500 w 1134"/>
              <a:gd name="T79" fmla="*/ 1466850 h 924"/>
              <a:gd name="T80" fmla="*/ 1079500 w 1134"/>
              <a:gd name="T81" fmla="*/ 1466850 h 924"/>
              <a:gd name="T82" fmla="*/ 1079500 w 1134"/>
              <a:gd name="T83" fmla="*/ 1466850 h 924"/>
              <a:gd name="T84" fmla="*/ 1079500 w 1134"/>
              <a:gd name="T85" fmla="*/ 1466850 h 924"/>
              <a:gd name="T86" fmla="*/ 1079500 w 1134"/>
              <a:gd name="T87" fmla="*/ 1466850 h 924"/>
              <a:gd name="T88" fmla="*/ 1082675 w 1134"/>
              <a:gd name="T89" fmla="*/ 1466850 h 924"/>
              <a:gd name="T90" fmla="*/ 1403350 w 1134"/>
              <a:gd name="T91" fmla="*/ 1428750 h 924"/>
              <a:gd name="T92" fmla="*/ 1727200 w 1134"/>
              <a:gd name="T93" fmla="*/ 1393825 h 924"/>
              <a:gd name="T94" fmla="*/ 1762125 w 1134"/>
              <a:gd name="T95" fmla="*/ 1069975 h 924"/>
              <a:gd name="T96" fmla="*/ 1797050 w 1134"/>
              <a:gd name="T97" fmla="*/ 749300 h 924"/>
              <a:gd name="T98" fmla="*/ 1800225 w 1134"/>
              <a:gd name="T99" fmla="*/ 749300 h 9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134" h="924">
                <a:moveTo>
                  <a:pt x="1134" y="472"/>
                </a:moveTo>
                <a:lnTo>
                  <a:pt x="1134" y="472"/>
                </a:lnTo>
                <a:lnTo>
                  <a:pt x="1078" y="418"/>
                </a:lnTo>
                <a:lnTo>
                  <a:pt x="1020" y="368"/>
                </a:lnTo>
                <a:lnTo>
                  <a:pt x="960" y="320"/>
                </a:lnTo>
                <a:lnTo>
                  <a:pt x="896" y="274"/>
                </a:lnTo>
                <a:lnTo>
                  <a:pt x="832" y="234"/>
                </a:lnTo>
                <a:lnTo>
                  <a:pt x="764" y="194"/>
                </a:lnTo>
                <a:lnTo>
                  <a:pt x="696" y="160"/>
                </a:lnTo>
                <a:lnTo>
                  <a:pt x="624" y="126"/>
                </a:lnTo>
                <a:lnTo>
                  <a:pt x="552" y="98"/>
                </a:lnTo>
                <a:lnTo>
                  <a:pt x="478" y="72"/>
                </a:lnTo>
                <a:lnTo>
                  <a:pt x="400" y="52"/>
                </a:lnTo>
                <a:lnTo>
                  <a:pt x="324" y="34"/>
                </a:lnTo>
                <a:lnTo>
                  <a:pt x="244" y="20"/>
                </a:lnTo>
                <a:lnTo>
                  <a:pt x="164" y="10"/>
                </a:lnTo>
                <a:lnTo>
                  <a:pt x="82" y="2"/>
                </a:lnTo>
                <a:lnTo>
                  <a:pt x="0" y="0"/>
                </a:lnTo>
                <a:lnTo>
                  <a:pt x="128" y="160"/>
                </a:lnTo>
                <a:lnTo>
                  <a:pt x="256" y="320"/>
                </a:lnTo>
                <a:lnTo>
                  <a:pt x="128" y="480"/>
                </a:lnTo>
                <a:lnTo>
                  <a:pt x="0" y="640"/>
                </a:lnTo>
                <a:lnTo>
                  <a:pt x="50" y="642"/>
                </a:lnTo>
                <a:lnTo>
                  <a:pt x="98" y="646"/>
                </a:lnTo>
                <a:lnTo>
                  <a:pt x="146" y="652"/>
                </a:lnTo>
                <a:lnTo>
                  <a:pt x="194" y="660"/>
                </a:lnTo>
                <a:lnTo>
                  <a:pt x="240" y="672"/>
                </a:lnTo>
                <a:lnTo>
                  <a:pt x="286" y="684"/>
                </a:lnTo>
                <a:lnTo>
                  <a:pt x="330" y="700"/>
                </a:lnTo>
                <a:lnTo>
                  <a:pt x="374" y="716"/>
                </a:lnTo>
                <a:lnTo>
                  <a:pt x="418" y="736"/>
                </a:lnTo>
                <a:lnTo>
                  <a:pt x="458" y="758"/>
                </a:lnTo>
                <a:lnTo>
                  <a:pt x="500" y="780"/>
                </a:lnTo>
                <a:lnTo>
                  <a:pt x="538" y="806"/>
                </a:lnTo>
                <a:lnTo>
                  <a:pt x="576" y="832"/>
                </a:lnTo>
                <a:lnTo>
                  <a:pt x="612" y="860"/>
                </a:lnTo>
                <a:lnTo>
                  <a:pt x="646" y="892"/>
                </a:lnTo>
                <a:lnTo>
                  <a:pt x="680" y="924"/>
                </a:lnTo>
                <a:lnTo>
                  <a:pt x="682" y="924"/>
                </a:lnTo>
                <a:lnTo>
                  <a:pt x="884" y="900"/>
                </a:lnTo>
                <a:lnTo>
                  <a:pt x="1088" y="878"/>
                </a:lnTo>
                <a:lnTo>
                  <a:pt x="1110" y="674"/>
                </a:lnTo>
                <a:lnTo>
                  <a:pt x="1132" y="472"/>
                </a:lnTo>
                <a:lnTo>
                  <a:pt x="1134" y="472"/>
                </a:lnTo>
                <a:close/>
              </a:path>
            </a:pathLst>
          </a:custGeom>
          <a:solidFill>
            <a:srgbClr val="FFCC66"/>
          </a:solidFill>
          <a:ln w="3175">
            <a:solidFill>
              <a:schemeClr val="hlink"/>
            </a:solidFill>
            <a:prstDash val="solid"/>
            <a:round/>
            <a:headEnd/>
            <a:tailEnd/>
          </a:ln>
        </p:spPr>
        <p:txBody>
          <a:bodyPr/>
          <a:lstStyle/>
          <a:p>
            <a:endParaRPr lang="en-GB"/>
          </a:p>
        </p:txBody>
      </p:sp>
      <p:sp>
        <p:nvSpPr>
          <p:cNvPr id="7171" name="Freeform 4"/>
          <p:cNvSpPr>
            <a:spLocks/>
          </p:cNvSpPr>
          <p:nvPr/>
        </p:nvSpPr>
        <p:spPr bwMode="auto">
          <a:xfrm>
            <a:off x="2717800" y="1492250"/>
            <a:ext cx="2203450" cy="1463675"/>
          </a:xfrm>
          <a:custGeom>
            <a:avLst/>
            <a:gdLst>
              <a:gd name="T0" fmla="*/ 1800225 w 1388"/>
              <a:gd name="T1" fmla="*/ 0 h 922"/>
              <a:gd name="T2" fmla="*/ 1800225 w 1388"/>
              <a:gd name="T3" fmla="*/ 0 h 922"/>
              <a:gd name="T4" fmla="*/ 1676400 w 1388"/>
              <a:gd name="T5" fmla="*/ 3175 h 922"/>
              <a:gd name="T6" fmla="*/ 1555750 w 1388"/>
              <a:gd name="T7" fmla="*/ 12700 h 922"/>
              <a:gd name="T8" fmla="*/ 1435100 w 1388"/>
              <a:gd name="T9" fmla="*/ 25400 h 922"/>
              <a:gd name="T10" fmla="*/ 1314450 w 1388"/>
              <a:gd name="T11" fmla="*/ 47625 h 922"/>
              <a:gd name="T12" fmla="*/ 1193800 w 1388"/>
              <a:gd name="T13" fmla="*/ 73025 h 922"/>
              <a:gd name="T14" fmla="*/ 1073150 w 1388"/>
              <a:gd name="T15" fmla="*/ 104775 h 922"/>
              <a:gd name="T16" fmla="*/ 955675 w 1388"/>
              <a:gd name="T17" fmla="*/ 142875 h 922"/>
              <a:gd name="T18" fmla="*/ 841375 w 1388"/>
              <a:gd name="T19" fmla="*/ 187325 h 922"/>
              <a:gd name="T20" fmla="*/ 727075 w 1388"/>
              <a:gd name="T21" fmla="*/ 234950 h 922"/>
              <a:gd name="T22" fmla="*/ 615950 w 1388"/>
              <a:gd name="T23" fmla="*/ 292100 h 922"/>
              <a:gd name="T24" fmla="*/ 504825 w 1388"/>
              <a:gd name="T25" fmla="*/ 352425 h 922"/>
              <a:gd name="T26" fmla="*/ 396875 w 1388"/>
              <a:gd name="T27" fmla="*/ 419100 h 922"/>
              <a:gd name="T28" fmla="*/ 295275 w 1388"/>
              <a:gd name="T29" fmla="*/ 492125 h 922"/>
              <a:gd name="T30" fmla="*/ 193675 w 1388"/>
              <a:gd name="T31" fmla="*/ 571500 h 922"/>
              <a:gd name="T32" fmla="*/ 95250 w 1388"/>
              <a:gd name="T33" fmla="*/ 654050 h 922"/>
              <a:gd name="T34" fmla="*/ 0 w 1388"/>
              <a:gd name="T35" fmla="*/ 746125 h 922"/>
              <a:gd name="T36" fmla="*/ 320675 w 1388"/>
              <a:gd name="T37" fmla="*/ 781050 h 922"/>
              <a:gd name="T38" fmla="*/ 644525 w 1388"/>
              <a:gd name="T39" fmla="*/ 815975 h 922"/>
              <a:gd name="T40" fmla="*/ 679450 w 1388"/>
              <a:gd name="T41" fmla="*/ 1139825 h 922"/>
              <a:gd name="T42" fmla="*/ 717550 w 1388"/>
              <a:gd name="T43" fmla="*/ 1463675 h 922"/>
              <a:gd name="T44" fmla="*/ 717550 w 1388"/>
              <a:gd name="T45" fmla="*/ 1463675 h 922"/>
              <a:gd name="T46" fmla="*/ 717550 w 1388"/>
              <a:gd name="T47" fmla="*/ 1463675 h 922"/>
              <a:gd name="T48" fmla="*/ 774700 w 1388"/>
              <a:gd name="T49" fmla="*/ 1409700 h 922"/>
              <a:gd name="T50" fmla="*/ 831850 w 1388"/>
              <a:gd name="T51" fmla="*/ 1358900 h 922"/>
              <a:gd name="T52" fmla="*/ 895350 w 1388"/>
              <a:gd name="T53" fmla="*/ 1311275 h 922"/>
              <a:gd name="T54" fmla="*/ 955675 w 1388"/>
              <a:gd name="T55" fmla="*/ 1266825 h 922"/>
              <a:gd name="T56" fmla="*/ 1022350 w 1388"/>
              <a:gd name="T57" fmla="*/ 1228725 h 922"/>
              <a:gd name="T58" fmla="*/ 1085850 w 1388"/>
              <a:gd name="T59" fmla="*/ 1190625 h 922"/>
              <a:gd name="T60" fmla="*/ 1155700 w 1388"/>
              <a:gd name="T61" fmla="*/ 1158875 h 922"/>
              <a:gd name="T62" fmla="*/ 1222375 w 1388"/>
              <a:gd name="T63" fmla="*/ 1127125 h 922"/>
              <a:gd name="T64" fmla="*/ 1292225 w 1388"/>
              <a:gd name="T65" fmla="*/ 1101725 h 922"/>
              <a:gd name="T66" fmla="*/ 1362075 w 1388"/>
              <a:gd name="T67" fmla="*/ 1079500 h 922"/>
              <a:gd name="T68" fmla="*/ 1435100 w 1388"/>
              <a:gd name="T69" fmla="*/ 1060450 h 922"/>
              <a:gd name="T70" fmla="*/ 1504950 w 1388"/>
              <a:gd name="T71" fmla="*/ 1044575 h 922"/>
              <a:gd name="T72" fmla="*/ 1577975 w 1388"/>
              <a:gd name="T73" fmla="*/ 1031875 h 922"/>
              <a:gd name="T74" fmla="*/ 1651000 w 1388"/>
              <a:gd name="T75" fmla="*/ 1025525 h 922"/>
              <a:gd name="T76" fmla="*/ 1724025 w 1388"/>
              <a:gd name="T77" fmla="*/ 1019175 h 922"/>
              <a:gd name="T78" fmla="*/ 1797050 w 1388"/>
              <a:gd name="T79" fmla="*/ 1016000 h 922"/>
              <a:gd name="T80" fmla="*/ 1797050 w 1388"/>
              <a:gd name="T81" fmla="*/ 1019175 h 922"/>
              <a:gd name="T82" fmla="*/ 1797050 w 1388"/>
              <a:gd name="T83" fmla="*/ 1016000 h 922"/>
              <a:gd name="T84" fmla="*/ 1797050 w 1388"/>
              <a:gd name="T85" fmla="*/ 1016000 h 922"/>
              <a:gd name="T86" fmla="*/ 1800225 w 1388"/>
              <a:gd name="T87" fmla="*/ 1016000 h 922"/>
              <a:gd name="T88" fmla="*/ 1800225 w 1388"/>
              <a:gd name="T89" fmla="*/ 1016000 h 922"/>
              <a:gd name="T90" fmla="*/ 2000250 w 1388"/>
              <a:gd name="T91" fmla="*/ 765175 h 922"/>
              <a:gd name="T92" fmla="*/ 2203450 w 1388"/>
              <a:gd name="T93" fmla="*/ 511175 h 922"/>
              <a:gd name="T94" fmla="*/ 2000250 w 1388"/>
              <a:gd name="T95" fmla="*/ 257175 h 922"/>
              <a:gd name="T96" fmla="*/ 1800225 w 1388"/>
              <a:gd name="T97" fmla="*/ 3175 h 922"/>
              <a:gd name="T98" fmla="*/ 1800225 w 1388"/>
              <a:gd name="T99" fmla="*/ 0 h 92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388" h="922">
                <a:moveTo>
                  <a:pt x="1134" y="0"/>
                </a:moveTo>
                <a:lnTo>
                  <a:pt x="1134" y="0"/>
                </a:lnTo>
                <a:lnTo>
                  <a:pt x="1056" y="2"/>
                </a:lnTo>
                <a:lnTo>
                  <a:pt x="980" y="8"/>
                </a:lnTo>
                <a:lnTo>
                  <a:pt x="904" y="16"/>
                </a:lnTo>
                <a:lnTo>
                  <a:pt x="828" y="30"/>
                </a:lnTo>
                <a:lnTo>
                  <a:pt x="752" y="46"/>
                </a:lnTo>
                <a:lnTo>
                  <a:pt x="676" y="66"/>
                </a:lnTo>
                <a:lnTo>
                  <a:pt x="602" y="90"/>
                </a:lnTo>
                <a:lnTo>
                  <a:pt x="530" y="118"/>
                </a:lnTo>
                <a:lnTo>
                  <a:pt x="458" y="148"/>
                </a:lnTo>
                <a:lnTo>
                  <a:pt x="388" y="184"/>
                </a:lnTo>
                <a:lnTo>
                  <a:pt x="318" y="222"/>
                </a:lnTo>
                <a:lnTo>
                  <a:pt x="250" y="264"/>
                </a:lnTo>
                <a:lnTo>
                  <a:pt x="186" y="310"/>
                </a:lnTo>
                <a:lnTo>
                  <a:pt x="122" y="360"/>
                </a:lnTo>
                <a:lnTo>
                  <a:pt x="60" y="412"/>
                </a:lnTo>
                <a:lnTo>
                  <a:pt x="0" y="470"/>
                </a:lnTo>
                <a:lnTo>
                  <a:pt x="202" y="492"/>
                </a:lnTo>
                <a:lnTo>
                  <a:pt x="406" y="514"/>
                </a:lnTo>
                <a:lnTo>
                  <a:pt x="428" y="718"/>
                </a:lnTo>
                <a:lnTo>
                  <a:pt x="452" y="922"/>
                </a:lnTo>
                <a:lnTo>
                  <a:pt x="488" y="888"/>
                </a:lnTo>
                <a:lnTo>
                  <a:pt x="524" y="856"/>
                </a:lnTo>
                <a:lnTo>
                  <a:pt x="564" y="826"/>
                </a:lnTo>
                <a:lnTo>
                  <a:pt x="602" y="798"/>
                </a:lnTo>
                <a:lnTo>
                  <a:pt x="644" y="774"/>
                </a:lnTo>
                <a:lnTo>
                  <a:pt x="684" y="750"/>
                </a:lnTo>
                <a:lnTo>
                  <a:pt x="728" y="730"/>
                </a:lnTo>
                <a:lnTo>
                  <a:pt x="770" y="710"/>
                </a:lnTo>
                <a:lnTo>
                  <a:pt x="814" y="694"/>
                </a:lnTo>
                <a:lnTo>
                  <a:pt x="858" y="680"/>
                </a:lnTo>
                <a:lnTo>
                  <a:pt x="904" y="668"/>
                </a:lnTo>
                <a:lnTo>
                  <a:pt x="948" y="658"/>
                </a:lnTo>
                <a:lnTo>
                  <a:pt x="994" y="650"/>
                </a:lnTo>
                <a:lnTo>
                  <a:pt x="1040" y="646"/>
                </a:lnTo>
                <a:lnTo>
                  <a:pt x="1086" y="642"/>
                </a:lnTo>
                <a:lnTo>
                  <a:pt x="1132" y="640"/>
                </a:lnTo>
                <a:lnTo>
                  <a:pt x="1132" y="642"/>
                </a:lnTo>
                <a:lnTo>
                  <a:pt x="1132" y="640"/>
                </a:lnTo>
                <a:lnTo>
                  <a:pt x="1134" y="640"/>
                </a:lnTo>
                <a:lnTo>
                  <a:pt x="1260" y="482"/>
                </a:lnTo>
                <a:lnTo>
                  <a:pt x="1388" y="322"/>
                </a:lnTo>
                <a:lnTo>
                  <a:pt x="1260" y="162"/>
                </a:lnTo>
                <a:lnTo>
                  <a:pt x="1134" y="2"/>
                </a:lnTo>
                <a:lnTo>
                  <a:pt x="1134" y="0"/>
                </a:lnTo>
                <a:close/>
              </a:path>
            </a:pathLst>
          </a:custGeom>
          <a:solidFill>
            <a:schemeClr val="accent2"/>
          </a:solidFill>
          <a:ln w="3175">
            <a:solidFill>
              <a:schemeClr val="hlink"/>
            </a:solidFill>
            <a:prstDash val="solid"/>
            <a:round/>
            <a:headEnd/>
            <a:tailEnd/>
          </a:ln>
        </p:spPr>
        <p:txBody>
          <a:bodyPr/>
          <a:lstStyle/>
          <a:p>
            <a:endParaRPr lang="en-GB"/>
          </a:p>
        </p:txBody>
      </p:sp>
      <p:sp>
        <p:nvSpPr>
          <p:cNvPr id="7172" name="Freeform 5"/>
          <p:cNvSpPr>
            <a:spLocks/>
          </p:cNvSpPr>
          <p:nvPr/>
        </p:nvSpPr>
        <p:spPr bwMode="auto">
          <a:xfrm>
            <a:off x="5594350" y="4035425"/>
            <a:ext cx="1466850" cy="1800225"/>
          </a:xfrm>
          <a:custGeom>
            <a:avLst/>
            <a:gdLst>
              <a:gd name="T0" fmla="*/ 720725 w 924"/>
              <a:gd name="T1" fmla="*/ 1800225 h 1134"/>
              <a:gd name="T2" fmla="*/ 720725 w 924"/>
              <a:gd name="T3" fmla="*/ 1800225 h 1134"/>
              <a:gd name="T4" fmla="*/ 803275 w 924"/>
              <a:gd name="T5" fmla="*/ 1711325 h 1134"/>
              <a:gd name="T6" fmla="*/ 882650 w 924"/>
              <a:gd name="T7" fmla="*/ 1619250 h 1134"/>
              <a:gd name="T8" fmla="*/ 958850 w 924"/>
              <a:gd name="T9" fmla="*/ 1524000 h 1134"/>
              <a:gd name="T10" fmla="*/ 1031875 w 924"/>
              <a:gd name="T11" fmla="*/ 1422400 h 1134"/>
              <a:gd name="T12" fmla="*/ 1095375 w 924"/>
              <a:gd name="T13" fmla="*/ 1320800 h 1134"/>
              <a:gd name="T14" fmla="*/ 1158875 w 924"/>
              <a:gd name="T15" fmla="*/ 1212850 h 1134"/>
              <a:gd name="T16" fmla="*/ 1212850 w 924"/>
              <a:gd name="T17" fmla="*/ 1104900 h 1134"/>
              <a:gd name="T18" fmla="*/ 1266825 w 924"/>
              <a:gd name="T19" fmla="*/ 990600 h 1134"/>
              <a:gd name="T20" fmla="*/ 1311275 w 924"/>
              <a:gd name="T21" fmla="*/ 876300 h 1134"/>
              <a:gd name="T22" fmla="*/ 1352550 w 924"/>
              <a:gd name="T23" fmla="*/ 758825 h 1134"/>
              <a:gd name="T24" fmla="*/ 1384300 w 924"/>
              <a:gd name="T25" fmla="*/ 638175 h 1134"/>
              <a:gd name="T26" fmla="*/ 1412875 w 924"/>
              <a:gd name="T27" fmla="*/ 514350 h 1134"/>
              <a:gd name="T28" fmla="*/ 1435100 w 924"/>
              <a:gd name="T29" fmla="*/ 387350 h 1134"/>
              <a:gd name="T30" fmla="*/ 1450975 w 924"/>
              <a:gd name="T31" fmla="*/ 260350 h 1134"/>
              <a:gd name="T32" fmla="*/ 1463675 w 924"/>
              <a:gd name="T33" fmla="*/ 130175 h 1134"/>
              <a:gd name="T34" fmla="*/ 1466850 w 924"/>
              <a:gd name="T35" fmla="*/ 0 h 1134"/>
              <a:gd name="T36" fmla="*/ 1212850 w 924"/>
              <a:gd name="T37" fmla="*/ 203200 h 1134"/>
              <a:gd name="T38" fmla="*/ 958850 w 924"/>
              <a:gd name="T39" fmla="*/ 406400 h 1134"/>
              <a:gd name="T40" fmla="*/ 704850 w 924"/>
              <a:gd name="T41" fmla="*/ 203200 h 1134"/>
              <a:gd name="T42" fmla="*/ 450850 w 924"/>
              <a:gd name="T43" fmla="*/ 0 h 1134"/>
              <a:gd name="T44" fmla="*/ 450850 w 924"/>
              <a:gd name="T45" fmla="*/ 0 h 1134"/>
              <a:gd name="T46" fmla="*/ 450850 w 924"/>
              <a:gd name="T47" fmla="*/ 0 h 1134"/>
              <a:gd name="T48" fmla="*/ 447675 w 924"/>
              <a:gd name="T49" fmla="*/ 79375 h 1134"/>
              <a:gd name="T50" fmla="*/ 441325 w 924"/>
              <a:gd name="T51" fmla="*/ 155575 h 1134"/>
              <a:gd name="T52" fmla="*/ 431800 w 924"/>
              <a:gd name="T53" fmla="*/ 231775 h 1134"/>
              <a:gd name="T54" fmla="*/ 419100 w 924"/>
              <a:gd name="T55" fmla="*/ 307975 h 1134"/>
              <a:gd name="T56" fmla="*/ 400050 w 924"/>
              <a:gd name="T57" fmla="*/ 381000 h 1134"/>
              <a:gd name="T58" fmla="*/ 381000 w 924"/>
              <a:gd name="T59" fmla="*/ 454025 h 1134"/>
              <a:gd name="T60" fmla="*/ 355600 w 924"/>
              <a:gd name="T61" fmla="*/ 527050 h 1134"/>
              <a:gd name="T62" fmla="*/ 330200 w 924"/>
              <a:gd name="T63" fmla="*/ 593725 h 1134"/>
              <a:gd name="T64" fmla="*/ 298450 w 924"/>
              <a:gd name="T65" fmla="*/ 663575 h 1134"/>
              <a:gd name="T66" fmla="*/ 263525 w 924"/>
              <a:gd name="T67" fmla="*/ 727075 h 1134"/>
              <a:gd name="T68" fmla="*/ 228600 w 924"/>
              <a:gd name="T69" fmla="*/ 793750 h 1134"/>
              <a:gd name="T70" fmla="*/ 187325 w 924"/>
              <a:gd name="T71" fmla="*/ 854075 h 1134"/>
              <a:gd name="T72" fmla="*/ 146050 w 924"/>
              <a:gd name="T73" fmla="*/ 914400 h 1134"/>
              <a:gd name="T74" fmla="*/ 101600 w 924"/>
              <a:gd name="T75" fmla="*/ 971550 h 1134"/>
              <a:gd name="T76" fmla="*/ 50800 w 924"/>
              <a:gd name="T77" fmla="*/ 1025525 h 1134"/>
              <a:gd name="T78" fmla="*/ 0 w 924"/>
              <a:gd name="T79" fmla="*/ 1079500 h 1134"/>
              <a:gd name="T80" fmla="*/ 0 w 924"/>
              <a:gd name="T81" fmla="*/ 1079500 h 1134"/>
              <a:gd name="T82" fmla="*/ 0 w 924"/>
              <a:gd name="T83" fmla="*/ 1079500 h 1134"/>
              <a:gd name="T84" fmla="*/ 0 w 924"/>
              <a:gd name="T85" fmla="*/ 1079500 h 1134"/>
              <a:gd name="T86" fmla="*/ 0 w 924"/>
              <a:gd name="T87" fmla="*/ 1079500 h 1134"/>
              <a:gd name="T88" fmla="*/ 0 w 924"/>
              <a:gd name="T89" fmla="*/ 1082675 h 1134"/>
              <a:gd name="T90" fmla="*/ 38100 w 924"/>
              <a:gd name="T91" fmla="*/ 1403350 h 1134"/>
              <a:gd name="T92" fmla="*/ 73025 w 924"/>
              <a:gd name="T93" fmla="*/ 1727200 h 1134"/>
              <a:gd name="T94" fmla="*/ 396875 w 924"/>
              <a:gd name="T95" fmla="*/ 1762125 h 1134"/>
              <a:gd name="T96" fmla="*/ 717550 w 924"/>
              <a:gd name="T97" fmla="*/ 1797050 h 1134"/>
              <a:gd name="T98" fmla="*/ 720725 w 924"/>
              <a:gd name="T99" fmla="*/ 1800225 h 113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24" h="1134">
                <a:moveTo>
                  <a:pt x="454" y="1134"/>
                </a:moveTo>
                <a:lnTo>
                  <a:pt x="454" y="1134"/>
                </a:lnTo>
                <a:lnTo>
                  <a:pt x="506" y="1078"/>
                </a:lnTo>
                <a:lnTo>
                  <a:pt x="556" y="1020"/>
                </a:lnTo>
                <a:lnTo>
                  <a:pt x="604" y="960"/>
                </a:lnTo>
                <a:lnTo>
                  <a:pt x="650" y="896"/>
                </a:lnTo>
                <a:lnTo>
                  <a:pt x="690" y="832"/>
                </a:lnTo>
                <a:lnTo>
                  <a:pt x="730" y="764"/>
                </a:lnTo>
                <a:lnTo>
                  <a:pt x="764" y="696"/>
                </a:lnTo>
                <a:lnTo>
                  <a:pt x="798" y="624"/>
                </a:lnTo>
                <a:lnTo>
                  <a:pt x="826" y="552"/>
                </a:lnTo>
                <a:lnTo>
                  <a:pt x="852" y="478"/>
                </a:lnTo>
                <a:lnTo>
                  <a:pt x="872" y="402"/>
                </a:lnTo>
                <a:lnTo>
                  <a:pt x="890" y="324"/>
                </a:lnTo>
                <a:lnTo>
                  <a:pt x="904" y="244"/>
                </a:lnTo>
                <a:lnTo>
                  <a:pt x="914" y="164"/>
                </a:lnTo>
                <a:lnTo>
                  <a:pt x="922" y="82"/>
                </a:lnTo>
                <a:lnTo>
                  <a:pt x="924" y="0"/>
                </a:lnTo>
                <a:lnTo>
                  <a:pt x="764" y="128"/>
                </a:lnTo>
                <a:lnTo>
                  <a:pt x="604" y="256"/>
                </a:lnTo>
                <a:lnTo>
                  <a:pt x="444" y="128"/>
                </a:lnTo>
                <a:lnTo>
                  <a:pt x="284" y="0"/>
                </a:lnTo>
                <a:lnTo>
                  <a:pt x="282" y="50"/>
                </a:lnTo>
                <a:lnTo>
                  <a:pt x="278" y="98"/>
                </a:lnTo>
                <a:lnTo>
                  <a:pt x="272" y="146"/>
                </a:lnTo>
                <a:lnTo>
                  <a:pt x="264" y="194"/>
                </a:lnTo>
                <a:lnTo>
                  <a:pt x="252" y="240"/>
                </a:lnTo>
                <a:lnTo>
                  <a:pt x="240" y="286"/>
                </a:lnTo>
                <a:lnTo>
                  <a:pt x="224" y="332"/>
                </a:lnTo>
                <a:lnTo>
                  <a:pt x="208" y="374"/>
                </a:lnTo>
                <a:lnTo>
                  <a:pt x="188" y="418"/>
                </a:lnTo>
                <a:lnTo>
                  <a:pt x="166" y="458"/>
                </a:lnTo>
                <a:lnTo>
                  <a:pt x="144" y="500"/>
                </a:lnTo>
                <a:lnTo>
                  <a:pt x="118" y="538"/>
                </a:lnTo>
                <a:lnTo>
                  <a:pt x="92" y="576"/>
                </a:lnTo>
                <a:lnTo>
                  <a:pt x="64" y="612"/>
                </a:lnTo>
                <a:lnTo>
                  <a:pt x="32" y="646"/>
                </a:lnTo>
                <a:lnTo>
                  <a:pt x="0" y="680"/>
                </a:lnTo>
                <a:lnTo>
                  <a:pt x="0" y="682"/>
                </a:lnTo>
                <a:lnTo>
                  <a:pt x="24" y="884"/>
                </a:lnTo>
                <a:lnTo>
                  <a:pt x="46" y="1088"/>
                </a:lnTo>
                <a:lnTo>
                  <a:pt x="250" y="1110"/>
                </a:lnTo>
                <a:lnTo>
                  <a:pt x="452" y="1132"/>
                </a:lnTo>
                <a:lnTo>
                  <a:pt x="454" y="1134"/>
                </a:lnTo>
                <a:close/>
              </a:path>
            </a:pathLst>
          </a:custGeom>
          <a:solidFill>
            <a:srgbClr val="00CC99"/>
          </a:solidFill>
          <a:ln w="3175">
            <a:solidFill>
              <a:schemeClr val="hlink"/>
            </a:solidFill>
            <a:prstDash val="solid"/>
            <a:round/>
            <a:headEnd/>
            <a:tailEnd/>
          </a:ln>
        </p:spPr>
        <p:txBody>
          <a:bodyPr/>
          <a:lstStyle/>
          <a:p>
            <a:endParaRPr lang="en-GB"/>
          </a:p>
        </p:txBody>
      </p:sp>
      <p:sp>
        <p:nvSpPr>
          <p:cNvPr id="7173" name="Freeform 6"/>
          <p:cNvSpPr>
            <a:spLocks/>
          </p:cNvSpPr>
          <p:nvPr/>
        </p:nvSpPr>
        <p:spPr bwMode="auto">
          <a:xfrm>
            <a:off x="1978025" y="3635375"/>
            <a:ext cx="1463675" cy="2203450"/>
          </a:xfrm>
          <a:custGeom>
            <a:avLst/>
            <a:gdLst>
              <a:gd name="T0" fmla="*/ 0 w 922"/>
              <a:gd name="T1" fmla="*/ 403225 h 1388"/>
              <a:gd name="T2" fmla="*/ 0 w 922"/>
              <a:gd name="T3" fmla="*/ 403225 h 1388"/>
              <a:gd name="T4" fmla="*/ 3175 w 922"/>
              <a:gd name="T5" fmla="*/ 527050 h 1388"/>
              <a:gd name="T6" fmla="*/ 9525 w 922"/>
              <a:gd name="T7" fmla="*/ 647700 h 1388"/>
              <a:gd name="T8" fmla="*/ 25400 w 922"/>
              <a:gd name="T9" fmla="*/ 768350 h 1388"/>
              <a:gd name="T10" fmla="*/ 44450 w 922"/>
              <a:gd name="T11" fmla="*/ 889000 h 1388"/>
              <a:gd name="T12" fmla="*/ 69850 w 922"/>
              <a:gd name="T13" fmla="*/ 1009650 h 1388"/>
              <a:gd name="T14" fmla="*/ 104775 w 922"/>
              <a:gd name="T15" fmla="*/ 1130300 h 1388"/>
              <a:gd name="T16" fmla="*/ 139700 w 922"/>
              <a:gd name="T17" fmla="*/ 1247775 h 1388"/>
              <a:gd name="T18" fmla="*/ 184150 w 922"/>
              <a:gd name="T19" fmla="*/ 1362075 h 1388"/>
              <a:gd name="T20" fmla="*/ 234950 w 922"/>
              <a:gd name="T21" fmla="*/ 1476375 h 1388"/>
              <a:gd name="T22" fmla="*/ 288925 w 922"/>
              <a:gd name="T23" fmla="*/ 1587500 h 1388"/>
              <a:gd name="T24" fmla="*/ 349250 w 922"/>
              <a:gd name="T25" fmla="*/ 1698625 h 1388"/>
              <a:gd name="T26" fmla="*/ 419100 w 922"/>
              <a:gd name="T27" fmla="*/ 1806575 h 1388"/>
              <a:gd name="T28" fmla="*/ 488950 w 922"/>
              <a:gd name="T29" fmla="*/ 1908175 h 1388"/>
              <a:gd name="T30" fmla="*/ 568325 w 922"/>
              <a:gd name="T31" fmla="*/ 2009775 h 1388"/>
              <a:gd name="T32" fmla="*/ 654050 w 922"/>
              <a:gd name="T33" fmla="*/ 2108200 h 1388"/>
              <a:gd name="T34" fmla="*/ 742950 w 922"/>
              <a:gd name="T35" fmla="*/ 2203450 h 1388"/>
              <a:gd name="T36" fmla="*/ 781050 w 922"/>
              <a:gd name="T37" fmla="*/ 1882775 h 1388"/>
              <a:gd name="T38" fmla="*/ 815975 w 922"/>
              <a:gd name="T39" fmla="*/ 1558925 h 1388"/>
              <a:gd name="T40" fmla="*/ 1139825 w 922"/>
              <a:gd name="T41" fmla="*/ 1524000 h 1388"/>
              <a:gd name="T42" fmla="*/ 1460500 w 922"/>
              <a:gd name="T43" fmla="*/ 1485900 h 1388"/>
              <a:gd name="T44" fmla="*/ 1463675 w 922"/>
              <a:gd name="T45" fmla="*/ 1485900 h 1388"/>
              <a:gd name="T46" fmla="*/ 1463675 w 922"/>
              <a:gd name="T47" fmla="*/ 1485900 h 1388"/>
              <a:gd name="T48" fmla="*/ 1406525 w 922"/>
              <a:gd name="T49" fmla="*/ 1428750 h 1388"/>
              <a:gd name="T50" fmla="*/ 1358900 w 922"/>
              <a:gd name="T51" fmla="*/ 1371600 h 1388"/>
              <a:gd name="T52" fmla="*/ 1311275 w 922"/>
              <a:gd name="T53" fmla="*/ 1308100 h 1388"/>
              <a:gd name="T54" fmla="*/ 1266825 w 922"/>
              <a:gd name="T55" fmla="*/ 1247775 h 1388"/>
              <a:gd name="T56" fmla="*/ 1225550 w 922"/>
              <a:gd name="T57" fmla="*/ 1181100 h 1388"/>
              <a:gd name="T58" fmla="*/ 1190625 w 922"/>
              <a:gd name="T59" fmla="*/ 1117600 h 1388"/>
              <a:gd name="T60" fmla="*/ 1155700 w 922"/>
              <a:gd name="T61" fmla="*/ 1047750 h 1388"/>
              <a:gd name="T62" fmla="*/ 1127125 w 922"/>
              <a:gd name="T63" fmla="*/ 981075 h 1388"/>
              <a:gd name="T64" fmla="*/ 1101725 w 922"/>
              <a:gd name="T65" fmla="*/ 911225 h 1388"/>
              <a:gd name="T66" fmla="*/ 1079500 w 922"/>
              <a:gd name="T67" fmla="*/ 841375 h 1388"/>
              <a:gd name="T68" fmla="*/ 1057275 w 922"/>
              <a:gd name="T69" fmla="*/ 768350 h 1388"/>
              <a:gd name="T70" fmla="*/ 1044575 w 922"/>
              <a:gd name="T71" fmla="*/ 698500 h 1388"/>
              <a:gd name="T72" fmla="*/ 1031875 w 922"/>
              <a:gd name="T73" fmla="*/ 625475 h 1388"/>
              <a:gd name="T74" fmla="*/ 1022350 w 922"/>
              <a:gd name="T75" fmla="*/ 552450 h 1388"/>
              <a:gd name="T76" fmla="*/ 1016000 w 922"/>
              <a:gd name="T77" fmla="*/ 479425 h 1388"/>
              <a:gd name="T78" fmla="*/ 1016000 w 922"/>
              <a:gd name="T79" fmla="*/ 406400 h 1388"/>
              <a:gd name="T80" fmla="*/ 1016000 w 922"/>
              <a:gd name="T81" fmla="*/ 406400 h 1388"/>
              <a:gd name="T82" fmla="*/ 1016000 w 922"/>
              <a:gd name="T83" fmla="*/ 406400 h 1388"/>
              <a:gd name="T84" fmla="*/ 1016000 w 922"/>
              <a:gd name="T85" fmla="*/ 406400 h 1388"/>
              <a:gd name="T86" fmla="*/ 1016000 w 922"/>
              <a:gd name="T87" fmla="*/ 403225 h 1388"/>
              <a:gd name="T88" fmla="*/ 1016000 w 922"/>
              <a:gd name="T89" fmla="*/ 403225 h 1388"/>
              <a:gd name="T90" fmla="*/ 762000 w 922"/>
              <a:gd name="T91" fmla="*/ 203200 h 1388"/>
              <a:gd name="T92" fmla="*/ 508000 w 922"/>
              <a:gd name="T93" fmla="*/ 0 h 1388"/>
              <a:gd name="T94" fmla="*/ 254000 w 922"/>
              <a:gd name="T95" fmla="*/ 203200 h 1388"/>
              <a:gd name="T96" fmla="*/ 3175 w 922"/>
              <a:gd name="T97" fmla="*/ 403225 h 1388"/>
              <a:gd name="T98" fmla="*/ 0 w 922"/>
              <a:gd name="T99" fmla="*/ 403225 h 13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22" h="1388">
                <a:moveTo>
                  <a:pt x="0" y="254"/>
                </a:moveTo>
                <a:lnTo>
                  <a:pt x="0" y="254"/>
                </a:lnTo>
                <a:lnTo>
                  <a:pt x="2" y="332"/>
                </a:lnTo>
                <a:lnTo>
                  <a:pt x="6" y="408"/>
                </a:lnTo>
                <a:lnTo>
                  <a:pt x="16" y="484"/>
                </a:lnTo>
                <a:lnTo>
                  <a:pt x="28" y="560"/>
                </a:lnTo>
                <a:lnTo>
                  <a:pt x="44" y="636"/>
                </a:lnTo>
                <a:lnTo>
                  <a:pt x="66" y="712"/>
                </a:lnTo>
                <a:lnTo>
                  <a:pt x="88" y="786"/>
                </a:lnTo>
                <a:lnTo>
                  <a:pt x="116" y="858"/>
                </a:lnTo>
                <a:lnTo>
                  <a:pt x="148" y="930"/>
                </a:lnTo>
                <a:lnTo>
                  <a:pt x="182" y="1000"/>
                </a:lnTo>
                <a:lnTo>
                  <a:pt x="220" y="1070"/>
                </a:lnTo>
                <a:lnTo>
                  <a:pt x="264" y="1138"/>
                </a:lnTo>
                <a:lnTo>
                  <a:pt x="308" y="1202"/>
                </a:lnTo>
                <a:lnTo>
                  <a:pt x="358" y="1266"/>
                </a:lnTo>
                <a:lnTo>
                  <a:pt x="412" y="1328"/>
                </a:lnTo>
                <a:lnTo>
                  <a:pt x="468" y="1388"/>
                </a:lnTo>
                <a:lnTo>
                  <a:pt x="492" y="1186"/>
                </a:lnTo>
                <a:lnTo>
                  <a:pt x="514" y="982"/>
                </a:lnTo>
                <a:lnTo>
                  <a:pt x="718" y="960"/>
                </a:lnTo>
                <a:lnTo>
                  <a:pt x="920" y="936"/>
                </a:lnTo>
                <a:lnTo>
                  <a:pt x="922" y="936"/>
                </a:lnTo>
                <a:lnTo>
                  <a:pt x="886" y="900"/>
                </a:lnTo>
                <a:lnTo>
                  <a:pt x="856" y="864"/>
                </a:lnTo>
                <a:lnTo>
                  <a:pt x="826" y="824"/>
                </a:lnTo>
                <a:lnTo>
                  <a:pt x="798" y="786"/>
                </a:lnTo>
                <a:lnTo>
                  <a:pt x="772" y="744"/>
                </a:lnTo>
                <a:lnTo>
                  <a:pt x="750" y="704"/>
                </a:lnTo>
                <a:lnTo>
                  <a:pt x="728" y="660"/>
                </a:lnTo>
                <a:lnTo>
                  <a:pt x="710" y="618"/>
                </a:lnTo>
                <a:lnTo>
                  <a:pt x="694" y="574"/>
                </a:lnTo>
                <a:lnTo>
                  <a:pt x="680" y="530"/>
                </a:lnTo>
                <a:lnTo>
                  <a:pt x="666" y="484"/>
                </a:lnTo>
                <a:lnTo>
                  <a:pt x="658" y="440"/>
                </a:lnTo>
                <a:lnTo>
                  <a:pt x="650" y="394"/>
                </a:lnTo>
                <a:lnTo>
                  <a:pt x="644" y="348"/>
                </a:lnTo>
                <a:lnTo>
                  <a:pt x="640" y="302"/>
                </a:lnTo>
                <a:lnTo>
                  <a:pt x="640" y="256"/>
                </a:lnTo>
                <a:lnTo>
                  <a:pt x="640" y="254"/>
                </a:lnTo>
                <a:lnTo>
                  <a:pt x="480" y="128"/>
                </a:lnTo>
                <a:lnTo>
                  <a:pt x="320" y="0"/>
                </a:lnTo>
                <a:lnTo>
                  <a:pt x="160" y="128"/>
                </a:lnTo>
                <a:lnTo>
                  <a:pt x="2" y="254"/>
                </a:lnTo>
                <a:lnTo>
                  <a:pt x="0" y="254"/>
                </a:lnTo>
                <a:close/>
              </a:path>
            </a:pathLst>
          </a:custGeom>
          <a:solidFill>
            <a:schemeClr val="accent2"/>
          </a:solidFill>
          <a:ln w="3175">
            <a:solidFill>
              <a:schemeClr val="hlink"/>
            </a:solidFill>
            <a:prstDash val="solid"/>
            <a:round/>
            <a:headEnd/>
            <a:tailEnd/>
          </a:ln>
        </p:spPr>
        <p:txBody>
          <a:bodyPr/>
          <a:lstStyle/>
          <a:p>
            <a:endParaRPr lang="en-GB"/>
          </a:p>
        </p:txBody>
      </p:sp>
      <p:sp>
        <p:nvSpPr>
          <p:cNvPr id="7174" name="Freeform 7"/>
          <p:cNvSpPr>
            <a:spLocks/>
          </p:cNvSpPr>
          <p:nvPr/>
        </p:nvSpPr>
        <p:spPr bwMode="auto">
          <a:xfrm>
            <a:off x="1978025" y="2235200"/>
            <a:ext cx="1463675" cy="1800225"/>
          </a:xfrm>
          <a:custGeom>
            <a:avLst/>
            <a:gdLst>
              <a:gd name="T0" fmla="*/ 746125 w 922"/>
              <a:gd name="T1" fmla="*/ 0 h 1134"/>
              <a:gd name="T2" fmla="*/ 746125 w 922"/>
              <a:gd name="T3" fmla="*/ 0 h 1134"/>
              <a:gd name="T4" fmla="*/ 660400 w 922"/>
              <a:gd name="T5" fmla="*/ 88900 h 1134"/>
              <a:gd name="T6" fmla="*/ 581025 w 922"/>
              <a:gd name="T7" fmla="*/ 180975 h 1134"/>
              <a:gd name="T8" fmla="*/ 504825 w 922"/>
              <a:gd name="T9" fmla="*/ 276225 h 1134"/>
              <a:gd name="T10" fmla="*/ 434975 w 922"/>
              <a:gd name="T11" fmla="*/ 377825 h 1134"/>
              <a:gd name="T12" fmla="*/ 368300 w 922"/>
              <a:gd name="T13" fmla="*/ 479425 h 1134"/>
              <a:gd name="T14" fmla="*/ 307975 w 922"/>
              <a:gd name="T15" fmla="*/ 587375 h 1134"/>
              <a:gd name="T16" fmla="*/ 250825 w 922"/>
              <a:gd name="T17" fmla="*/ 695325 h 1134"/>
              <a:gd name="T18" fmla="*/ 200025 w 922"/>
              <a:gd name="T19" fmla="*/ 809625 h 1134"/>
              <a:gd name="T20" fmla="*/ 155575 w 922"/>
              <a:gd name="T21" fmla="*/ 923925 h 1134"/>
              <a:gd name="T22" fmla="*/ 114300 w 922"/>
              <a:gd name="T23" fmla="*/ 1044575 h 1134"/>
              <a:gd name="T24" fmla="*/ 79375 w 922"/>
              <a:gd name="T25" fmla="*/ 1165225 h 1134"/>
              <a:gd name="T26" fmla="*/ 50800 w 922"/>
              <a:gd name="T27" fmla="*/ 1285875 h 1134"/>
              <a:gd name="T28" fmla="*/ 28575 w 922"/>
              <a:gd name="T29" fmla="*/ 1412875 h 1134"/>
              <a:gd name="T30" fmla="*/ 12700 w 922"/>
              <a:gd name="T31" fmla="*/ 1539875 h 1134"/>
              <a:gd name="T32" fmla="*/ 3175 w 922"/>
              <a:gd name="T33" fmla="*/ 1670050 h 1134"/>
              <a:gd name="T34" fmla="*/ 0 w 922"/>
              <a:gd name="T35" fmla="*/ 1800225 h 1134"/>
              <a:gd name="T36" fmla="*/ 254000 w 922"/>
              <a:gd name="T37" fmla="*/ 1597025 h 1134"/>
              <a:gd name="T38" fmla="*/ 508000 w 922"/>
              <a:gd name="T39" fmla="*/ 1393825 h 1134"/>
              <a:gd name="T40" fmla="*/ 762000 w 922"/>
              <a:gd name="T41" fmla="*/ 1597025 h 1134"/>
              <a:gd name="T42" fmla="*/ 1016000 w 922"/>
              <a:gd name="T43" fmla="*/ 1800225 h 1134"/>
              <a:gd name="T44" fmla="*/ 1016000 w 922"/>
              <a:gd name="T45" fmla="*/ 1800225 h 1134"/>
              <a:gd name="T46" fmla="*/ 1016000 w 922"/>
              <a:gd name="T47" fmla="*/ 1800225 h 1134"/>
              <a:gd name="T48" fmla="*/ 1016000 w 922"/>
              <a:gd name="T49" fmla="*/ 1720850 h 1134"/>
              <a:gd name="T50" fmla="*/ 1022350 w 922"/>
              <a:gd name="T51" fmla="*/ 1644650 h 1134"/>
              <a:gd name="T52" fmla="*/ 1031875 w 922"/>
              <a:gd name="T53" fmla="*/ 1568450 h 1134"/>
              <a:gd name="T54" fmla="*/ 1047750 w 922"/>
              <a:gd name="T55" fmla="*/ 1492250 h 1134"/>
              <a:gd name="T56" fmla="*/ 1063625 w 922"/>
              <a:gd name="T57" fmla="*/ 1419225 h 1134"/>
              <a:gd name="T58" fmla="*/ 1082675 w 922"/>
              <a:gd name="T59" fmla="*/ 1346200 h 1134"/>
              <a:gd name="T60" fmla="*/ 1108075 w 922"/>
              <a:gd name="T61" fmla="*/ 1276350 h 1134"/>
              <a:gd name="T62" fmla="*/ 1136650 w 922"/>
              <a:gd name="T63" fmla="*/ 1206500 h 1134"/>
              <a:gd name="T64" fmla="*/ 1165225 w 922"/>
              <a:gd name="T65" fmla="*/ 1136650 h 1134"/>
              <a:gd name="T66" fmla="*/ 1200150 w 922"/>
              <a:gd name="T67" fmla="*/ 1073150 h 1134"/>
              <a:gd name="T68" fmla="*/ 1238250 w 922"/>
              <a:gd name="T69" fmla="*/ 1009650 h 1134"/>
              <a:gd name="T70" fmla="*/ 1276350 w 922"/>
              <a:gd name="T71" fmla="*/ 946150 h 1134"/>
              <a:gd name="T72" fmla="*/ 1320800 w 922"/>
              <a:gd name="T73" fmla="*/ 885825 h 1134"/>
              <a:gd name="T74" fmla="*/ 1365250 w 922"/>
              <a:gd name="T75" fmla="*/ 828675 h 1134"/>
              <a:gd name="T76" fmla="*/ 1412875 w 922"/>
              <a:gd name="T77" fmla="*/ 774700 h 1134"/>
              <a:gd name="T78" fmla="*/ 1463675 w 922"/>
              <a:gd name="T79" fmla="*/ 720725 h 1134"/>
              <a:gd name="T80" fmla="*/ 1463675 w 922"/>
              <a:gd name="T81" fmla="*/ 720725 h 1134"/>
              <a:gd name="T82" fmla="*/ 1463675 w 922"/>
              <a:gd name="T83" fmla="*/ 720725 h 1134"/>
              <a:gd name="T84" fmla="*/ 1463675 w 922"/>
              <a:gd name="T85" fmla="*/ 720725 h 1134"/>
              <a:gd name="T86" fmla="*/ 1463675 w 922"/>
              <a:gd name="T87" fmla="*/ 720725 h 1134"/>
              <a:gd name="T88" fmla="*/ 1463675 w 922"/>
              <a:gd name="T89" fmla="*/ 717550 h 1134"/>
              <a:gd name="T90" fmla="*/ 1428750 w 922"/>
              <a:gd name="T91" fmla="*/ 396875 h 1134"/>
              <a:gd name="T92" fmla="*/ 1393825 w 922"/>
              <a:gd name="T93" fmla="*/ 76200 h 1134"/>
              <a:gd name="T94" fmla="*/ 1069975 w 922"/>
              <a:gd name="T95" fmla="*/ 38100 h 1134"/>
              <a:gd name="T96" fmla="*/ 749300 w 922"/>
              <a:gd name="T97" fmla="*/ 3175 h 1134"/>
              <a:gd name="T98" fmla="*/ 746125 w 922"/>
              <a:gd name="T99" fmla="*/ 0 h 113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22" h="1134">
                <a:moveTo>
                  <a:pt x="470" y="0"/>
                </a:moveTo>
                <a:lnTo>
                  <a:pt x="470" y="0"/>
                </a:lnTo>
                <a:lnTo>
                  <a:pt x="416" y="56"/>
                </a:lnTo>
                <a:lnTo>
                  <a:pt x="366" y="114"/>
                </a:lnTo>
                <a:lnTo>
                  <a:pt x="318" y="174"/>
                </a:lnTo>
                <a:lnTo>
                  <a:pt x="274" y="238"/>
                </a:lnTo>
                <a:lnTo>
                  <a:pt x="232" y="302"/>
                </a:lnTo>
                <a:lnTo>
                  <a:pt x="194" y="370"/>
                </a:lnTo>
                <a:lnTo>
                  <a:pt x="158" y="438"/>
                </a:lnTo>
                <a:lnTo>
                  <a:pt x="126" y="510"/>
                </a:lnTo>
                <a:lnTo>
                  <a:pt x="98" y="582"/>
                </a:lnTo>
                <a:lnTo>
                  <a:pt x="72" y="658"/>
                </a:lnTo>
                <a:lnTo>
                  <a:pt x="50" y="734"/>
                </a:lnTo>
                <a:lnTo>
                  <a:pt x="32" y="810"/>
                </a:lnTo>
                <a:lnTo>
                  <a:pt x="18" y="890"/>
                </a:lnTo>
                <a:lnTo>
                  <a:pt x="8" y="970"/>
                </a:lnTo>
                <a:lnTo>
                  <a:pt x="2" y="1052"/>
                </a:lnTo>
                <a:lnTo>
                  <a:pt x="0" y="1134"/>
                </a:lnTo>
                <a:lnTo>
                  <a:pt x="160" y="1006"/>
                </a:lnTo>
                <a:lnTo>
                  <a:pt x="320" y="878"/>
                </a:lnTo>
                <a:lnTo>
                  <a:pt x="480" y="1006"/>
                </a:lnTo>
                <a:lnTo>
                  <a:pt x="640" y="1134"/>
                </a:lnTo>
                <a:lnTo>
                  <a:pt x="640" y="1084"/>
                </a:lnTo>
                <a:lnTo>
                  <a:pt x="644" y="1036"/>
                </a:lnTo>
                <a:lnTo>
                  <a:pt x="650" y="988"/>
                </a:lnTo>
                <a:lnTo>
                  <a:pt x="660" y="940"/>
                </a:lnTo>
                <a:lnTo>
                  <a:pt x="670" y="894"/>
                </a:lnTo>
                <a:lnTo>
                  <a:pt x="682" y="848"/>
                </a:lnTo>
                <a:lnTo>
                  <a:pt x="698" y="804"/>
                </a:lnTo>
                <a:lnTo>
                  <a:pt x="716" y="760"/>
                </a:lnTo>
                <a:lnTo>
                  <a:pt x="734" y="716"/>
                </a:lnTo>
                <a:lnTo>
                  <a:pt x="756" y="676"/>
                </a:lnTo>
                <a:lnTo>
                  <a:pt x="780" y="636"/>
                </a:lnTo>
                <a:lnTo>
                  <a:pt x="804" y="596"/>
                </a:lnTo>
                <a:lnTo>
                  <a:pt x="832" y="558"/>
                </a:lnTo>
                <a:lnTo>
                  <a:pt x="860" y="522"/>
                </a:lnTo>
                <a:lnTo>
                  <a:pt x="890" y="488"/>
                </a:lnTo>
                <a:lnTo>
                  <a:pt x="922" y="454"/>
                </a:lnTo>
                <a:lnTo>
                  <a:pt x="922" y="452"/>
                </a:lnTo>
                <a:lnTo>
                  <a:pt x="900" y="250"/>
                </a:lnTo>
                <a:lnTo>
                  <a:pt x="878" y="48"/>
                </a:lnTo>
                <a:lnTo>
                  <a:pt x="674" y="24"/>
                </a:lnTo>
                <a:lnTo>
                  <a:pt x="472" y="2"/>
                </a:lnTo>
                <a:lnTo>
                  <a:pt x="470" y="0"/>
                </a:lnTo>
                <a:close/>
              </a:path>
            </a:pathLst>
          </a:custGeom>
          <a:solidFill>
            <a:schemeClr val="hlink"/>
          </a:solidFill>
          <a:ln w="3175">
            <a:solidFill>
              <a:schemeClr val="hlink"/>
            </a:solidFill>
            <a:prstDash val="solid"/>
            <a:round/>
            <a:headEnd/>
            <a:tailEnd/>
          </a:ln>
        </p:spPr>
        <p:txBody>
          <a:bodyPr/>
          <a:lstStyle/>
          <a:p>
            <a:endParaRPr lang="en-GB"/>
          </a:p>
        </p:txBody>
      </p:sp>
      <p:sp>
        <p:nvSpPr>
          <p:cNvPr id="7175" name="Freeform 8"/>
          <p:cNvSpPr>
            <a:spLocks/>
          </p:cNvSpPr>
          <p:nvPr/>
        </p:nvSpPr>
        <p:spPr bwMode="auto">
          <a:xfrm>
            <a:off x="2720975" y="5121275"/>
            <a:ext cx="1800225" cy="1466850"/>
          </a:xfrm>
          <a:custGeom>
            <a:avLst/>
            <a:gdLst>
              <a:gd name="T0" fmla="*/ 0 w 1134"/>
              <a:gd name="T1" fmla="*/ 720725 h 924"/>
              <a:gd name="T2" fmla="*/ 0 w 1134"/>
              <a:gd name="T3" fmla="*/ 720725 h 924"/>
              <a:gd name="T4" fmla="*/ 88900 w 1134"/>
              <a:gd name="T5" fmla="*/ 803275 h 924"/>
              <a:gd name="T6" fmla="*/ 180975 w 1134"/>
              <a:gd name="T7" fmla="*/ 882650 h 924"/>
              <a:gd name="T8" fmla="*/ 276225 w 1134"/>
              <a:gd name="T9" fmla="*/ 958850 h 924"/>
              <a:gd name="T10" fmla="*/ 374650 w 1134"/>
              <a:gd name="T11" fmla="*/ 1031875 h 924"/>
              <a:gd name="T12" fmla="*/ 479425 w 1134"/>
              <a:gd name="T13" fmla="*/ 1098550 h 924"/>
              <a:gd name="T14" fmla="*/ 587375 w 1134"/>
              <a:gd name="T15" fmla="*/ 1158875 h 924"/>
              <a:gd name="T16" fmla="*/ 695325 w 1134"/>
              <a:gd name="T17" fmla="*/ 1216025 h 924"/>
              <a:gd name="T18" fmla="*/ 809625 w 1134"/>
              <a:gd name="T19" fmla="*/ 1266825 h 924"/>
              <a:gd name="T20" fmla="*/ 923925 w 1134"/>
              <a:gd name="T21" fmla="*/ 1311275 h 924"/>
              <a:gd name="T22" fmla="*/ 1041400 w 1134"/>
              <a:gd name="T23" fmla="*/ 1352550 h 924"/>
              <a:gd name="T24" fmla="*/ 1162050 w 1134"/>
              <a:gd name="T25" fmla="*/ 1387475 h 924"/>
              <a:gd name="T26" fmla="*/ 1285875 w 1134"/>
              <a:gd name="T27" fmla="*/ 1416050 h 924"/>
              <a:gd name="T28" fmla="*/ 1412875 w 1134"/>
              <a:gd name="T29" fmla="*/ 1438275 h 924"/>
              <a:gd name="T30" fmla="*/ 1539875 w 1134"/>
              <a:gd name="T31" fmla="*/ 1454150 h 924"/>
              <a:gd name="T32" fmla="*/ 1666875 w 1134"/>
              <a:gd name="T33" fmla="*/ 1463675 h 924"/>
              <a:gd name="T34" fmla="*/ 1800225 w 1134"/>
              <a:gd name="T35" fmla="*/ 1466850 h 924"/>
              <a:gd name="T36" fmla="*/ 1597025 w 1134"/>
              <a:gd name="T37" fmla="*/ 1212850 h 924"/>
              <a:gd name="T38" fmla="*/ 1393825 w 1134"/>
              <a:gd name="T39" fmla="*/ 958850 h 924"/>
              <a:gd name="T40" fmla="*/ 1597025 w 1134"/>
              <a:gd name="T41" fmla="*/ 704850 h 924"/>
              <a:gd name="T42" fmla="*/ 1800225 w 1134"/>
              <a:gd name="T43" fmla="*/ 450850 h 924"/>
              <a:gd name="T44" fmla="*/ 1800225 w 1134"/>
              <a:gd name="T45" fmla="*/ 450850 h 924"/>
              <a:gd name="T46" fmla="*/ 1800225 w 1134"/>
              <a:gd name="T47" fmla="*/ 450850 h 924"/>
              <a:gd name="T48" fmla="*/ 1720850 w 1134"/>
              <a:gd name="T49" fmla="*/ 447675 h 924"/>
              <a:gd name="T50" fmla="*/ 1644650 w 1134"/>
              <a:gd name="T51" fmla="*/ 441325 h 924"/>
              <a:gd name="T52" fmla="*/ 1565275 w 1134"/>
              <a:gd name="T53" fmla="*/ 431800 h 924"/>
              <a:gd name="T54" fmla="*/ 1492250 w 1134"/>
              <a:gd name="T55" fmla="*/ 419100 h 924"/>
              <a:gd name="T56" fmla="*/ 1416050 w 1134"/>
              <a:gd name="T57" fmla="*/ 403225 h 924"/>
              <a:gd name="T58" fmla="*/ 1346200 w 1134"/>
              <a:gd name="T59" fmla="*/ 381000 h 924"/>
              <a:gd name="T60" fmla="*/ 1273175 w 1134"/>
              <a:gd name="T61" fmla="*/ 358775 h 924"/>
              <a:gd name="T62" fmla="*/ 1203325 w 1134"/>
              <a:gd name="T63" fmla="*/ 330200 h 924"/>
              <a:gd name="T64" fmla="*/ 1136650 w 1134"/>
              <a:gd name="T65" fmla="*/ 298450 h 924"/>
              <a:gd name="T66" fmla="*/ 1069975 w 1134"/>
              <a:gd name="T67" fmla="*/ 266700 h 924"/>
              <a:gd name="T68" fmla="*/ 1006475 w 1134"/>
              <a:gd name="T69" fmla="*/ 228600 h 924"/>
              <a:gd name="T70" fmla="*/ 946150 w 1134"/>
              <a:gd name="T71" fmla="*/ 190500 h 924"/>
              <a:gd name="T72" fmla="*/ 885825 w 1134"/>
              <a:gd name="T73" fmla="*/ 146050 h 924"/>
              <a:gd name="T74" fmla="*/ 828675 w 1134"/>
              <a:gd name="T75" fmla="*/ 101600 h 924"/>
              <a:gd name="T76" fmla="*/ 771525 w 1134"/>
              <a:gd name="T77" fmla="*/ 53975 h 924"/>
              <a:gd name="T78" fmla="*/ 720725 w 1134"/>
              <a:gd name="T79" fmla="*/ 3175 h 924"/>
              <a:gd name="T80" fmla="*/ 720725 w 1134"/>
              <a:gd name="T81" fmla="*/ 0 h 924"/>
              <a:gd name="T82" fmla="*/ 717550 w 1134"/>
              <a:gd name="T83" fmla="*/ 3175 h 924"/>
              <a:gd name="T84" fmla="*/ 717550 w 1134"/>
              <a:gd name="T85" fmla="*/ 3175 h 924"/>
              <a:gd name="T86" fmla="*/ 717550 w 1134"/>
              <a:gd name="T87" fmla="*/ 0 h 924"/>
              <a:gd name="T88" fmla="*/ 717550 w 1134"/>
              <a:gd name="T89" fmla="*/ 3175 h 924"/>
              <a:gd name="T90" fmla="*/ 396875 w 1134"/>
              <a:gd name="T91" fmla="*/ 38100 h 924"/>
              <a:gd name="T92" fmla="*/ 73025 w 1134"/>
              <a:gd name="T93" fmla="*/ 73025 h 924"/>
              <a:gd name="T94" fmla="*/ 38100 w 1134"/>
              <a:gd name="T95" fmla="*/ 396875 h 924"/>
              <a:gd name="T96" fmla="*/ 3175 w 1134"/>
              <a:gd name="T97" fmla="*/ 717550 h 924"/>
              <a:gd name="T98" fmla="*/ 0 w 1134"/>
              <a:gd name="T99" fmla="*/ 720725 h 9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134" h="924">
                <a:moveTo>
                  <a:pt x="0" y="454"/>
                </a:moveTo>
                <a:lnTo>
                  <a:pt x="0" y="454"/>
                </a:lnTo>
                <a:lnTo>
                  <a:pt x="56" y="506"/>
                </a:lnTo>
                <a:lnTo>
                  <a:pt x="114" y="556"/>
                </a:lnTo>
                <a:lnTo>
                  <a:pt x="174" y="604"/>
                </a:lnTo>
                <a:lnTo>
                  <a:pt x="236" y="650"/>
                </a:lnTo>
                <a:lnTo>
                  <a:pt x="302" y="692"/>
                </a:lnTo>
                <a:lnTo>
                  <a:pt x="370" y="730"/>
                </a:lnTo>
                <a:lnTo>
                  <a:pt x="438" y="766"/>
                </a:lnTo>
                <a:lnTo>
                  <a:pt x="510" y="798"/>
                </a:lnTo>
                <a:lnTo>
                  <a:pt x="582" y="826"/>
                </a:lnTo>
                <a:lnTo>
                  <a:pt x="656" y="852"/>
                </a:lnTo>
                <a:lnTo>
                  <a:pt x="732" y="874"/>
                </a:lnTo>
                <a:lnTo>
                  <a:pt x="810" y="892"/>
                </a:lnTo>
                <a:lnTo>
                  <a:pt x="890" y="906"/>
                </a:lnTo>
                <a:lnTo>
                  <a:pt x="970" y="916"/>
                </a:lnTo>
                <a:lnTo>
                  <a:pt x="1050" y="922"/>
                </a:lnTo>
                <a:lnTo>
                  <a:pt x="1134" y="924"/>
                </a:lnTo>
                <a:lnTo>
                  <a:pt x="1006" y="764"/>
                </a:lnTo>
                <a:lnTo>
                  <a:pt x="878" y="604"/>
                </a:lnTo>
                <a:lnTo>
                  <a:pt x="1006" y="444"/>
                </a:lnTo>
                <a:lnTo>
                  <a:pt x="1134" y="284"/>
                </a:lnTo>
                <a:lnTo>
                  <a:pt x="1084" y="282"/>
                </a:lnTo>
                <a:lnTo>
                  <a:pt x="1036" y="278"/>
                </a:lnTo>
                <a:lnTo>
                  <a:pt x="986" y="272"/>
                </a:lnTo>
                <a:lnTo>
                  <a:pt x="940" y="264"/>
                </a:lnTo>
                <a:lnTo>
                  <a:pt x="892" y="254"/>
                </a:lnTo>
                <a:lnTo>
                  <a:pt x="848" y="240"/>
                </a:lnTo>
                <a:lnTo>
                  <a:pt x="802" y="226"/>
                </a:lnTo>
                <a:lnTo>
                  <a:pt x="758" y="208"/>
                </a:lnTo>
                <a:lnTo>
                  <a:pt x="716" y="188"/>
                </a:lnTo>
                <a:lnTo>
                  <a:pt x="674" y="168"/>
                </a:lnTo>
                <a:lnTo>
                  <a:pt x="634" y="144"/>
                </a:lnTo>
                <a:lnTo>
                  <a:pt x="596" y="120"/>
                </a:lnTo>
                <a:lnTo>
                  <a:pt x="558" y="92"/>
                </a:lnTo>
                <a:lnTo>
                  <a:pt x="522" y="64"/>
                </a:lnTo>
                <a:lnTo>
                  <a:pt x="486" y="34"/>
                </a:lnTo>
                <a:lnTo>
                  <a:pt x="454" y="2"/>
                </a:lnTo>
                <a:lnTo>
                  <a:pt x="454" y="0"/>
                </a:lnTo>
                <a:lnTo>
                  <a:pt x="452" y="2"/>
                </a:lnTo>
                <a:lnTo>
                  <a:pt x="452" y="0"/>
                </a:lnTo>
                <a:lnTo>
                  <a:pt x="452" y="2"/>
                </a:lnTo>
                <a:lnTo>
                  <a:pt x="250" y="24"/>
                </a:lnTo>
                <a:lnTo>
                  <a:pt x="46" y="46"/>
                </a:lnTo>
                <a:lnTo>
                  <a:pt x="24" y="250"/>
                </a:lnTo>
                <a:lnTo>
                  <a:pt x="2" y="452"/>
                </a:lnTo>
                <a:lnTo>
                  <a:pt x="0" y="454"/>
                </a:lnTo>
                <a:close/>
              </a:path>
            </a:pathLst>
          </a:custGeom>
          <a:solidFill>
            <a:srgbClr val="FFFF99"/>
          </a:solidFill>
          <a:ln w="3175">
            <a:solidFill>
              <a:schemeClr val="hlink"/>
            </a:solidFill>
            <a:prstDash val="solid"/>
            <a:round/>
            <a:headEnd/>
            <a:tailEnd/>
          </a:ln>
        </p:spPr>
        <p:txBody>
          <a:bodyPr/>
          <a:lstStyle/>
          <a:p>
            <a:endParaRPr lang="en-GB"/>
          </a:p>
        </p:txBody>
      </p:sp>
      <p:sp>
        <p:nvSpPr>
          <p:cNvPr id="7176" name="Freeform 9"/>
          <p:cNvSpPr>
            <a:spLocks/>
          </p:cNvSpPr>
          <p:nvPr/>
        </p:nvSpPr>
        <p:spPr bwMode="auto">
          <a:xfrm>
            <a:off x="5597525" y="2238375"/>
            <a:ext cx="1463675" cy="2206625"/>
          </a:xfrm>
          <a:custGeom>
            <a:avLst/>
            <a:gdLst>
              <a:gd name="T0" fmla="*/ 1463675 w 922"/>
              <a:gd name="T1" fmla="*/ 1800225 h 1390"/>
              <a:gd name="T2" fmla="*/ 1463675 w 922"/>
              <a:gd name="T3" fmla="*/ 1800225 h 1390"/>
              <a:gd name="T4" fmla="*/ 1460500 w 922"/>
              <a:gd name="T5" fmla="*/ 1679575 h 1390"/>
              <a:gd name="T6" fmla="*/ 1450975 w 922"/>
              <a:gd name="T7" fmla="*/ 1558925 h 1390"/>
              <a:gd name="T8" fmla="*/ 1438275 w 922"/>
              <a:gd name="T9" fmla="*/ 1435100 h 1390"/>
              <a:gd name="T10" fmla="*/ 1416050 w 922"/>
              <a:gd name="T11" fmla="*/ 1314450 h 1390"/>
              <a:gd name="T12" fmla="*/ 1390650 w 922"/>
              <a:gd name="T13" fmla="*/ 1196975 h 1390"/>
              <a:gd name="T14" fmla="*/ 1358900 w 922"/>
              <a:gd name="T15" fmla="*/ 1076325 h 1390"/>
              <a:gd name="T16" fmla="*/ 1320800 w 922"/>
              <a:gd name="T17" fmla="*/ 958850 h 1390"/>
              <a:gd name="T18" fmla="*/ 1276350 w 922"/>
              <a:gd name="T19" fmla="*/ 844550 h 1390"/>
              <a:gd name="T20" fmla="*/ 1228725 w 922"/>
              <a:gd name="T21" fmla="*/ 730250 h 1390"/>
              <a:gd name="T22" fmla="*/ 1171575 w 922"/>
              <a:gd name="T23" fmla="*/ 619125 h 1390"/>
              <a:gd name="T24" fmla="*/ 1111250 w 922"/>
              <a:gd name="T25" fmla="*/ 508000 h 1390"/>
              <a:gd name="T26" fmla="*/ 1044575 w 922"/>
              <a:gd name="T27" fmla="*/ 400050 h 1390"/>
              <a:gd name="T28" fmla="*/ 971550 w 922"/>
              <a:gd name="T29" fmla="*/ 295275 h 1390"/>
              <a:gd name="T30" fmla="*/ 892175 w 922"/>
              <a:gd name="T31" fmla="*/ 193675 h 1390"/>
              <a:gd name="T32" fmla="*/ 809625 w 922"/>
              <a:gd name="T33" fmla="*/ 95250 h 1390"/>
              <a:gd name="T34" fmla="*/ 717550 w 922"/>
              <a:gd name="T35" fmla="*/ 0 h 1390"/>
              <a:gd name="T36" fmla="*/ 682625 w 922"/>
              <a:gd name="T37" fmla="*/ 323850 h 1390"/>
              <a:gd name="T38" fmla="*/ 647700 w 922"/>
              <a:gd name="T39" fmla="*/ 647700 h 1390"/>
              <a:gd name="T40" fmla="*/ 323850 w 922"/>
              <a:gd name="T41" fmla="*/ 682625 h 1390"/>
              <a:gd name="T42" fmla="*/ 0 w 922"/>
              <a:gd name="T43" fmla="*/ 717550 h 1390"/>
              <a:gd name="T44" fmla="*/ 0 w 922"/>
              <a:gd name="T45" fmla="*/ 720725 h 1390"/>
              <a:gd name="T46" fmla="*/ 0 w 922"/>
              <a:gd name="T47" fmla="*/ 720725 h 1390"/>
              <a:gd name="T48" fmla="*/ 53975 w 922"/>
              <a:gd name="T49" fmla="*/ 777875 h 1390"/>
              <a:gd name="T50" fmla="*/ 104775 w 922"/>
              <a:gd name="T51" fmla="*/ 835025 h 1390"/>
              <a:gd name="T52" fmla="*/ 152400 w 922"/>
              <a:gd name="T53" fmla="*/ 895350 h 1390"/>
              <a:gd name="T54" fmla="*/ 196850 w 922"/>
              <a:gd name="T55" fmla="*/ 958850 h 1390"/>
              <a:gd name="T56" fmla="*/ 234950 w 922"/>
              <a:gd name="T57" fmla="*/ 1022350 h 1390"/>
              <a:gd name="T58" fmla="*/ 273050 w 922"/>
              <a:gd name="T59" fmla="*/ 1089025 h 1390"/>
              <a:gd name="T60" fmla="*/ 304800 w 922"/>
              <a:gd name="T61" fmla="*/ 1155700 h 1390"/>
              <a:gd name="T62" fmla="*/ 336550 w 922"/>
              <a:gd name="T63" fmla="*/ 1225550 h 1390"/>
              <a:gd name="T64" fmla="*/ 361950 w 922"/>
              <a:gd name="T65" fmla="*/ 1295400 h 1390"/>
              <a:gd name="T66" fmla="*/ 384175 w 922"/>
              <a:gd name="T67" fmla="*/ 1365250 h 1390"/>
              <a:gd name="T68" fmla="*/ 403225 w 922"/>
              <a:gd name="T69" fmla="*/ 1435100 h 1390"/>
              <a:gd name="T70" fmla="*/ 419100 w 922"/>
              <a:gd name="T71" fmla="*/ 1508125 h 1390"/>
              <a:gd name="T72" fmla="*/ 431800 w 922"/>
              <a:gd name="T73" fmla="*/ 1581150 h 1390"/>
              <a:gd name="T74" fmla="*/ 438150 w 922"/>
              <a:gd name="T75" fmla="*/ 1654175 h 1390"/>
              <a:gd name="T76" fmla="*/ 444500 w 922"/>
              <a:gd name="T77" fmla="*/ 1727200 h 1390"/>
              <a:gd name="T78" fmla="*/ 447675 w 922"/>
              <a:gd name="T79" fmla="*/ 1800225 h 1390"/>
              <a:gd name="T80" fmla="*/ 444500 w 922"/>
              <a:gd name="T81" fmla="*/ 1800225 h 1390"/>
              <a:gd name="T82" fmla="*/ 447675 w 922"/>
              <a:gd name="T83" fmla="*/ 1800225 h 1390"/>
              <a:gd name="T84" fmla="*/ 447675 w 922"/>
              <a:gd name="T85" fmla="*/ 1800225 h 1390"/>
              <a:gd name="T86" fmla="*/ 447675 w 922"/>
              <a:gd name="T87" fmla="*/ 1800225 h 1390"/>
              <a:gd name="T88" fmla="*/ 447675 w 922"/>
              <a:gd name="T89" fmla="*/ 1800225 h 1390"/>
              <a:gd name="T90" fmla="*/ 698500 w 922"/>
              <a:gd name="T91" fmla="*/ 2003425 h 1390"/>
              <a:gd name="T92" fmla="*/ 952500 w 922"/>
              <a:gd name="T93" fmla="*/ 2206625 h 1390"/>
              <a:gd name="T94" fmla="*/ 1206500 w 922"/>
              <a:gd name="T95" fmla="*/ 2003425 h 1390"/>
              <a:gd name="T96" fmla="*/ 1460500 w 922"/>
              <a:gd name="T97" fmla="*/ 1800225 h 1390"/>
              <a:gd name="T98" fmla="*/ 1463675 w 922"/>
              <a:gd name="T99" fmla="*/ 1800225 h 1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22" h="1390">
                <a:moveTo>
                  <a:pt x="922" y="1134"/>
                </a:moveTo>
                <a:lnTo>
                  <a:pt x="922" y="1134"/>
                </a:lnTo>
                <a:lnTo>
                  <a:pt x="920" y="1058"/>
                </a:lnTo>
                <a:lnTo>
                  <a:pt x="914" y="982"/>
                </a:lnTo>
                <a:lnTo>
                  <a:pt x="906" y="904"/>
                </a:lnTo>
                <a:lnTo>
                  <a:pt x="892" y="828"/>
                </a:lnTo>
                <a:lnTo>
                  <a:pt x="876" y="754"/>
                </a:lnTo>
                <a:lnTo>
                  <a:pt x="856" y="678"/>
                </a:lnTo>
                <a:lnTo>
                  <a:pt x="832" y="604"/>
                </a:lnTo>
                <a:lnTo>
                  <a:pt x="804" y="532"/>
                </a:lnTo>
                <a:lnTo>
                  <a:pt x="774" y="460"/>
                </a:lnTo>
                <a:lnTo>
                  <a:pt x="738" y="390"/>
                </a:lnTo>
                <a:lnTo>
                  <a:pt x="700" y="320"/>
                </a:lnTo>
                <a:lnTo>
                  <a:pt x="658" y="252"/>
                </a:lnTo>
                <a:lnTo>
                  <a:pt x="612" y="186"/>
                </a:lnTo>
                <a:lnTo>
                  <a:pt x="562" y="122"/>
                </a:lnTo>
                <a:lnTo>
                  <a:pt x="510" y="60"/>
                </a:lnTo>
                <a:lnTo>
                  <a:pt x="452" y="0"/>
                </a:lnTo>
                <a:lnTo>
                  <a:pt x="430" y="204"/>
                </a:lnTo>
                <a:lnTo>
                  <a:pt x="408" y="408"/>
                </a:lnTo>
                <a:lnTo>
                  <a:pt x="204" y="430"/>
                </a:lnTo>
                <a:lnTo>
                  <a:pt x="0" y="452"/>
                </a:lnTo>
                <a:lnTo>
                  <a:pt x="0" y="454"/>
                </a:lnTo>
                <a:lnTo>
                  <a:pt x="34" y="490"/>
                </a:lnTo>
                <a:lnTo>
                  <a:pt x="66" y="526"/>
                </a:lnTo>
                <a:lnTo>
                  <a:pt x="96" y="564"/>
                </a:lnTo>
                <a:lnTo>
                  <a:pt x="124" y="604"/>
                </a:lnTo>
                <a:lnTo>
                  <a:pt x="148" y="644"/>
                </a:lnTo>
                <a:lnTo>
                  <a:pt x="172" y="686"/>
                </a:lnTo>
                <a:lnTo>
                  <a:pt x="192" y="728"/>
                </a:lnTo>
                <a:lnTo>
                  <a:pt x="212" y="772"/>
                </a:lnTo>
                <a:lnTo>
                  <a:pt x="228" y="816"/>
                </a:lnTo>
                <a:lnTo>
                  <a:pt x="242" y="860"/>
                </a:lnTo>
                <a:lnTo>
                  <a:pt x="254" y="904"/>
                </a:lnTo>
                <a:lnTo>
                  <a:pt x="264" y="950"/>
                </a:lnTo>
                <a:lnTo>
                  <a:pt x="272" y="996"/>
                </a:lnTo>
                <a:lnTo>
                  <a:pt x="276" y="1042"/>
                </a:lnTo>
                <a:lnTo>
                  <a:pt x="280" y="1088"/>
                </a:lnTo>
                <a:lnTo>
                  <a:pt x="282" y="1134"/>
                </a:lnTo>
                <a:lnTo>
                  <a:pt x="280" y="1134"/>
                </a:lnTo>
                <a:lnTo>
                  <a:pt x="282" y="1134"/>
                </a:lnTo>
                <a:lnTo>
                  <a:pt x="440" y="1262"/>
                </a:lnTo>
                <a:lnTo>
                  <a:pt x="600" y="1390"/>
                </a:lnTo>
                <a:lnTo>
                  <a:pt x="760" y="1262"/>
                </a:lnTo>
                <a:lnTo>
                  <a:pt x="920" y="1134"/>
                </a:lnTo>
                <a:lnTo>
                  <a:pt x="922" y="1134"/>
                </a:lnTo>
                <a:close/>
              </a:path>
            </a:pathLst>
          </a:custGeom>
          <a:solidFill>
            <a:schemeClr val="accent1"/>
          </a:solidFill>
          <a:ln w="3175">
            <a:solidFill>
              <a:schemeClr val="hlink"/>
            </a:solidFill>
            <a:prstDash val="solid"/>
            <a:round/>
            <a:headEnd/>
            <a:tailEnd/>
          </a:ln>
        </p:spPr>
        <p:txBody>
          <a:bodyPr/>
          <a:lstStyle/>
          <a:p>
            <a:endParaRPr lang="en-GB"/>
          </a:p>
        </p:txBody>
      </p:sp>
      <p:sp>
        <p:nvSpPr>
          <p:cNvPr id="7177" name="Freeform 10"/>
          <p:cNvSpPr>
            <a:spLocks/>
          </p:cNvSpPr>
          <p:nvPr/>
        </p:nvSpPr>
        <p:spPr bwMode="auto">
          <a:xfrm>
            <a:off x="4105275" y="5124450"/>
            <a:ext cx="2206625" cy="1463675"/>
          </a:xfrm>
          <a:custGeom>
            <a:avLst/>
            <a:gdLst>
              <a:gd name="T0" fmla="*/ 406400 w 1390"/>
              <a:gd name="T1" fmla="*/ 1463675 h 922"/>
              <a:gd name="T2" fmla="*/ 406400 w 1390"/>
              <a:gd name="T3" fmla="*/ 1463675 h 922"/>
              <a:gd name="T4" fmla="*/ 527050 w 1390"/>
              <a:gd name="T5" fmla="*/ 1460500 h 922"/>
              <a:gd name="T6" fmla="*/ 647700 w 1390"/>
              <a:gd name="T7" fmla="*/ 1450975 h 922"/>
              <a:gd name="T8" fmla="*/ 771525 w 1390"/>
              <a:gd name="T9" fmla="*/ 1438275 h 922"/>
              <a:gd name="T10" fmla="*/ 892175 w 1390"/>
              <a:gd name="T11" fmla="*/ 1416050 h 922"/>
              <a:gd name="T12" fmla="*/ 1009650 w 1390"/>
              <a:gd name="T13" fmla="*/ 1390650 h 922"/>
              <a:gd name="T14" fmla="*/ 1130300 w 1390"/>
              <a:gd name="T15" fmla="*/ 1358900 h 922"/>
              <a:gd name="T16" fmla="*/ 1247775 w 1390"/>
              <a:gd name="T17" fmla="*/ 1320800 h 922"/>
              <a:gd name="T18" fmla="*/ 1362075 w 1390"/>
              <a:gd name="T19" fmla="*/ 1276350 h 922"/>
              <a:gd name="T20" fmla="*/ 1476375 w 1390"/>
              <a:gd name="T21" fmla="*/ 1228725 h 922"/>
              <a:gd name="T22" fmla="*/ 1587500 w 1390"/>
              <a:gd name="T23" fmla="*/ 1171575 h 922"/>
              <a:gd name="T24" fmla="*/ 1698625 w 1390"/>
              <a:gd name="T25" fmla="*/ 1111250 h 922"/>
              <a:gd name="T26" fmla="*/ 1806575 w 1390"/>
              <a:gd name="T27" fmla="*/ 1044575 h 922"/>
              <a:gd name="T28" fmla="*/ 1911350 w 1390"/>
              <a:gd name="T29" fmla="*/ 971550 h 922"/>
              <a:gd name="T30" fmla="*/ 2012950 w 1390"/>
              <a:gd name="T31" fmla="*/ 892175 h 922"/>
              <a:gd name="T32" fmla="*/ 2111375 w 1390"/>
              <a:gd name="T33" fmla="*/ 809625 h 922"/>
              <a:gd name="T34" fmla="*/ 2206625 w 1390"/>
              <a:gd name="T35" fmla="*/ 717550 h 922"/>
              <a:gd name="T36" fmla="*/ 1882775 w 1390"/>
              <a:gd name="T37" fmla="*/ 682625 h 922"/>
              <a:gd name="T38" fmla="*/ 1558925 w 1390"/>
              <a:gd name="T39" fmla="*/ 647700 h 922"/>
              <a:gd name="T40" fmla="*/ 1524000 w 1390"/>
              <a:gd name="T41" fmla="*/ 323850 h 922"/>
              <a:gd name="T42" fmla="*/ 1489075 w 1390"/>
              <a:gd name="T43" fmla="*/ 0 h 922"/>
              <a:gd name="T44" fmla="*/ 1485900 w 1390"/>
              <a:gd name="T45" fmla="*/ 0 h 922"/>
              <a:gd name="T46" fmla="*/ 1485900 w 1390"/>
              <a:gd name="T47" fmla="*/ 0 h 922"/>
              <a:gd name="T48" fmla="*/ 1428750 w 1390"/>
              <a:gd name="T49" fmla="*/ 53975 h 922"/>
              <a:gd name="T50" fmla="*/ 1371600 w 1390"/>
              <a:gd name="T51" fmla="*/ 104775 h 922"/>
              <a:gd name="T52" fmla="*/ 1311275 w 1390"/>
              <a:gd name="T53" fmla="*/ 152400 h 922"/>
              <a:gd name="T54" fmla="*/ 1247775 w 1390"/>
              <a:gd name="T55" fmla="*/ 196850 h 922"/>
              <a:gd name="T56" fmla="*/ 1184275 w 1390"/>
              <a:gd name="T57" fmla="*/ 234950 h 922"/>
              <a:gd name="T58" fmla="*/ 1117600 w 1390"/>
              <a:gd name="T59" fmla="*/ 273050 h 922"/>
              <a:gd name="T60" fmla="*/ 1050925 w 1390"/>
              <a:gd name="T61" fmla="*/ 304800 h 922"/>
              <a:gd name="T62" fmla="*/ 981075 w 1390"/>
              <a:gd name="T63" fmla="*/ 336550 h 922"/>
              <a:gd name="T64" fmla="*/ 911225 w 1390"/>
              <a:gd name="T65" fmla="*/ 361950 h 922"/>
              <a:gd name="T66" fmla="*/ 841375 w 1390"/>
              <a:gd name="T67" fmla="*/ 384175 h 922"/>
              <a:gd name="T68" fmla="*/ 771525 w 1390"/>
              <a:gd name="T69" fmla="*/ 403225 h 922"/>
              <a:gd name="T70" fmla="*/ 698500 w 1390"/>
              <a:gd name="T71" fmla="*/ 419100 h 922"/>
              <a:gd name="T72" fmla="*/ 625475 w 1390"/>
              <a:gd name="T73" fmla="*/ 431800 h 922"/>
              <a:gd name="T74" fmla="*/ 552450 w 1390"/>
              <a:gd name="T75" fmla="*/ 441325 h 922"/>
              <a:gd name="T76" fmla="*/ 479425 w 1390"/>
              <a:gd name="T77" fmla="*/ 444500 h 922"/>
              <a:gd name="T78" fmla="*/ 406400 w 1390"/>
              <a:gd name="T79" fmla="*/ 447675 h 922"/>
              <a:gd name="T80" fmla="*/ 406400 w 1390"/>
              <a:gd name="T81" fmla="*/ 447675 h 922"/>
              <a:gd name="T82" fmla="*/ 406400 w 1390"/>
              <a:gd name="T83" fmla="*/ 447675 h 922"/>
              <a:gd name="T84" fmla="*/ 406400 w 1390"/>
              <a:gd name="T85" fmla="*/ 447675 h 922"/>
              <a:gd name="T86" fmla="*/ 406400 w 1390"/>
              <a:gd name="T87" fmla="*/ 447675 h 922"/>
              <a:gd name="T88" fmla="*/ 406400 w 1390"/>
              <a:gd name="T89" fmla="*/ 447675 h 922"/>
              <a:gd name="T90" fmla="*/ 203200 w 1390"/>
              <a:gd name="T91" fmla="*/ 698500 h 922"/>
              <a:gd name="T92" fmla="*/ 0 w 1390"/>
              <a:gd name="T93" fmla="*/ 952500 h 922"/>
              <a:gd name="T94" fmla="*/ 203200 w 1390"/>
              <a:gd name="T95" fmla="*/ 1206500 h 922"/>
              <a:gd name="T96" fmla="*/ 406400 w 1390"/>
              <a:gd name="T97" fmla="*/ 1460500 h 922"/>
              <a:gd name="T98" fmla="*/ 406400 w 1390"/>
              <a:gd name="T99" fmla="*/ 1463675 h 92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390" h="922">
                <a:moveTo>
                  <a:pt x="256" y="922"/>
                </a:moveTo>
                <a:lnTo>
                  <a:pt x="256" y="922"/>
                </a:lnTo>
                <a:lnTo>
                  <a:pt x="332" y="920"/>
                </a:lnTo>
                <a:lnTo>
                  <a:pt x="408" y="914"/>
                </a:lnTo>
                <a:lnTo>
                  <a:pt x="486" y="906"/>
                </a:lnTo>
                <a:lnTo>
                  <a:pt x="562" y="892"/>
                </a:lnTo>
                <a:lnTo>
                  <a:pt x="636" y="876"/>
                </a:lnTo>
                <a:lnTo>
                  <a:pt x="712" y="856"/>
                </a:lnTo>
                <a:lnTo>
                  <a:pt x="786" y="832"/>
                </a:lnTo>
                <a:lnTo>
                  <a:pt x="858" y="804"/>
                </a:lnTo>
                <a:lnTo>
                  <a:pt x="930" y="774"/>
                </a:lnTo>
                <a:lnTo>
                  <a:pt x="1000" y="738"/>
                </a:lnTo>
                <a:lnTo>
                  <a:pt x="1070" y="700"/>
                </a:lnTo>
                <a:lnTo>
                  <a:pt x="1138" y="658"/>
                </a:lnTo>
                <a:lnTo>
                  <a:pt x="1204" y="612"/>
                </a:lnTo>
                <a:lnTo>
                  <a:pt x="1268" y="562"/>
                </a:lnTo>
                <a:lnTo>
                  <a:pt x="1330" y="510"/>
                </a:lnTo>
                <a:lnTo>
                  <a:pt x="1390" y="452"/>
                </a:lnTo>
                <a:lnTo>
                  <a:pt x="1186" y="430"/>
                </a:lnTo>
                <a:lnTo>
                  <a:pt x="982" y="408"/>
                </a:lnTo>
                <a:lnTo>
                  <a:pt x="960" y="204"/>
                </a:lnTo>
                <a:lnTo>
                  <a:pt x="938" y="0"/>
                </a:lnTo>
                <a:lnTo>
                  <a:pt x="936" y="0"/>
                </a:lnTo>
                <a:lnTo>
                  <a:pt x="900" y="34"/>
                </a:lnTo>
                <a:lnTo>
                  <a:pt x="864" y="66"/>
                </a:lnTo>
                <a:lnTo>
                  <a:pt x="826" y="96"/>
                </a:lnTo>
                <a:lnTo>
                  <a:pt x="786" y="124"/>
                </a:lnTo>
                <a:lnTo>
                  <a:pt x="746" y="148"/>
                </a:lnTo>
                <a:lnTo>
                  <a:pt x="704" y="172"/>
                </a:lnTo>
                <a:lnTo>
                  <a:pt x="662" y="192"/>
                </a:lnTo>
                <a:lnTo>
                  <a:pt x="618" y="212"/>
                </a:lnTo>
                <a:lnTo>
                  <a:pt x="574" y="228"/>
                </a:lnTo>
                <a:lnTo>
                  <a:pt x="530" y="242"/>
                </a:lnTo>
                <a:lnTo>
                  <a:pt x="486" y="254"/>
                </a:lnTo>
                <a:lnTo>
                  <a:pt x="440" y="264"/>
                </a:lnTo>
                <a:lnTo>
                  <a:pt x="394" y="272"/>
                </a:lnTo>
                <a:lnTo>
                  <a:pt x="348" y="278"/>
                </a:lnTo>
                <a:lnTo>
                  <a:pt x="302" y="280"/>
                </a:lnTo>
                <a:lnTo>
                  <a:pt x="256" y="282"/>
                </a:lnTo>
                <a:lnTo>
                  <a:pt x="128" y="440"/>
                </a:lnTo>
                <a:lnTo>
                  <a:pt x="0" y="600"/>
                </a:lnTo>
                <a:lnTo>
                  <a:pt x="128" y="760"/>
                </a:lnTo>
                <a:lnTo>
                  <a:pt x="256" y="920"/>
                </a:lnTo>
                <a:lnTo>
                  <a:pt x="256" y="922"/>
                </a:lnTo>
                <a:close/>
              </a:path>
            </a:pathLst>
          </a:custGeom>
          <a:solidFill>
            <a:schemeClr val="accent2"/>
          </a:solidFill>
          <a:ln w="3175">
            <a:solidFill>
              <a:schemeClr val="hlink"/>
            </a:solidFill>
            <a:prstDash val="solid"/>
            <a:round/>
            <a:headEnd/>
            <a:tailEnd/>
          </a:ln>
        </p:spPr>
        <p:txBody>
          <a:bodyPr/>
          <a:lstStyle/>
          <a:p>
            <a:endParaRPr lang="en-GB"/>
          </a:p>
        </p:txBody>
      </p:sp>
      <p:sp>
        <p:nvSpPr>
          <p:cNvPr id="7178" name="Rectangle 11"/>
          <p:cNvSpPr>
            <a:spLocks noGrp="1" noChangeArrowheads="1"/>
          </p:cNvSpPr>
          <p:nvPr>
            <p:ph type="title"/>
          </p:nvPr>
        </p:nvSpPr>
        <p:spPr/>
        <p:txBody>
          <a:bodyPr/>
          <a:lstStyle/>
          <a:p>
            <a:pPr eaLnBrk="1" hangingPunct="1"/>
            <a:r>
              <a:rPr lang="en-GB" altLang="en-US" smtClean="0"/>
              <a:t>8 segments</a:t>
            </a:r>
          </a:p>
        </p:txBody>
      </p:sp>
      <p:sp>
        <p:nvSpPr>
          <p:cNvPr id="7179" name="Text Box 12"/>
          <p:cNvSpPr txBox="1">
            <a:spLocks noChangeArrowheads="1"/>
          </p:cNvSpPr>
          <p:nvPr/>
        </p:nvSpPr>
        <p:spPr bwMode="auto">
          <a:xfrm>
            <a:off x="7019925" y="1665288"/>
            <a:ext cx="19446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Just change the colours and lines to the ones that you want </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a:lstStyle/>
          <a:p>
            <a:pPr eaLnBrk="1" hangingPunct="1"/>
            <a:r>
              <a:rPr lang="en-GB" altLang="en-US" smtClean="0"/>
              <a:t>2 segments</a:t>
            </a:r>
          </a:p>
        </p:txBody>
      </p:sp>
      <p:sp>
        <p:nvSpPr>
          <p:cNvPr id="9219" name="Freeform 10"/>
          <p:cNvSpPr>
            <a:spLocks/>
          </p:cNvSpPr>
          <p:nvPr/>
        </p:nvSpPr>
        <p:spPr bwMode="auto">
          <a:xfrm>
            <a:off x="2001838" y="1484313"/>
            <a:ext cx="3035300" cy="5080000"/>
          </a:xfrm>
          <a:custGeom>
            <a:avLst/>
            <a:gdLst>
              <a:gd name="T0" fmla="*/ 2540000 w 1912"/>
              <a:gd name="T1" fmla="*/ 0 h 3200"/>
              <a:gd name="T2" fmla="*/ 2152650 w 1912"/>
              <a:gd name="T3" fmla="*/ 28575 h 3200"/>
              <a:gd name="T4" fmla="*/ 1784350 w 1912"/>
              <a:gd name="T5" fmla="*/ 114300 h 3200"/>
              <a:gd name="T6" fmla="*/ 1438275 w 1912"/>
              <a:gd name="T7" fmla="*/ 250825 h 3200"/>
              <a:gd name="T8" fmla="*/ 1120775 w 1912"/>
              <a:gd name="T9" fmla="*/ 431800 h 3200"/>
              <a:gd name="T10" fmla="*/ 831850 w 1912"/>
              <a:gd name="T11" fmla="*/ 657225 h 3200"/>
              <a:gd name="T12" fmla="*/ 581025 w 1912"/>
              <a:gd name="T13" fmla="*/ 920750 h 3200"/>
              <a:gd name="T14" fmla="*/ 368300 w 1912"/>
              <a:gd name="T15" fmla="*/ 1219200 h 3200"/>
              <a:gd name="T16" fmla="*/ 200025 w 1912"/>
              <a:gd name="T17" fmla="*/ 1549400 h 3200"/>
              <a:gd name="T18" fmla="*/ 79375 w 1912"/>
              <a:gd name="T19" fmla="*/ 1901825 h 3200"/>
              <a:gd name="T20" fmla="*/ 12700 w 1912"/>
              <a:gd name="T21" fmla="*/ 2276475 h 3200"/>
              <a:gd name="T22" fmla="*/ 3175 w 1912"/>
              <a:gd name="T23" fmla="*/ 2536825 h 3200"/>
              <a:gd name="T24" fmla="*/ 12700 w 1912"/>
              <a:gd name="T25" fmla="*/ 2797175 h 3200"/>
              <a:gd name="T26" fmla="*/ 79375 w 1912"/>
              <a:gd name="T27" fmla="*/ 3175000 h 3200"/>
              <a:gd name="T28" fmla="*/ 200025 w 1912"/>
              <a:gd name="T29" fmla="*/ 3527425 h 3200"/>
              <a:gd name="T30" fmla="*/ 368300 w 1912"/>
              <a:gd name="T31" fmla="*/ 3854450 h 3200"/>
              <a:gd name="T32" fmla="*/ 577850 w 1912"/>
              <a:gd name="T33" fmla="*/ 4152900 h 3200"/>
              <a:gd name="T34" fmla="*/ 828675 w 1912"/>
              <a:gd name="T35" fmla="*/ 4419600 h 3200"/>
              <a:gd name="T36" fmla="*/ 1117600 w 1912"/>
              <a:gd name="T37" fmla="*/ 4645025 h 3200"/>
              <a:gd name="T38" fmla="*/ 1435100 w 1912"/>
              <a:gd name="T39" fmla="*/ 4826000 h 3200"/>
              <a:gd name="T40" fmla="*/ 1781175 w 1912"/>
              <a:gd name="T41" fmla="*/ 4962525 h 3200"/>
              <a:gd name="T42" fmla="*/ 2149475 w 1912"/>
              <a:gd name="T43" fmla="*/ 5048250 h 3200"/>
              <a:gd name="T44" fmla="*/ 2536825 w 1912"/>
              <a:gd name="T45" fmla="*/ 5080000 h 3200"/>
              <a:gd name="T46" fmla="*/ 2289175 w 1912"/>
              <a:gd name="T47" fmla="*/ 4321175 h 3200"/>
              <a:gd name="T48" fmla="*/ 2460625 w 1912"/>
              <a:gd name="T49" fmla="*/ 4060825 h 3200"/>
              <a:gd name="T50" fmla="*/ 2232025 w 1912"/>
              <a:gd name="T51" fmla="*/ 4032250 h 3200"/>
              <a:gd name="T52" fmla="*/ 2016125 w 1912"/>
              <a:gd name="T53" fmla="*/ 3971925 h 3200"/>
              <a:gd name="T54" fmla="*/ 1812925 w 1912"/>
              <a:gd name="T55" fmla="*/ 3879850 h 3200"/>
              <a:gd name="T56" fmla="*/ 1628775 w 1912"/>
              <a:gd name="T57" fmla="*/ 3759200 h 3200"/>
              <a:gd name="T58" fmla="*/ 1463675 w 1912"/>
              <a:gd name="T59" fmla="*/ 3616325 h 3200"/>
              <a:gd name="T60" fmla="*/ 1317625 w 1912"/>
              <a:gd name="T61" fmla="*/ 3451225 h 3200"/>
              <a:gd name="T62" fmla="*/ 1200150 w 1912"/>
              <a:gd name="T63" fmla="*/ 3267075 h 3200"/>
              <a:gd name="T64" fmla="*/ 1108075 w 1912"/>
              <a:gd name="T65" fmla="*/ 3063875 h 3200"/>
              <a:gd name="T66" fmla="*/ 1047750 w 1912"/>
              <a:gd name="T67" fmla="*/ 2844800 h 3200"/>
              <a:gd name="T68" fmla="*/ 1019175 w 1912"/>
              <a:gd name="T69" fmla="*/ 2616200 h 3200"/>
              <a:gd name="T70" fmla="*/ 1022350 w 1912"/>
              <a:gd name="T71" fmla="*/ 2384425 h 3200"/>
              <a:gd name="T72" fmla="*/ 1063625 w 1912"/>
              <a:gd name="T73" fmla="*/ 2159000 h 3200"/>
              <a:gd name="T74" fmla="*/ 1136650 w 1912"/>
              <a:gd name="T75" fmla="*/ 1946275 h 3200"/>
              <a:gd name="T76" fmla="*/ 1235075 w 1912"/>
              <a:gd name="T77" fmla="*/ 1749425 h 3200"/>
              <a:gd name="T78" fmla="*/ 1365250 w 1912"/>
              <a:gd name="T79" fmla="*/ 1571625 h 3200"/>
              <a:gd name="T80" fmla="*/ 1514475 w 1912"/>
              <a:gd name="T81" fmla="*/ 1412875 h 3200"/>
              <a:gd name="T82" fmla="*/ 1689100 w 1912"/>
              <a:gd name="T83" fmla="*/ 1276350 h 3200"/>
              <a:gd name="T84" fmla="*/ 1879600 w 1912"/>
              <a:gd name="T85" fmla="*/ 1165225 h 3200"/>
              <a:gd name="T86" fmla="*/ 2085975 w 1912"/>
              <a:gd name="T87" fmla="*/ 1085850 h 3200"/>
              <a:gd name="T88" fmla="*/ 2308225 w 1912"/>
              <a:gd name="T89" fmla="*/ 1035050 h 3200"/>
              <a:gd name="T90" fmla="*/ 2540000 w 1912"/>
              <a:gd name="T91" fmla="*/ 1016000 h 3200"/>
              <a:gd name="T92" fmla="*/ 3035300 w 1912"/>
              <a:gd name="T93" fmla="*/ 508000 h 3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12" h="3200">
                <a:moveTo>
                  <a:pt x="1756" y="162"/>
                </a:moveTo>
                <a:lnTo>
                  <a:pt x="1602" y="2"/>
                </a:lnTo>
                <a:lnTo>
                  <a:pt x="1600" y="0"/>
                </a:lnTo>
                <a:lnTo>
                  <a:pt x="1518" y="2"/>
                </a:lnTo>
                <a:lnTo>
                  <a:pt x="1436" y="8"/>
                </a:lnTo>
                <a:lnTo>
                  <a:pt x="1356" y="18"/>
                </a:lnTo>
                <a:lnTo>
                  <a:pt x="1278" y="32"/>
                </a:lnTo>
                <a:lnTo>
                  <a:pt x="1200" y="50"/>
                </a:lnTo>
                <a:lnTo>
                  <a:pt x="1124" y="72"/>
                </a:lnTo>
                <a:lnTo>
                  <a:pt x="1050" y="96"/>
                </a:lnTo>
                <a:lnTo>
                  <a:pt x="978" y="126"/>
                </a:lnTo>
                <a:lnTo>
                  <a:pt x="906" y="158"/>
                </a:lnTo>
                <a:lnTo>
                  <a:pt x="838" y="192"/>
                </a:lnTo>
                <a:lnTo>
                  <a:pt x="770" y="232"/>
                </a:lnTo>
                <a:lnTo>
                  <a:pt x="706" y="272"/>
                </a:lnTo>
                <a:lnTo>
                  <a:pt x="644" y="318"/>
                </a:lnTo>
                <a:lnTo>
                  <a:pt x="582" y="364"/>
                </a:lnTo>
                <a:lnTo>
                  <a:pt x="524" y="414"/>
                </a:lnTo>
                <a:lnTo>
                  <a:pt x="470" y="468"/>
                </a:lnTo>
                <a:lnTo>
                  <a:pt x="416" y="522"/>
                </a:lnTo>
                <a:lnTo>
                  <a:pt x="366" y="580"/>
                </a:lnTo>
                <a:lnTo>
                  <a:pt x="318" y="642"/>
                </a:lnTo>
                <a:lnTo>
                  <a:pt x="274" y="704"/>
                </a:lnTo>
                <a:lnTo>
                  <a:pt x="232" y="768"/>
                </a:lnTo>
                <a:lnTo>
                  <a:pt x="194" y="836"/>
                </a:lnTo>
                <a:lnTo>
                  <a:pt x="158" y="904"/>
                </a:lnTo>
                <a:lnTo>
                  <a:pt x="126" y="976"/>
                </a:lnTo>
                <a:lnTo>
                  <a:pt x="98" y="1048"/>
                </a:lnTo>
                <a:lnTo>
                  <a:pt x="72" y="1122"/>
                </a:lnTo>
                <a:lnTo>
                  <a:pt x="50" y="1198"/>
                </a:lnTo>
                <a:lnTo>
                  <a:pt x="32" y="1276"/>
                </a:lnTo>
                <a:lnTo>
                  <a:pt x="18" y="1354"/>
                </a:lnTo>
                <a:lnTo>
                  <a:pt x="8" y="1434"/>
                </a:lnTo>
                <a:lnTo>
                  <a:pt x="2" y="1514"/>
                </a:lnTo>
                <a:lnTo>
                  <a:pt x="0" y="1598"/>
                </a:lnTo>
                <a:lnTo>
                  <a:pt x="2" y="1598"/>
                </a:lnTo>
                <a:lnTo>
                  <a:pt x="0" y="1600"/>
                </a:lnTo>
                <a:lnTo>
                  <a:pt x="2" y="1682"/>
                </a:lnTo>
                <a:lnTo>
                  <a:pt x="8" y="1762"/>
                </a:lnTo>
                <a:lnTo>
                  <a:pt x="18" y="1842"/>
                </a:lnTo>
                <a:lnTo>
                  <a:pt x="32" y="1922"/>
                </a:lnTo>
                <a:lnTo>
                  <a:pt x="50" y="2000"/>
                </a:lnTo>
                <a:lnTo>
                  <a:pt x="72" y="2074"/>
                </a:lnTo>
                <a:lnTo>
                  <a:pt x="96" y="2150"/>
                </a:lnTo>
                <a:lnTo>
                  <a:pt x="126" y="2222"/>
                </a:lnTo>
                <a:lnTo>
                  <a:pt x="158" y="2292"/>
                </a:lnTo>
                <a:lnTo>
                  <a:pt x="192" y="2362"/>
                </a:lnTo>
                <a:lnTo>
                  <a:pt x="232" y="2428"/>
                </a:lnTo>
                <a:lnTo>
                  <a:pt x="272" y="2494"/>
                </a:lnTo>
                <a:lnTo>
                  <a:pt x="318" y="2556"/>
                </a:lnTo>
                <a:lnTo>
                  <a:pt x="364" y="2616"/>
                </a:lnTo>
                <a:lnTo>
                  <a:pt x="414" y="2674"/>
                </a:lnTo>
                <a:lnTo>
                  <a:pt x="468" y="2730"/>
                </a:lnTo>
                <a:lnTo>
                  <a:pt x="522" y="2784"/>
                </a:lnTo>
                <a:lnTo>
                  <a:pt x="580" y="2834"/>
                </a:lnTo>
                <a:lnTo>
                  <a:pt x="642" y="2880"/>
                </a:lnTo>
                <a:lnTo>
                  <a:pt x="704" y="2926"/>
                </a:lnTo>
                <a:lnTo>
                  <a:pt x="768" y="2966"/>
                </a:lnTo>
                <a:lnTo>
                  <a:pt x="836" y="3006"/>
                </a:lnTo>
                <a:lnTo>
                  <a:pt x="904" y="3040"/>
                </a:lnTo>
                <a:lnTo>
                  <a:pt x="976" y="3072"/>
                </a:lnTo>
                <a:lnTo>
                  <a:pt x="1048" y="3102"/>
                </a:lnTo>
                <a:lnTo>
                  <a:pt x="1122" y="3126"/>
                </a:lnTo>
                <a:lnTo>
                  <a:pt x="1198" y="3148"/>
                </a:lnTo>
                <a:lnTo>
                  <a:pt x="1276" y="3166"/>
                </a:lnTo>
                <a:lnTo>
                  <a:pt x="1354" y="3180"/>
                </a:lnTo>
                <a:lnTo>
                  <a:pt x="1434" y="3190"/>
                </a:lnTo>
                <a:lnTo>
                  <a:pt x="1514" y="3198"/>
                </a:lnTo>
                <a:lnTo>
                  <a:pt x="1598" y="3200"/>
                </a:lnTo>
                <a:lnTo>
                  <a:pt x="1442" y="3040"/>
                </a:lnTo>
                <a:lnTo>
                  <a:pt x="1288" y="2882"/>
                </a:lnTo>
                <a:lnTo>
                  <a:pt x="1442" y="2722"/>
                </a:lnTo>
                <a:lnTo>
                  <a:pt x="1598" y="2564"/>
                </a:lnTo>
                <a:lnTo>
                  <a:pt x="1600" y="2560"/>
                </a:lnTo>
                <a:lnTo>
                  <a:pt x="1550" y="2558"/>
                </a:lnTo>
                <a:lnTo>
                  <a:pt x="1502" y="2554"/>
                </a:lnTo>
                <a:lnTo>
                  <a:pt x="1454" y="2548"/>
                </a:lnTo>
                <a:lnTo>
                  <a:pt x="1406" y="2540"/>
                </a:lnTo>
                <a:lnTo>
                  <a:pt x="1360" y="2530"/>
                </a:lnTo>
                <a:lnTo>
                  <a:pt x="1314" y="2516"/>
                </a:lnTo>
                <a:lnTo>
                  <a:pt x="1270" y="2502"/>
                </a:lnTo>
                <a:lnTo>
                  <a:pt x="1226" y="2484"/>
                </a:lnTo>
                <a:lnTo>
                  <a:pt x="1184" y="2464"/>
                </a:lnTo>
                <a:lnTo>
                  <a:pt x="1142" y="2444"/>
                </a:lnTo>
                <a:lnTo>
                  <a:pt x="1102" y="2420"/>
                </a:lnTo>
                <a:lnTo>
                  <a:pt x="1064" y="2396"/>
                </a:lnTo>
                <a:lnTo>
                  <a:pt x="1026" y="2368"/>
                </a:lnTo>
                <a:lnTo>
                  <a:pt x="990" y="2340"/>
                </a:lnTo>
                <a:lnTo>
                  <a:pt x="954" y="2310"/>
                </a:lnTo>
                <a:lnTo>
                  <a:pt x="922" y="2278"/>
                </a:lnTo>
                <a:lnTo>
                  <a:pt x="890" y="2246"/>
                </a:lnTo>
                <a:lnTo>
                  <a:pt x="860" y="2210"/>
                </a:lnTo>
                <a:lnTo>
                  <a:pt x="830" y="2174"/>
                </a:lnTo>
                <a:lnTo>
                  <a:pt x="804" y="2136"/>
                </a:lnTo>
                <a:lnTo>
                  <a:pt x="778" y="2098"/>
                </a:lnTo>
                <a:lnTo>
                  <a:pt x="756" y="2058"/>
                </a:lnTo>
                <a:lnTo>
                  <a:pt x="734" y="2016"/>
                </a:lnTo>
                <a:lnTo>
                  <a:pt x="716" y="1974"/>
                </a:lnTo>
                <a:lnTo>
                  <a:pt x="698" y="1930"/>
                </a:lnTo>
                <a:lnTo>
                  <a:pt x="684" y="1886"/>
                </a:lnTo>
                <a:lnTo>
                  <a:pt x="670" y="1840"/>
                </a:lnTo>
                <a:lnTo>
                  <a:pt x="660" y="1792"/>
                </a:lnTo>
                <a:lnTo>
                  <a:pt x="652" y="1746"/>
                </a:lnTo>
                <a:lnTo>
                  <a:pt x="644" y="1698"/>
                </a:lnTo>
                <a:lnTo>
                  <a:pt x="642" y="1648"/>
                </a:lnTo>
                <a:lnTo>
                  <a:pt x="640" y="1600"/>
                </a:lnTo>
                <a:lnTo>
                  <a:pt x="642" y="1550"/>
                </a:lnTo>
                <a:lnTo>
                  <a:pt x="644" y="1502"/>
                </a:lnTo>
                <a:lnTo>
                  <a:pt x="652" y="1454"/>
                </a:lnTo>
                <a:lnTo>
                  <a:pt x="660" y="1406"/>
                </a:lnTo>
                <a:lnTo>
                  <a:pt x="670" y="1360"/>
                </a:lnTo>
                <a:lnTo>
                  <a:pt x="684" y="1314"/>
                </a:lnTo>
                <a:lnTo>
                  <a:pt x="698" y="1270"/>
                </a:lnTo>
                <a:lnTo>
                  <a:pt x="716" y="1226"/>
                </a:lnTo>
                <a:lnTo>
                  <a:pt x="734" y="1184"/>
                </a:lnTo>
                <a:lnTo>
                  <a:pt x="756" y="1142"/>
                </a:lnTo>
                <a:lnTo>
                  <a:pt x="778" y="1102"/>
                </a:lnTo>
                <a:lnTo>
                  <a:pt x="804" y="1064"/>
                </a:lnTo>
                <a:lnTo>
                  <a:pt x="830" y="1026"/>
                </a:lnTo>
                <a:lnTo>
                  <a:pt x="860" y="990"/>
                </a:lnTo>
                <a:lnTo>
                  <a:pt x="890" y="954"/>
                </a:lnTo>
                <a:lnTo>
                  <a:pt x="920" y="922"/>
                </a:lnTo>
                <a:lnTo>
                  <a:pt x="954" y="890"/>
                </a:lnTo>
                <a:lnTo>
                  <a:pt x="990" y="860"/>
                </a:lnTo>
                <a:lnTo>
                  <a:pt x="1026" y="830"/>
                </a:lnTo>
                <a:lnTo>
                  <a:pt x="1064" y="804"/>
                </a:lnTo>
                <a:lnTo>
                  <a:pt x="1102" y="778"/>
                </a:lnTo>
                <a:lnTo>
                  <a:pt x="1142" y="756"/>
                </a:lnTo>
                <a:lnTo>
                  <a:pt x="1184" y="734"/>
                </a:lnTo>
                <a:lnTo>
                  <a:pt x="1226" y="716"/>
                </a:lnTo>
                <a:lnTo>
                  <a:pt x="1270" y="698"/>
                </a:lnTo>
                <a:lnTo>
                  <a:pt x="1314" y="684"/>
                </a:lnTo>
                <a:lnTo>
                  <a:pt x="1360" y="670"/>
                </a:lnTo>
                <a:lnTo>
                  <a:pt x="1406" y="660"/>
                </a:lnTo>
                <a:lnTo>
                  <a:pt x="1454" y="652"/>
                </a:lnTo>
                <a:lnTo>
                  <a:pt x="1502" y="644"/>
                </a:lnTo>
                <a:lnTo>
                  <a:pt x="1550" y="642"/>
                </a:lnTo>
                <a:lnTo>
                  <a:pt x="1600" y="640"/>
                </a:lnTo>
                <a:lnTo>
                  <a:pt x="1602" y="638"/>
                </a:lnTo>
                <a:lnTo>
                  <a:pt x="1756" y="480"/>
                </a:lnTo>
                <a:lnTo>
                  <a:pt x="1912" y="320"/>
                </a:lnTo>
                <a:lnTo>
                  <a:pt x="1756" y="162"/>
                </a:lnTo>
                <a:close/>
              </a:path>
            </a:pathLst>
          </a:custGeom>
          <a:solidFill>
            <a:schemeClr val="hlink"/>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0" name="Freeform 11"/>
          <p:cNvSpPr>
            <a:spLocks/>
          </p:cNvSpPr>
          <p:nvPr/>
        </p:nvSpPr>
        <p:spPr bwMode="auto">
          <a:xfrm>
            <a:off x="4021138" y="1484313"/>
            <a:ext cx="3032125" cy="5080000"/>
          </a:xfrm>
          <a:custGeom>
            <a:avLst/>
            <a:gdLst>
              <a:gd name="T0" fmla="*/ 3028950 w 1910"/>
              <a:gd name="T1" fmla="*/ 2409825 h 3200"/>
              <a:gd name="T2" fmla="*/ 2981325 w 1910"/>
              <a:gd name="T3" fmla="*/ 2028825 h 3200"/>
              <a:gd name="T4" fmla="*/ 2879725 w 1910"/>
              <a:gd name="T5" fmla="*/ 1666875 h 3200"/>
              <a:gd name="T6" fmla="*/ 2727325 w 1910"/>
              <a:gd name="T7" fmla="*/ 1330325 h 3200"/>
              <a:gd name="T8" fmla="*/ 2527300 w 1910"/>
              <a:gd name="T9" fmla="*/ 1022350 h 3200"/>
              <a:gd name="T10" fmla="*/ 2289175 w 1910"/>
              <a:gd name="T11" fmla="*/ 746125 h 3200"/>
              <a:gd name="T12" fmla="*/ 2016125 w 1910"/>
              <a:gd name="T13" fmla="*/ 504825 h 3200"/>
              <a:gd name="T14" fmla="*/ 1708150 w 1910"/>
              <a:gd name="T15" fmla="*/ 307975 h 3200"/>
              <a:gd name="T16" fmla="*/ 1371600 w 1910"/>
              <a:gd name="T17" fmla="*/ 155575 h 3200"/>
              <a:gd name="T18" fmla="*/ 1009650 w 1910"/>
              <a:gd name="T19" fmla="*/ 50800 h 3200"/>
              <a:gd name="T20" fmla="*/ 631825 w 1910"/>
              <a:gd name="T21" fmla="*/ 3175 h 3200"/>
              <a:gd name="T22" fmla="*/ 990600 w 1910"/>
              <a:gd name="T23" fmla="*/ 504825 h 3200"/>
              <a:gd name="T24" fmla="*/ 495300 w 1910"/>
              <a:gd name="T25" fmla="*/ 1016000 h 3200"/>
              <a:gd name="T26" fmla="*/ 727075 w 1910"/>
              <a:gd name="T27" fmla="*/ 1035050 h 3200"/>
              <a:gd name="T28" fmla="*/ 949325 w 1910"/>
              <a:gd name="T29" fmla="*/ 1085850 h 3200"/>
              <a:gd name="T30" fmla="*/ 1155700 w 1910"/>
              <a:gd name="T31" fmla="*/ 1165225 h 3200"/>
              <a:gd name="T32" fmla="*/ 1346200 w 1910"/>
              <a:gd name="T33" fmla="*/ 1276350 h 3200"/>
              <a:gd name="T34" fmla="*/ 1520825 w 1910"/>
              <a:gd name="T35" fmla="*/ 1412875 h 3200"/>
              <a:gd name="T36" fmla="*/ 1670050 w 1910"/>
              <a:gd name="T37" fmla="*/ 1571625 h 3200"/>
              <a:gd name="T38" fmla="*/ 1800225 w 1910"/>
              <a:gd name="T39" fmla="*/ 1749425 h 3200"/>
              <a:gd name="T40" fmla="*/ 1898650 w 1910"/>
              <a:gd name="T41" fmla="*/ 1946275 h 3200"/>
              <a:gd name="T42" fmla="*/ 1971675 w 1910"/>
              <a:gd name="T43" fmla="*/ 2159000 h 3200"/>
              <a:gd name="T44" fmla="*/ 2012950 w 1910"/>
              <a:gd name="T45" fmla="*/ 2384425 h 3200"/>
              <a:gd name="T46" fmla="*/ 2016125 w 1910"/>
              <a:gd name="T47" fmla="*/ 2616200 h 3200"/>
              <a:gd name="T48" fmla="*/ 1987550 w 1910"/>
              <a:gd name="T49" fmla="*/ 2844800 h 3200"/>
              <a:gd name="T50" fmla="*/ 1927225 w 1910"/>
              <a:gd name="T51" fmla="*/ 3063875 h 3200"/>
              <a:gd name="T52" fmla="*/ 1835150 w 1910"/>
              <a:gd name="T53" fmla="*/ 3267075 h 3200"/>
              <a:gd name="T54" fmla="*/ 1717675 w 1910"/>
              <a:gd name="T55" fmla="*/ 3451225 h 3200"/>
              <a:gd name="T56" fmla="*/ 1574800 w 1910"/>
              <a:gd name="T57" fmla="*/ 3616325 h 3200"/>
              <a:gd name="T58" fmla="*/ 1406525 w 1910"/>
              <a:gd name="T59" fmla="*/ 3759200 h 3200"/>
              <a:gd name="T60" fmla="*/ 1222375 w 1910"/>
              <a:gd name="T61" fmla="*/ 3879850 h 3200"/>
              <a:gd name="T62" fmla="*/ 1019175 w 1910"/>
              <a:gd name="T63" fmla="*/ 3971925 h 3200"/>
              <a:gd name="T64" fmla="*/ 803275 w 1910"/>
              <a:gd name="T65" fmla="*/ 4032250 h 3200"/>
              <a:gd name="T66" fmla="*/ 574675 w 1910"/>
              <a:gd name="T67" fmla="*/ 4060825 h 3200"/>
              <a:gd name="T68" fmla="*/ 247650 w 1910"/>
              <a:gd name="T69" fmla="*/ 4318000 h 3200"/>
              <a:gd name="T70" fmla="*/ 492125 w 1910"/>
              <a:gd name="T71" fmla="*/ 5073650 h 3200"/>
              <a:gd name="T72" fmla="*/ 755650 w 1910"/>
              <a:gd name="T73" fmla="*/ 5067300 h 3200"/>
              <a:gd name="T74" fmla="*/ 1130300 w 1910"/>
              <a:gd name="T75" fmla="*/ 5000625 h 3200"/>
              <a:gd name="T76" fmla="*/ 1482725 w 1910"/>
              <a:gd name="T77" fmla="*/ 4879975 h 3200"/>
              <a:gd name="T78" fmla="*/ 1812925 w 1910"/>
              <a:gd name="T79" fmla="*/ 4711700 h 3200"/>
              <a:gd name="T80" fmla="*/ 2111375 w 1910"/>
              <a:gd name="T81" fmla="*/ 4498975 h 3200"/>
              <a:gd name="T82" fmla="*/ 2371725 w 1910"/>
              <a:gd name="T83" fmla="*/ 4248150 h 3200"/>
              <a:gd name="T84" fmla="*/ 2597150 w 1910"/>
              <a:gd name="T85" fmla="*/ 3962400 h 3200"/>
              <a:gd name="T86" fmla="*/ 2781300 w 1910"/>
              <a:gd name="T87" fmla="*/ 3641725 h 3200"/>
              <a:gd name="T88" fmla="*/ 2917825 w 1910"/>
              <a:gd name="T89" fmla="*/ 3298825 h 3200"/>
              <a:gd name="T90" fmla="*/ 3003550 w 1910"/>
              <a:gd name="T91" fmla="*/ 2930525 h 3200"/>
              <a:gd name="T92" fmla="*/ 3032125 w 1910"/>
              <a:gd name="T93" fmla="*/ 2543175 h 3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10" h="3200">
                <a:moveTo>
                  <a:pt x="1908" y="1602"/>
                </a:moveTo>
                <a:lnTo>
                  <a:pt x="1910" y="1600"/>
                </a:lnTo>
                <a:lnTo>
                  <a:pt x="1908" y="1518"/>
                </a:lnTo>
                <a:lnTo>
                  <a:pt x="1902" y="1436"/>
                </a:lnTo>
                <a:lnTo>
                  <a:pt x="1892" y="1356"/>
                </a:lnTo>
                <a:lnTo>
                  <a:pt x="1878" y="1278"/>
                </a:lnTo>
                <a:lnTo>
                  <a:pt x="1860" y="1200"/>
                </a:lnTo>
                <a:lnTo>
                  <a:pt x="1838" y="1124"/>
                </a:lnTo>
                <a:lnTo>
                  <a:pt x="1814" y="1050"/>
                </a:lnTo>
                <a:lnTo>
                  <a:pt x="1784" y="978"/>
                </a:lnTo>
                <a:lnTo>
                  <a:pt x="1752" y="906"/>
                </a:lnTo>
                <a:lnTo>
                  <a:pt x="1718" y="838"/>
                </a:lnTo>
                <a:lnTo>
                  <a:pt x="1678" y="770"/>
                </a:lnTo>
                <a:lnTo>
                  <a:pt x="1638" y="706"/>
                </a:lnTo>
                <a:lnTo>
                  <a:pt x="1592" y="644"/>
                </a:lnTo>
                <a:lnTo>
                  <a:pt x="1546" y="582"/>
                </a:lnTo>
                <a:lnTo>
                  <a:pt x="1496" y="524"/>
                </a:lnTo>
                <a:lnTo>
                  <a:pt x="1442" y="470"/>
                </a:lnTo>
                <a:lnTo>
                  <a:pt x="1388" y="416"/>
                </a:lnTo>
                <a:lnTo>
                  <a:pt x="1332" y="366"/>
                </a:lnTo>
                <a:lnTo>
                  <a:pt x="1270" y="318"/>
                </a:lnTo>
                <a:lnTo>
                  <a:pt x="1208" y="274"/>
                </a:lnTo>
                <a:lnTo>
                  <a:pt x="1144" y="232"/>
                </a:lnTo>
                <a:lnTo>
                  <a:pt x="1076" y="194"/>
                </a:lnTo>
                <a:lnTo>
                  <a:pt x="1008" y="158"/>
                </a:lnTo>
                <a:lnTo>
                  <a:pt x="936" y="126"/>
                </a:lnTo>
                <a:lnTo>
                  <a:pt x="864" y="98"/>
                </a:lnTo>
                <a:lnTo>
                  <a:pt x="790" y="72"/>
                </a:lnTo>
                <a:lnTo>
                  <a:pt x="714" y="50"/>
                </a:lnTo>
                <a:lnTo>
                  <a:pt x="636" y="32"/>
                </a:lnTo>
                <a:lnTo>
                  <a:pt x="558" y="18"/>
                </a:lnTo>
                <a:lnTo>
                  <a:pt x="478" y="8"/>
                </a:lnTo>
                <a:lnTo>
                  <a:pt x="398" y="2"/>
                </a:lnTo>
                <a:lnTo>
                  <a:pt x="314" y="0"/>
                </a:lnTo>
                <a:lnTo>
                  <a:pt x="470" y="158"/>
                </a:lnTo>
                <a:lnTo>
                  <a:pt x="624" y="318"/>
                </a:lnTo>
                <a:lnTo>
                  <a:pt x="470" y="476"/>
                </a:lnTo>
                <a:lnTo>
                  <a:pt x="314" y="636"/>
                </a:lnTo>
                <a:lnTo>
                  <a:pt x="312" y="640"/>
                </a:lnTo>
                <a:lnTo>
                  <a:pt x="362" y="642"/>
                </a:lnTo>
                <a:lnTo>
                  <a:pt x="410" y="644"/>
                </a:lnTo>
                <a:lnTo>
                  <a:pt x="458" y="652"/>
                </a:lnTo>
                <a:lnTo>
                  <a:pt x="506" y="660"/>
                </a:lnTo>
                <a:lnTo>
                  <a:pt x="552" y="670"/>
                </a:lnTo>
                <a:lnTo>
                  <a:pt x="598" y="684"/>
                </a:lnTo>
                <a:lnTo>
                  <a:pt x="642" y="698"/>
                </a:lnTo>
                <a:lnTo>
                  <a:pt x="686" y="716"/>
                </a:lnTo>
                <a:lnTo>
                  <a:pt x="728" y="734"/>
                </a:lnTo>
                <a:lnTo>
                  <a:pt x="770" y="756"/>
                </a:lnTo>
                <a:lnTo>
                  <a:pt x="810" y="778"/>
                </a:lnTo>
                <a:lnTo>
                  <a:pt x="848" y="804"/>
                </a:lnTo>
                <a:lnTo>
                  <a:pt x="886" y="830"/>
                </a:lnTo>
                <a:lnTo>
                  <a:pt x="922" y="860"/>
                </a:lnTo>
                <a:lnTo>
                  <a:pt x="958" y="890"/>
                </a:lnTo>
                <a:lnTo>
                  <a:pt x="990" y="920"/>
                </a:lnTo>
                <a:lnTo>
                  <a:pt x="1022" y="954"/>
                </a:lnTo>
                <a:lnTo>
                  <a:pt x="1052" y="990"/>
                </a:lnTo>
                <a:lnTo>
                  <a:pt x="1082" y="1026"/>
                </a:lnTo>
                <a:lnTo>
                  <a:pt x="1108" y="1064"/>
                </a:lnTo>
                <a:lnTo>
                  <a:pt x="1134" y="1102"/>
                </a:lnTo>
                <a:lnTo>
                  <a:pt x="1156" y="1142"/>
                </a:lnTo>
                <a:lnTo>
                  <a:pt x="1178" y="1184"/>
                </a:lnTo>
                <a:lnTo>
                  <a:pt x="1196" y="1226"/>
                </a:lnTo>
                <a:lnTo>
                  <a:pt x="1214" y="1270"/>
                </a:lnTo>
                <a:lnTo>
                  <a:pt x="1228" y="1314"/>
                </a:lnTo>
                <a:lnTo>
                  <a:pt x="1242" y="1360"/>
                </a:lnTo>
                <a:lnTo>
                  <a:pt x="1252" y="1406"/>
                </a:lnTo>
                <a:lnTo>
                  <a:pt x="1260" y="1454"/>
                </a:lnTo>
                <a:lnTo>
                  <a:pt x="1268" y="1502"/>
                </a:lnTo>
                <a:lnTo>
                  <a:pt x="1270" y="1550"/>
                </a:lnTo>
                <a:lnTo>
                  <a:pt x="1272" y="1600"/>
                </a:lnTo>
                <a:lnTo>
                  <a:pt x="1270" y="1648"/>
                </a:lnTo>
                <a:lnTo>
                  <a:pt x="1268" y="1698"/>
                </a:lnTo>
                <a:lnTo>
                  <a:pt x="1260" y="1746"/>
                </a:lnTo>
                <a:lnTo>
                  <a:pt x="1252" y="1792"/>
                </a:lnTo>
                <a:lnTo>
                  <a:pt x="1242" y="1840"/>
                </a:lnTo>
                <a:lnTo>
                  <a:pt x="1228" y="1884"/>
                </a:lnTo>
                <a:lnTo>
                  <a:pt x="1214" y="1930"/>
                </a:lnTo>
                <a:lnTo>
                  <a:pt x="1196" y="1974"/>
                </a:lnTo>
                <a:lnTo>
                  <a:pt x="1178" y="2016"/>
                </a:lnTo>
                <a:lnTo>
                  <a:pt x="1156" y="2058"/>
                </a:lnTo>
                <a:lnTo>
                  <a:pt x="1134" y="2098"/>
                </a:lnTo>
                <a:lnTo>
                  <a:pt x="1108" y="2136"/>
                </a:lnTo>
                <a:lnTo>
                  <a:pt x="1082" y="2174"/>
                </a:lnTo>
                <a:lnTo>
                  <a:pt x="1052" y="2210"/>
                </a:lnTo>
                <a:lnTo>
                  <a:pt x="1022" y="2244"/>
                </a:lnTo>
                <a:lnTo>
                  <a:pt x="992" y="2278"/>
                </a:lnTo>
                <a:lnTo>
                  <a:pt x="958" y="2310"/>
                </a:lnTo>
                <a:lnTo>
                  <a:pt x="922" y="2340"/>
                </a:lnTo>
                <a:lnTo>
                  <a:pt x="886" y="2368"/>
                </a:lnTo>
                <a:lnTo>
                  <a:pt x="848" y="2396"/>
                </a:lnTo>
                <a:lnTo>
                  <a:pt x="810" y="2420"/>
                </a:lnTo>
                <a:lnTo>
                  <a:pt x="770" y="2444"/>
                </a:lnTo>
                <a:lnTo>
                  <a:pt x="728" y="2464"/>
                </a:lnTo>
                <a:lnTo>
                  <a:pt x="686" y="2484"/>
                </a:lnTo>
                <a:lnTo>
                  <a:pt x="642" y="2502"/>
                </a:lnTo>
                <a:lnTo>
                  <a:pt x="598" y="2516"/>
                </a:lnTo>
                <a:lnTo>
                  <a:pt x="552" y="2530"/>
                </a:lnTo>
                <a:lnTo>
                  <a:pt x="506" y="2540"/>
                </a:lnTo>
                <a:lnTo>
                  <a:pt x="458" y="2548"/>
                </a:lnTo>
                <a:lnTo>
                  <a:pt x="410" y="2554"/>
                </a:lnTo>
                <a:lnTo>
                  <a:pt x="362" y="2558"/>
                </a:lnTo>
                <a:lnTo>
                  <a:pt x="312" y="2560"/>
                </a:lnTo>
                <a:lnTo>
                  <a:pt x="310" y="2562"/>
                </a:lnTo>
                <a:lnTo>
                  <a:pt x="156" y="2720"/>
                </a:lnTo>
                <a:lnTo>
                  <a:pt x="0" y="2880"/>
                </a:lnTo>
                <a:lnTo>
                  <a:pt x="156" y="3038"/>
                </a:lnTo>
                <a:lnTo>
                  <a:pt x="310" y="3196"/>
                </a:lnTo>
                <a:lnTo>
                  <a:pt x="312" y="3200"/>
                </a:lnTo>
                <a:lnTo>
                  <a:pt x="394" y="3198"/>
                </a:lnTo>
                <a:lnTo>
                  <a:pt x="476" y="3192"/>
                </a:lnTo>
                <a:lnTo>
                  <a:pt x="556" y="3180"/>
                </a:lnTo>
                <a:lnTo>
                  <a:pt x="634" y="3166"/>
                </a:lnTo>
                <a:lnTo>
                  <a:pt x="712" y="3150"/>
                </a:lnTo>
                <a:lnTo>
                  <a:pt x="788" y="3128"/>
                </a:lnTo>
                <a:lnTo>
                  <a:pt x="862" y="3102"/>
                </a:lnTo>
                <a:lnTo>
                  <a:pt x="934" y="3074"/>
                </a:lnTo>
                <a:lnTo>
                  <a:pt x="1006" y="3042"/>
                </a:lnTo>
                <a:lnTo>
                  <a:pt x="1074" y="3006"/>
                </a:lnTo>
                <a:lnTo>
                  <a:pt x="1142" y="2968"/>
                </a:lnTo>
                <a:lnTo>
                  <a:pt x="1206" y="2926"/>
                </a:lnTo>
                <a:lnTo>
                  <a:pt x="1268" y="2882"/>
                </a:lnTo>
                <a:lnTo>
                  <a:pt x="1330" y="2834"/>
                </a:lnTo>
                <a:lnTo>
                  <a:pt x="1386" y="2784"/>
                </a:lnTo>
                <a:lnTo>
                  <a:pt x="1440" y="2732"/>
                </a:lnTo>
                <a:lnTo>
                  <a:pt x="1494" y="2676"/>
                </a:lnTo>
                <a:lnTo>
                  <a:pt x="1544" y="2618"/>
                </a:lnTo>
                <a:lnTo>
                  <a:pt x="1592" y="2558"/>
                </a:lnTo>
                <a:lnTo>
                  <a:pt x="1636" y="2496"/>
                </a:lnTo>
                <a:lnTo>
                  <a:pt x="1678" y="2430"/>
                </a:lnTo>
                <a:lnTo>
                  <a:pt x="1716" y="2364"/>
                </a:lnTo>
                <a:lnTo>
                  <a:pt x="1752" y="2294"/>
                </a:lnTo>
                <a:lnTo>
                  <a:pt x="1784" y="2224"/>
                </a:lnTo>
                <a:lnTo>
                  <a:pt x="1812" y="2152"/>
                </a:lnTo>
                <a:lnTo>
                  <a:pt x="1838" y="2078"/>
                </a:lnTo>
                <a:lnTo>
                  <a:pt x="1860" y="2002"/>
                </a:lnTo>
                <a:lnTo>
                  <a:pt x="1878" y="1924"/>
                </a:lnTo>
                <a:lnTo>
                  <a:pt x="1892" y="1846"/>
                </a:lnTo>
                <a:lnTo>
                  <a:pt x="1902" y="1766"/>
                </a:lnTo>
                <a:lnTo>
                  <a:pt x="1908" y="1684"/>
                </a:lnTo>
                <a:lnTo>
                  <a:pt x="1910" y="1602"/>
                </a:lnTo>
                <a:lnTo>
                  <a:pt x="1908" y="1602"/>
                </a:lnTo>
                <a:close/>
              </a:path>
            </a:pathLst>
          </a:custGeom>
          <a:solidFill>
            <a:schemeClr val="bg2"/>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p:cNvSpPr>
            <a:spLocks/>
          </p:cNvSpPr>
          <p:nvPr/>
        </p:nvSpPr>
        <p:spPr bwMode="auto">
          <a:xfrm>
            <a:off x="1978025" y="1495425"/>
            <a:ext cx="3063875" cy="3778250"/>
          </a:xfrm>
          <a:custGeom>
            <a:avLst/>
            <a:gdLst>
              <a:gd name="T0" fmla="*/ 2520950 w 1930"/>
              <a:gd name="T1" fmla="*/ 0 h 2380"/>
              <a:gd name="T2" fmla="*/ 2520950 w 1930"/>
              <a:gd name="T3" fmla="*/ 0 h 2380"/>
              <a:gd name="T4" fmla="*/ 2263775 w 1930"/>
              <a:gd name="T5" fmla="*/ 12700 h 2380"/>
              <a:gd name="T6" fmla="*/ 2012950 w 1930"/>
              <a:gd name="T7" fmla="*/ 50800 h 2380"/>
              <a:gd name="T8" fmla="*/ 1771650 w 1930"/>
              <a:gd name="T9" fmla="*/ 114300 h 2380"/>
              <a:gd name="T10" fmla="*/ 1539875 w 1930"/>
              <a:gd name="T11" fmla="*/ 200025 h 2380"/>
              <a:gd name="T12" fmla="*/ 1320800 w 1930"/>
              <a:gd name="T13" fmla="*/ 304800 h 2380"/>
              <a:gd name="T14" fmla="*/ 1111250 w 1930"/>
              <a:gd name="T15" fmla="*/ 431800 h 2380"/>
              <a:gd name="T16" fmla="*/ 917575 w 1930"/>
              <a:gd name="T17" fmla="*/ 574675 h 2380"/>
              <a:gd name="T18" fmla="*/ 736600 w 1930"/>
              <a:gd name="T19" fmla="*/ 739775 h 2380"/>
              <a:gd name="T20" fmla="*/ 574675 w 1930"/>
              <a:gd name="T21" fmla="*/ 917575 h 2380"/>
              <a:gd name="T22" fmla="*/ 428625 w 1930"/>
              <a:gd name="T23" fmla="*/ 1111250 h 2380"/>
              <a:gd name="T24" fmla="*/ 304800 w 1930"/>
              <a:gd name="T25" fmla="*/ 1317625 h 2380"/>
              <a:gd name="T26" fmla="*/ 196850 w 1930"/>
              <a:gd name="T27" fmla="*/ 1539875 h 2380"/>
              <a:gd name="T28" fmla="*/ 111125 w 1930"/>
              <a:gd name="T29" fmla="*/ 1771650 h 2380"/>
              <a:gd name="T30" fmla="*/ 50800 w 1930"/>
              <a:gd name="T31" fmla="*/ 2012950 h 2380"/>
              <a:gd name="T32" fmla="*/ 12700 w 1930"/>
              <a:gd name="T33" fmla="*/ 2260600 h 2380"/>
              <a:gd name="T34" fmla="*/ 0 w 1930"/>
              <a:gd name="T35" fmla="*/ 2517775 h 2380"/>
              <a:gd name="T36" fmla="*/ 0 w 1930"/>
              <a:gd name="T37" fmla="*/ 2603500 h 2380"/>
              <a:gd name="T38" fmla="*/ 12700 w 1930"/>
              <a:gd name="T39" fmla="*/ 2774950 h 2380"/>
              <a:gd name="T40" fmla="*/ 34925 w 1930"/>
              <a:gd name="T41" fmla="*/ 2940050 h 2380"/>
              <a:gd name="T42" fmla="*/ 66675 w 1930"/>
              <a:gd name="T43" fmla="*/ 3101975 h 2380"/>
              <a:gd name="T44" fmla="*/ 111125 w 1930"/>
              <a:gd name="T45" fmla="*/ 3260725 h 2380"/>
              <a:gd name="T46" fmla="*/ 161925 w 1930"/>
              <a:gd name="T47" fmla="*/ 3413125 h 2380"/>
              <a:gd name="T48" fmla="*/ 225425 w 1930"/>
              <a:gd name="T49" fmla="*/ 3565525 h 2380"/>
              <a:gd name="T50" fmla="*/ 298450 w 1930"/>
              <a:gd name="T51" fmla="*/ 3708400 h 2380"/>
              <a:gd name="T52" fmla="*/ 342900 w 1930"/>
              <a:gd name="T53" fmla="*/ 3775075 h 2380"/>
              <a:gd name="T54" fmla="*/ 1270000 w 1930"/>
              <a:gd name="T55" fmla="*/ 3235325 h 2380"/>
              <a:gd name="T56" fmla="*/ 1228725 w 1930"/>
              <a:gd name="T57" fmla="*/ 3152775 h 2380"/>
              <a:gd name="T58" fmla="*/ 1155700 w 1930"/>
              <a:gd name="T59" fmla="*/ 2984500 h 2380"/>
              <a:gd name="T60" fmla="*/ 1108075 w 1930"/>
              <a:gd name="T61" fmla="*/ 2803525 h 2380"/>
              <a:gd name="T62" fmla="*/ 1082675 w 1930"/>
              <a:gd name="T63" fmla="*/ 2616200 h 2380"/>
              <a:gd name="T64" fmla="*/ 1079500 w 1930"/>
              <a:gd name="T65" fmla="*/ 2517775 h 2380"/>
              <a:gd name="T66" fmla="*/ 1089025 w 1930"/>
              <a:gd name="T67" fmla="*/ 2371725 h 2380"/>
              <a:gd name="T68" fmla="*/ 1108075 w 1930"/>
              <a:gd name="T69" fmla="*/ 2228850 h 2380"/>
              <a:gd name="T70" fmla="*/ 1146175 w 1930"/>
              <a:gd name="T71" fmla="*/ 2092325 h 2380"/>
              <a:gd name="T72" fmla="*/ 1193800 w 1930"/>
              <a:gd name="T73" fmla="*/ 1958975 h 2380"/>
              <a:gd name="T74" fmla="*/ 1254125 w 1930"/>
              <a:gd name="T75" fmla="*/ 1831975 h 2380"/>
              <a:gd name="T76" fmla="*/ 1327150 w 1930"/>
              <a:gd name="T77" fmla="*/ 1714500 h 2380"/>
              <a:gd name="T78" fmla="*/ 1409700 w 1930"/>
              <a:gd name="T79" fmla="*/ 1603375 h 2380"/>
              <a:gd name="T80" fmla="*/ 1501775 w 1930"/>
              <a:gd name="T81" fmla="*/ 1501775 h 2380"/>
              <a:gd name="T82" fmla="*/ 1606550 w 1930"/>
              <a:gd name="T83" fmla="*/ 1409700 h 2380"/>
              <a:gd name="T84" fmla="*/ 1714500 w 1930"/>
              <a:gd name="T85" fmla="*/ 1323975 h 2380"/>
              <a:gd name="T86" fmla="*/ 1835150 w 1930"/>
              <a:gd name="T87" fmla="*/ 1254125 h 2380"/>
              <a:gd name="T88" fmla="*/ 1962150 w 1930"/>
              <a:gd name="T89" fmla="*/ 1193800 h 2380"/>
              <a:gd name="T90" fmla="*/ 2092325 w 1930"/>
              <a:gd name="T91" fmla="*/ 1143000 h 2380"/>
              <a:gd name="T92" fmla="*/ 2232025 w 1930"/>
              <a:gd name="T93" fmla="*/ 1108075 h 2380"/>
              <a:gd name="T94" fmla="*/ 2374900 w 1930"/>
              <a:gd name="T95" fmla="*/ 1085850 h 2380"/>
              <a:gd name="T96" fmla="*/ 2520950 w 1930"/>
              <a:gd name="T97" fmla="*/ 1079500 h 2380"/>
              <a:gd name="T98" fmla="*/ 2520950 w 1930"/>
              <a:gd name="T99" fmla="*/ 1079500 h 2380"/>
              <a:gd name="T100" fmla="*/ 2520950 w 1930"/>
              <a:gd name="T101" fmla="*/ 0 h 238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930" h="2380">
                <a:moveTo>
                  <a:pt x="1588" y="0"/>
                </a:moveTo>
                <a:lnTo>
                  <a:pt x="1588" y="0"/>
                </a:lnTo>
                <a:lnTo>
                  <a:pt x="1508" y="2"/>
                </a:lnTo>
                <a:lnTo>
                  <a:pt x="1426" y="8"/>
                </a:lnTo>
                <a:lnTo>
                  <a:pt x="1346" y="18"/>
                </a:lnTo>
                <a:lnTo>
                  <a:pt x="1268" y="32"/>
                </a:lnTo>
                <a:lnTo>
                  <a:pt x="1192" y="50"/>
                </a:lnTo>
                <a:lnTo>
                  <a:pt x="1116" y="72"/>
                </a:lnTo>
                <a:lnTo>
                  <a:pt x="1042" y="96"/>
                </a:lnTo>
                <a:lnTo>
                  <a:pt x="970" y="126"/>
                </a:lnTo>
                <a:lnTo>
                  <a:pt x="900" y="156"/>
                </a:lnTo>
                <a:lnTo>
                  <a:pt x="832" y="192"/>
                </a:lnTo>
                <a:lnTo>
                  <a:pt x="764" y="230"/>
                </a:lnTo>
                <a:lnTo>
                  <a:pt x="700" y="272"/>
                </a:lnTo>
                <a:lnTo>
                  <a:pt x="638" y="316"/>
                </a:lnTo>
                <a:lnTo>
                  <a:pt x="578" y="362"/>
                </a:lnTo>
                <a:lnTo>
                  <a:pt x="520" y="412"/>
                </a:lnTo>
                <a:lnTo>
                  <a:pt x="464" y="466"/>
                </a:lnTo>
                <a:lnTo>
                  <a:pt x="412" y="520"/>
                </a:lnTo>
                <a:lnTo>
                  <a:pt x="362" y="578"/>
                </a:lnTo>
                <a:lnTo>
                  <a:pt x="316" y="638"/>
                </a:lnTo>
                <a:lnTo>
                  <a:pt x="270" y="700"/>
                </a:lnTo>
                <a:lnTo>
                  <a:pt x="230" y="764"/>
                </a:lnTo>
                <a:lnTo>
                  <a:pt x="192" y="830"/>
                </a:lnTo>
                <a:lnTo>
                  <a:pt x="156" y="900"/>
                </a:lnTo>
                <a:lnTo>
                  <a:pt x="124" y="970"/>
                </a:lnTo>
                <a:lnTo>
                  <a:pt x="96" y="1042"/>
                </a:lnTo>
                <a:lnTo>
                  <a:pt x="70" y="1116"/>
                </a:lnTo>
                <a:lnTo>
                  <a:pt x="50" y="1190"/>
                </a:lnTo>
                <a:lnTo>
                  <a:pt x="32" y="1268"/>
                </a:lnTo>
                <a:lnTo>
                  <a:pt x="18" y="1346"/>
                </a:lnTo>
                <a:lnTo>
                  <a:pt x="8" y="1424"/>
                </a:lnTo>
                <a:lnTo>
                  <a:pt x="2" y="1506"/>
                </a:lnTo>
                <a:lnTo>
                  <a:pt x="0" y="1586"/>
                </a:lnTo>
                <a:lnTo>
                  <a:pt x="0" y="1640"/>
                </a:lnTo>
                <a:lnTo>
                  <a:pt x="2" y="1694"/>
                </a:lnTo>
                <a:lnTo>
                  <a:pt x="8" y="1748"/>
                </a:lnTo>
                <a:lnTo>
                  <a:pt x="14" y="1800"/>
                </a:lnTo>
                <a:lnTo>
                  <a:pt x="22" y="1852"/>
                </a:lnTo>
                <a:lnTo>
                  <a:pt x="30" y="1904"/>
                </a:lnTo>
                <a:lnTo>
                  <a:pt x="42" y="1954"/>
                </a:lnTo>
                <a:lnTo>
                  <a:pt x="54" y="2004"/>
                </a:lnTo>
                <a:lnTo>
                  <a:pt x="70" y="2054"/>
                </a:lnTo>
                <a:lnTo>
                  <a:pt x="86" y="2102"/>
                </a:lnTo>
                <a:lnTo>
                  <a:pt x="102" y="2150"/>
                </a:lnTo>
                <a:lnTo>
                  <a:pt x="122" y="2198"/>
                </a:lnTo>
                <a:lnTo>
                  <a:pt x="142" y="2246"/>
                </a:lnTo>
                <a:lnTo>
                  <a:pt x="164" y="2290"/>
                </a:lnTo>
                <a:lnTo>
                  <a:pt x="188" y="2336"/>
                </a:lnTo>
                <a:lnTo>
                  <a:pt x="212" y="2380"/>
                </a:lnTo>
                <a:lnTo>
                  <a:pt x="216" y="2378"/>
                </a:lnTo>
                <a:lnTo>
                  <a:pt x="338" y="1912"/>
                </a:lnTo>
                <a:lnTo>
                  <a:pt x="800" y="2038"/>
                </a:lnTo>
                <a:lnTo>
                  <a:pt x="774" y="1986"/>
                </a:lnTo>
                <a:lnTo>
                  <a:pt x="750" y="1934"/>
                </a:lnTo>
                <a:lnTo>
                  <a:pt x="728" y="1880"/>
                </a:lnTo>
                <a:lnTo>
                  <a:pt x="712" y="1824"/>
                </a:lnTo>
                <a:lnTo>
                  <a:pt x="698" y="1766"/>
                </a:lnTo>
                <a:lnTo>
                  <a:pt x="688" y="1708"/>
                </a:lnTo>
                <a:lnTo>
                  <a:pt x="682" y="1648"/>
                </a:lnTo>
                <a:lnTo>
                  <a:pt x="680" y="1586"/>
                </a:lnTo>
                <a:lnTo>
                  <a:pt x="682" y="1540"/>
                </a:lnTo>
                <a:lnTo>
                  <a:pt x="686" y="1494"/>
                </a:lnTo>
                <a:lnTo>
                  <a:pt x="690" y="1448"/>
                </a:lnTo>
                <a:lnTo>
                  <a:pt x="698" y="1404"/>
                </a:lnTo>
                <a:lnTo>
                  <a:pt x="708" y="1360"/>
                </a:lnTo>
                <a:lnTo>
                  <a:pt x="722" y="1318"/>
                </a:lnTo>
                <a:lnTo>
                  <a:pt x="736" y="1274"/>
                </a:lnTo>
                <a:lnTo>
                  <a:pt x="752" y="1234"/>
                </a:lnTo>
                <a:lnTo>
                  <a:pt x="770" y="1194"/>
                </a:lnTo>
                <a:lnTo>
                  <a:pt x="790" y="1154"/>
                </a:lnTo>
                <a:lnTo>
                  <a:pt x="812" y="1116"/>
                </a:lnTo>
                <a:lnTo>
                  <a:pt x="836" y="1080"/>
                </a:lnTo>
                <a:lnTo>
                  <a:pt x="860" y="1044"/>
                </a:lnTo>
                <a:lnTo>
                  <a:pt x="888" y="1010"/>
                </a:lnTo>
                <a:lnTo>
                  <a:pt x="916" y="978"/>
                </a:lnTo>
                <a:lnTo>
                  <a:pt x="946" y="946"/>
                </a:lnTo>
                <a:lnTo>
                  <a:pt x="978" y="916"/>
                </a:lnTo>
                <a:lnTo>
                  <a:pt x="1012" y="888"/>
                </a:lnTo>
                <a:lnTo>
                  <a:pt x="1046" y="860"/>
                </a:lnTo>
                <a:lnTo>
                  <a:pt x="1080" y="834"/>
                </a:lnTo>
                <a:lnTo>
                  <a:pt x="1118" y="812"/>
                </a:lnTo>
                <a:lnTo>
                  <a:pt x="1156" y="790"/>
                </a:lnTo>
                <a:lnTo>
                  <a:pt x="1196" y="770"/>
                </a:lnTo>
                <a:lnTo>
                  <a:pt x="1236" y="752"/>
                </a:lnTo>
                <a:lnTo>
                  <a:pt x="1276" y="736"/>
                </a:lnTo>
                <a:lnTo>
                  <a:pt x="1318" y="720"/>
                </a:lnTo>
                <a:lnTo>
                  <a:pt x="1362" y="708"/>
                </a:lnTo>
                <a:lnTo>
                  <a:pt x="1406" y="698"/>
                </a:lnTo>
                <a:lnTo>
                  <a:pt x="1450" y="690"/>
                </a:lnTo>
                <a:lnTo>
                  <a:pt x="1496" y="684"/>
                </a:lnTo>
                <a:lnTo>
                  <a:pt x="1542" y="682"/>
                </a:lnTo>
                <a:lnTo>
                  <a:pt x="1588" y="680"/>
                </a:lnTo>
                <a:lnTo>
                  <a:pt x="1930" y="340"/>
                </a:lnTo>
                <a:lnTo>
                  <a:pt x="1588" y="0"/>
                </a:lnTo>
                <a:close/>
              </a:path>
            </a:pathLst>
          </a:custGeom>
          <a:solidFill>
            <a:schemeClr val="accent2"/>
          </a:solidFill>
          <a:ln w="12700" cmpd="sng">
            <a:solidFill>
              <a:schemeClr val="bg1"/>
            </a:solidFill>
            <a:round/>
            <a:headEnd/>
            <a:tailEnd/>
          </a:ln>
        </p:spPr>
        <p:txBody>
          <a:bodyPr/>
          <a:lstStyle/>
          <a:p>
            <a:endParaRPr lang="en-GB"/>
          </a:p>
        </p:txBody>
      </p:sp>
      <p:sp>
        <p:nvSpPr>
          <p:cNvPr id="11267" name="Freeform 3"/>
          <p:cNvSpPr>
            <a:spLocks/>
          </p:cNvSpPr>
          <p:nvPr/>
        </p:nvSpPr>
        <p:spPr bwMode="auto">
          <a:xfrm>
            <a:off x="4498975" y="1492250"/>
            <a:ext cx="2517775" cy="3981450"/>
          </a:xfrm>
          <a:custGeom>
            <a:avLst/>
            <a:gdLst>
              <a:gd name="T0" fmla="*/ 2178050 w 1586"/>
              <a:gd name="T1" fmla="*/ 3781425 h 2508"/>
              <a:gd name="T2" fmla="*/ 2178050 w 1586"/>
              <a:gd name="T3" fmla="*/ 3781425 h 2508"/>
              <a:gd name="T4" fmla="*/ 2295525 w 1586"/>
              <a:gd name="T5" fmla="*/ 3552825 h 2508"/>
              <a:gd name="T6" fmla="*/ 2387600 w 1586"/>
              <a:gd name="T7" fmla="*/ 3314700 h 2508"/>
              <a:gd name="T8" fmla="*/ 2457450 w 1586"/>
              <a:gd name="T9" fmla="*/ 3076575 h 2508"/>
              <a:gd name="T10" fmla="*/ 2498725 w 1586"/>
              <a:gd name="T11" fmla="*/ 2832100 h 2508"/>
              <a:gd name="T12" fmla="*/ 2517775 w 1586"/>
              <a:gd name="T13" fmla="*/ 2587625 h 2508"/>
              <a:gd name="T14" fmla="*/ 2511425 w 1586"/>
              <a:gd name="T15" fmla="*/ 2346325 h 2508"/>
              <a:gd name="T16" fmla="*/ 2482850 w 1586"/>
              <a:gd name="T17" fmla="*/ 2105025 h 2508"/>
              <a:gd name="T18" fmla="*/ 2432050 w 1586"/>
              <a:gd name="T19" fmla="*/ 1866900 h 2508"/>
              <a:gd name="T20" fmla="*/ 2359025 w 1586"/>
              <a:gd name="T21" fmla="*/ 1638300 h 2508"/>
              <a:gd name="T22" fmla="*/ 2263775 w 1586"/>
              <a:gd name="T23" fmla="*/ 1416050 h 2508"/>
              <a:gd name="T24" fmla="*/ 2146300 w 1586"/>
              <a:gd name="T25" fmla="*/ 1200150 h 2508"/>
              <a:gd name="T26" fmla="*/ 2009775 w 1586"/>
              <a:gd name="T27" fmla="*/ 1000125 h 2508"/>
              <a:gd name="T28" fmla="*/ 1851025 w 1586"/>
              <a:gd name="T29" fmla="*/ 809625 h 2508"/>
              <a:gd name="T30" fmla="*/ 1673225 w 1586"/>
              <a:gd name="T31" fmla="*/ 635000 h 2508"/>
              <a:gd name="T32" fmla="*/ 1476375 w 1586"/>
              <a:gd name="T33" fmla="*/ 476250 h 2508"/>
              <a:gd name="T34" fmla="*/ 1260475 w 1586"/>
              <a:gd name="T35" fmla="*/ 336550 h 2508"/>
              <a:gd name="T36" fmla="*/ 1184275 w 1586"/>
              <a:gd name="T37" fmla="*/ 295275 h 2508"/>
              <a:gd name="T38" fmla="*/ 1031875 w 1586"/>
              <a:gd name="T39" fmla="*/ 222250 h 2508"/>
              <a:gd name="T40" fmla="*/ 876300 w 1586"/>
              <a:gd name="T41" fmla="*/ 158750 h 2508"/>
              <a:gd name="T42" fmla="*/ 720725 w 1586"/>
              <a:gd name="T43" fmla="*/ 104775 h 2508"/>
              <a:gd name="T44" fmla="*/ 561975 w 1586"/>
              <a:gd name="T45" fmla="*/ 63500 h 2508"/>
              <a:gd name="T46" fmla="*/ 403225 w 1586"/>
              <a:gd name="T47" fmla="*/ 31750 h 2508"/>
              <a:gd name="T48" fmla="*/ 241300 w 1586"/>
              <a:gd name="T49" fmla="*/ 12700 h 2508"/>
              <a:gd name="T50" fmla="*/ 79375 w 1586"/>
              <a:gd name="T51" fmla="*/ 3175 h 2508"/>
              <a:gd name="T52" fmla="*/ 0 w 1586"/>
              <a:gd name="T53" fmla="*/ 6350 h 2508"/>
              <a:gd name="T54" fmla="*/ 3175 w 1586"/>
              <a:gd name="T55" fmla="*/ 1082675 h 2508"/>
              <a:gd name="T56" fmla="*/ 95250 w 1586"/>
              <a:gd name="T57" fmla="*/ 1085850 h 2508"/>
              <a:gd name="T58" fmla="*/ 279400 w 1586"/>
              <a:gd name="T59" fmla="*/ 1108075 h 2508"/>
              <a:gd name="T60" fmla="*/ 457200 w 1586"/>
              <a:gd name="T61" fmla="*/ 1155700 h 2508"/>
              <a:gd name="T62" fmla="*/ 635000 w 1586"/>
              <a:gd name="T63" fmla="*/ 1228725 h 2508"/>
              <a:gd name="T64" fmla="*/ 720725 w 1586"/>
              <a:gd name="T65" fmla="*/ 1273175 h 2508"/>
              <a:gd name="T66" fmla="*/ 844550 w 1586"/>
              <a:gd name="T67" fmla="*/ 1355725 h 2508"/>
              <a:gd name="T68" fmla="*/ 955675 w 1586"/>
              <a:gd name="T69" fmla="*/ 1444625 h 2508"/>
              <a:gd name="T70" fmla="*/ 1057275 w 1586"/>
              <a:gd name="T71" fmla="*/ 1543050 h 2508"/>
              <a:gd name="T72" fmla="*/ 1146175 w 1586"/>
              <a:gd name="T73" fmla="*/ 1651000 h 2508"/>
              <a:gd name="T74" fmla="*/ 1225550 w 1586"/>
              <a:gd name="T75" fmla="*/ 1768475 h 2508"/>
              <a:gd name="T76" fmla="*/ 1292225 w 1586"/>
              <a:gd name="T77" fmla="*/ 1889125 h 2508"/>
              <a:gd name="T78" fmla="*/ 1346200 w 1586"/>
              <a:gd name="T79" fmla="*/ 2016125 h 2508"/>
              <a:gd name="T80" fmla="*/ 1390650 w 1586"/>
              <a:gd name="T81" fmla="*/ 2149475 h 2508"/>
              <a:gd name="T82" fmla="*/ 1419225 w 1586"/>
              <a:gd name="T83" fmla="*/ 2282825 h 2508"/>
              <a:gd name="T84" fmla="*/ 1435100 w 1586"/>
              <a:gd name="T85" fmla="*/ 2422525 h 2508"/>
              <a:gd name="T86" fmla="*/ 1438275 w 1586"/>
              <a:gd name="T87" fmla="*/ 2559050 h 2508"/>
              <a:gd name="T88" fmla="*/ 1428750 w 1586"/>
              <a:gd name="T89" fmla="*/ 2698750 h 2508"/>
              <a:gd name="T90" fmla="*/ 1403350 w 1586"/>
              <a:gd name="T91" fmla="*/ 2838450 h 2508"/>
              <a:gd name="T92" fmla="*/ 1365250 w 1586"/>
              <a:gd name="T93" fmla="*/ 2974975 h 2508"/>
              <a:gd name="T94" fmla="*/ 1311275 w 1586"/>
              <a:gd name="T95" fmla="*/ 3111500 h 2508"/>
              <a:gd name="T96" fmla="*/ 1244600 w 1586"/>
              <a:gd name="T97" fmla="*/ 3241675 h 2508"/>
              <a:gd name="T98" fmla="*/ 1244600 w 1586"/>
              <a:gd name="T99" fmla="*/ 3241675 h 2508"/>
              <a:gd name="T100" fmla="*/ 2178050 w 1586"/>
              <a:gd name="T101" fmla="*/ 3781425 h 25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586" h="2508">
                <a:moveTo>
                  <a:pt x="1372" y="2382"/>
                </a:moveTo>
                <a:lnTo>
                  <a:pt x="1372" y="2382"/>
                </a:lnTo>
                <a:lnTo>
                  <a:pt x="1412" y="2310"/>
                </a:lnTo>
                <a:lnTo>
                  <a:pt x="1446" y="2238"/>
                </a:lnTo>
                <a:lnTo>
                  <a:pt x="1478" y="2164"/>
                </a:lnTo>
                <a:lnTo>
                  <a:pt x="1504" y="2088"/>
                </a:lnTo>
                <a:lnTo>
                  <a:pt x="1528" y="2014"/>
                </a:lnTo>
                <a:lnTo>
                  <a:pt x="1548" y="1938"/>
                </a:lnTo>
                <a:lnTo>
                  <a:pt x="1562" y="1862"/>
                </a:lnTo>
                <a:lnTo>
                  <a:pt x="1574" y="1784"/>
                </a:lnTo>
                <a:lnTo>
                  <a:pt x="1582" y="1708"/>
                </a:lnTo>
                <a:lnTo>
                  <a:pt x="1586" y="1630"/>
                </a:lnTo>
                <a:lnTo>
                  <a:pt x="1586" y="1554"/>
                </a:lnTo>
                <a:lnTo>
                  <a:pt x="1582" y="1478"/>
                </a:lnTo>
                <a:lnTo>
                  <a:pt x="1576" y="1402"/>
                </a:lnTo>
                <a:lnTo>
                  <a:pt x="1564" y="1326"/>
                </a:lnTo>
                <a:lnTo>
                  <a:pt x="1550" y="1250"/>
                </a:lnTo>
                <a:lnTo>
                  <a:pt x="1532" y="1176"/>
                </a:lnTo>
                <a:lnTo>
                  <a:pt x="1510" y="1104"/>
                </a:lnTo>
                <a:lnTo>
                  <a:pt x="1486" y="1032"/>
                </a:lnTo>
                <a:lnTo>
                  <a:pt x="1458" y="960"/>
                </a:lnTo>
                <a:lnTo>
                  <a:pt x="1426" y="892"/>
                </a:lnTo>
                <a:lnTo>
                  <a:pt x="1390" y="824"/>
                </a:lnTo>
                <a:lnTo>
                  <a:pt x="1352" y="756"/>
                </a:lnTo>
                <a:lnTo>
                  <a:pt x="1310" y="692"/>
                </a:lnTo>
                <a:lnTo>
                  <a:pt x="1266" y="630"/>
                </a:lnTo>
                <a:lnTo>
                  <a:pt x="1218" y="568"/>
                </a:lnTo>
                <a:lnTo>
                  <a:pt x="1166" y="510"/>
                </a:lnTo>
                <a:lnTo>
                  <a:pt x="1112" y="454"/>
                </a:lnTo>
                <a:lnTo>
                  <a:pt x="1054" y="400"/>
                </a:lnTo>
                <a:lnTo>
                  <a:pt x="994" y="350"/>
                </a:lnTo>
                <a:lnTo>
                  <a:pt x="930" y="300"/>
                </a:lnTo>
                <a:lnTo>
                  <a:pt x="864" y="256"/>
                </a:lnTo>
                <a:lnTo>
                  <a:pt x="794" y="212"/>
                </a:lnTo>
                <a:lnTo>
                  <a:pt x="746" y="186"/>
                </a:lnTo>
                <a:lnTo>
                  <a:pt x="698" y="162"/>
                </a:lnTo>
                <a:lnTo>
                  <a:pt x="650" y="140"/>
                </a:lnTo>
                <a:lnTo>
                  <a:pt x="602" y="118"/>
                </a:lnTo>
                <a:lnTo>
                  <a:pt x="552" y="100"/>
                </a:lnTo>
                <a:lnTo>
                  <a:pt x="504" y="82"/>
                </a:lnTo>
                <a:lnTo>
                  <a:pt x="454" y="66"/>
                </a:lnTo>
                <a:lnTo>
                  <a:pt x="404" y="52"/>
                </a:lnTo>
                <a:lnTo>
                  <a:pt x="354" y="40"/>
                </a:lnTo>
                <a:lnTo>
                  <a:pt x="304" y="30"/>
                </a:lnTo>
                <a:lnTo>
                  <a:pt x="254" y="20"/>
                </a:lnTo>
                <a:lnTo>
                  <a:pt x="202" y="14"/>
                </a:lnTo>
                <a:lnTo>
                  <a:pt x="152" y="8"/>
                </a:lnTo>
                <a:lnTo>
                  <a:pt x="102" y="4"/>
                </a:lnTo>
                <a:lnTo>
                  <a:pt x="50" y="2"/>
                </a:lnTo>
                <a:lnTo>
                  <a:pt x="0" y="0"/>
                </a:lnTo>
                <a:lnTo>
                  <a:pt x="0" y="4"/>
                </a:lnTo>
                <a:lnTo>
                  <a:pt x="342" y="344"/>
                </a:lnTo>
                <a:lnTo>
                  <a:pt x="2" y="682"/>
                </a:lnTo>
                <a:lnTo>
                  <a:pt x="60" y="684"/>
                </a:lnTo>
                <a:lnTo>
                  <a:pt x="118" y="688"/>
                </a:lnTo>
                <a:lnTo>
                  <a:pt x="176" y="698"/>
                </a:lnTo>
                <a:lnTo>
                  <a:pt x="232" y="712"/>
                </a:lnTo>
                <a:lnTo>
                  <a:pt x="288" y="728"/>
                </a:lnTo>
                <a:lnTo>
                  <a:pt x="344" y="750"/>
                </a:lnTo>
                <a:lnTo>
                  <a:pt x="400" y="774"/>
                </a:lnTo>
                <a:lnTo>
                  <a:pt x="454" y="802"/>
                </a:lnTo>
                <a:lnTo>
                  <a:pt x="492" y="828"/>
                </a:lnTo>
                <a:lnTo>
                  <a:pt x="532" y="854"/>
                </a:lnTo>
                <a:lnTo>
                  <a:pt x="568" y="880"/>
                </a:lnTo>
                <a:lnTo>
                  <a:pt x="602" y="910"/>
                </a:lnTo>
                <a:lnTo>
                  <a:pt x="636" y="940"/>
                </a:lnTo>
                <a:lnTo>
                  <a:pt x="666" y="972"/>
                </a:lnTo>
                <a:lnTo>
                  <a:pt x="696" y="1006"/>
                </a:lnTo>
                <a:lnTo>
                  <a:pt x="722" y="1040"/>
                </a:lnTo>
                <a:lnTo>
                  <a:pt x="748" y="1076"/>
                </a:lnTo>
                <a:lnTo>
                  <a:pt x="772" y="1114"/>
                </a:lnTo>
                <a:lnTo>
                  <a:pt x="794" y="1152"/>
                </a:lnTo>
                <a:lnTo>
                  <a:pt x="814" y="1190"/>
                </a:lnTo>
                <a:lnTo>
                  <a:pt x="832" y="1230"/>
                </a:lnTo>
                <a:lnTo>
                  <a:pt x="848" y="1270"/>
                </a:lnTo>
                <a:lnTo>
                  <a:pt x="862" y="1312"/>
                </a:lnTo>
                <a:lnTo>
                  <a:pt x="876" y="1354"/>
                </a:lnTo>
                <a:lnTo>
                  <a:pt x="886" y="1396"/>
                </a:lnTo>
                <a:lnTo>
                  <a:pt x="894" y="1438"/>
                </a:lnTo>
                <a:lnTo>
                  <a:pt x="900" y="1482"/>
                </a:lnTo>
                <a:lnTo>
                  <a:pt x="904" y="1526"/>
                </a:lnTo>
                <a:lnTo>
                  <a:pt x="906" y="1570"/>
                </a:lnTo>
                <a:lnTo>
                  <a:pt x="906" y="1612"/>
                </a:lnTo>
                <a:lnTo>
                  <a:pt x="904" y="1656"/>
                </a:lnTo>
                <a:lnTo>
                  <a:pt x="900" y="1700"/>
                </a:lnTo>
                <a:lnTo>
                  <a:pt x="892" y="1744"/>
                </a:lnTo>
                <a:lnTo>
                  <a:pt x="884" y="1788"/>
                </a:lnTo>
                <a:lnTo>
                  <a:pt x="872" y="1832"/>
                </a:lnTo>
                <a:lnTo>
                  <a:pt x="860" y="1874"/>
                </a:lnTo>
                <a:lnTo>
                  <a:pt x="844" y="1918"/>
                </a:lnTo>
                <a:lnTo>
                  <a:pt x="826" y="1960"/>
                </a:lnTo>
                <a:lnTo>
                  <a:pt x="806" y="2002"/>
                </a:lnTo>
                <a:lnTo>
                  <a:pt x="784" y="2042"/>
                </a:lnTo>
                <a:lnTo>
                  <a:pt x="908" y="2508"/>
                </a:lnTo>
                <a:lnTo>
                  <a:pt x="1372" y="2382"/>
                </a:lnTo>
                <a:close/>
              </a:path>
            </a:pathLst>
          </a:custGeom>
          <a:solidFill>
            <a:srgbClr val="009193"/>
          </a:solidFill>
          <a:ln w="12700" cmpd="sng">
            <a:solidFill>
              <a:schemeClr val="bg1"/>
            </a:solidFill>
            <a:round/>
            <a:headEnd/>
            <a:tailEnd/>
          </a:ln>
        </p:spPr>
        <p:txBody>
          <a:bodyPr/>
          <a:lstStyle/>
          <a:p>
            <a:endParaRPr lang="en-GB"/>
          </a:p>
        </p:txBody>
      </p:sp>
      <p:sp>
        <p:nvSpPr>
          <p:cNvPr id="11268" name="Freeform 4"/>
          <p:cNvSpPr>
            <a:spLocks/>
          </p:cNvSpPr>
          <p:nvPr/>
        </p:nvSpPr>
        <p:spPr bwMode="auto">
          <a:xfrm>
            <a:off x="2314575" y="4533900"/>
            <a:ext cx="4365625" cy="2000250"/>
          </a:xfrm>
          <a:custGeom>
            <a:avLst/>
            <a:gdLst>
              <a:gd name="T0" fmla="*/ 0 w 2750"/>
              <a:gd name="T1" fmla="*/ 736600 h 1260"/>
              <a:gd name="T2" fmla="*/ 0 w 2750"/>
              <a:gd name="T3" fmla="*/ 736600 h 1260"/>
              <a:gd name="T4" fmla="*/ 139700 w 2750"/>
              <a:gd name="T5" fmla="*/ 955675 h 1260"/>
              <a:gd name="T6" fmla="*/ 298450 w 2750"/>
              <a:gd name="T7" fmla="*/ 1152525 h 1260"/>
              <a:gd name="T8" fmla="*/ 473075 w 2750"/>
              <a:gd name="T9" fmla="*/ 1330325 h 1260"/>
              <a:gd name="T10" fmla="*/ 663575 w 2750"/>
              <a:gd name="T11" fmla="*/ 1489075 h 1260"/>
              <a:gd name="T12" fmla="*/ 866775 w 2750"/>
              <a:gd name="T13" fmla="*/ 1628775 h 1260"/>
              <a:gd name="T14" fmla="*/ 1079500 w 2750"/>
              <a:gd name="T15" fmla="*/ 1746250 h 1260"/>
              <a:gd name="T16" fmla="*/ 1301750 w 2750"/>
              <a:gd name="T17" fmla="*/ 1841500 h 1260"/>
              <a:gd name="T18" fmla="*/ 1530350 w 2750"/>
              <a:gd name="T19" fmla="*/ 1914525 h 1260"/>
              <a:gd name="T20" fmla="*/ 1768475 w 2750"/>
              <a:gd name="T21" fmla="*/ 1965325 h 1260"/>
              <a:gd name="T22" fmla="*/ 2009775 w 2750"/>
              <a:gd name="T23" fmla="*/ 1993900 h 1260"/>
              <a:gd name="T24" fmla="*/ 2251075 w 2750"/>
              <a:gd name="T25" fmla="*/ 2000250 h 1260"/>
              <a:gd name="T26" fmla="*/ 2495550 w 2750"/>
              <a:gd name="T27" fmla="*/ 1981200 h 1260"/>
              <a:gd name="T28" fmla="*/ 2736850 w 2750"/>
              <a:gd name="T29" fmla="*/ 1939925 h 1260"/>
              <a:gd name="T30" fmla="*/ 2978150 w 2750"/>
              <a:gd name="T31" fmla="*/ 1873250 h 1260"/>
              <a:gd name="T32" fmla="*/ 3213100 w 2750"/>
              <a:gd name="T33" fmla="*/ 1781175 h 1260"/>
              <a:gd name="T34" fmla="*/ 3441700 w 2750"/>
              <a:gd name="T35" fmla="*/ 1663700 h 1260"/>
              <a:gd name="T36" fmla="*/ 3517900 w 2750"/>
              <a:gd name="T37" fmla="*/ 1619250 h 1260"/>
              <a:gd name="T38" fmla="*/ 3657600 w 2750"/>
              <a:gd name="T39" fmla="*/ 1527175 h 1260"/>
              <a:gd name="T40" fmla="*/ 3790950 w 2750"/>
              <a:gd name="T41" fmla="*/ 1422400 h 1260"/>
              <a:gd name="T42" fmla="*/ 3914775 w 2750"/>
              <a:gd name="T43" fmla="*/ 1314450 h 1260"/>
              <a:gd name="T44" fmla="*/ 4029075 w 2750"/>
              <a:gd name="T45" fmla="*/ 1196975 h 1260"/>
              <a:gd name="T46" fmla="*/ 4137025 w 2750"/>
              <a:gd name="T47" fmla="*/ 1073150 h 1260"/>
              <a:gd name="T48" fmla="*/ 4235450 w 2750"/>
              <a:gd name="T49" fmla="*/ 946150 h 1260"/>
              <a:gd name="T50" fmla="*/ 4324350 w 2750"/>
              <a:gd name="T51" fmla="*/ 809625 h 1260"/>
              <a:gd name="T52" fmla="*/ 4359275 w 2750"/>
              <a:gd name="T53" fmla="*/ 739775 h 1260"/>
              <a:gd name="T54" fmla="*/ 3425825 w 2750"/>
              <a:gd name="T55" fmla="*/ 206375 h 1260"/>
              <a:gd name="T56" fmla="*/ 3378200 w 2750"/>
              <a:gd name="T57" fmla="*/ 282575 h 1260"/>
              <a:gd name="T58" fmla="*/ 3267075 w 2750"/>
              <a:gd name="T59" fmla="*/ 428625 h 1260"/>
              <a:gd name="T60" fmla="*/ 3133725 w 2750"/>
              <a:gd name="T61" fmla="*/ 561975 h 1260"/>
              <a:gd name="T62" fmla="*/ 2984500 w 2750"/>
              <a:gd name="T63" fmla="*/ 676275 h 1260"/>
              <a:gd name="T64" fmla="*/ 2901950 w 2750"/>
              <a:gd name="T65" fmla="*/ 727075 h 1260"/>
              <a:gd name="T66" fmla="*/ 2771775 w 2750"/>
              <a:gd name="T67" fmla="*/ 793750 h 1260"/>
              <a:gd name="T68" fmla="*/ 2635250 w 2750"/>
              <a:gd name="T69" fmla="*/ 847725 h 1260"/>
              <a:gd name="T70" fmla="*/ 2498725 w 2750"/>
              <a:gd name="T71" fmla="*/ 885825 h 1260"/>
              <a:gd name="T72" fmla="*/ 2359025 w 2750"/>
              <a:gd name="T73" fmla="*/ 911225 h 1260"/>
              <a:gd name="T74" fmla="*/ 2222500 w 2750"/>
              <a:gd name="T75" fmla="*/ 920750 h 1260"/>
              <a:gd name="T76" fmla="*/ 2082800 w 2750"/>
              <a:gd name="T77" fmla="*/ 917575 h 1260"/>
              <a:gd name="T78" fmla="*/ 1946275 w 2750"/>
              <a:gd name="T79" fmla="*/ 901700 h 1260"/>
              <a:gd name="T80" fmla="*/ 1809750 w 2750"/>
              <a:gd name="T81" fmla="*/ 869950 h 1260"/>
              <a:gd name="T82" fmla="*/ 1679575 w 2750"/>
              <a:gd name="T83" fmla="*/ 828675 h 1260"/>
              <a:gd name="T84" fmla="*/ 1549400 w 2750"/>
              <a:gd name="T85" fmla="*/ 774700 h 1260"/>
              <a:gd name="T86" fmla="*/ 1428750 w 2750"/>
              <a:gd name="T87" fmla="*/ 708025 h 1260"/>
              <a:gd name="T88" fmla="*/ 1314450 w 2750"/>
              <a:gd name="T89" fmla="*/ 628650 h 1260"/>
              <a:gd name="T90" fmla="*/ 1206500 w 2750"/>
              <a:gd name="T91" fmla="*/ 536575 h 1260"/>
              <a:gd name="T92" fmla="*/ 1104900 w 2750"/>
              <a:gd name="T93" fmla="*/ 434975 h 1260"/>
              <a:gd name="T94" fmla="*/ 1016000 w 2750"/>
              <a:gd name="T95" fmla="*/ 323850 h 1260"/>
              <a:gd name="T96" fmla="*/ 933450 w 2750"/>
              <a:gd name="T97" fmla="*/ 196850 h 1260"/>
              <a:gd name="T98" fmla="*/ 933450 w 2750"/>
              <a:gd name="T99" fmla="*/ 196850 h 1260"/>
              <a:gd name="T100" fmla="*/ 0 w 2750"/>
              <a:gd name="T101" fmla="*/ 736600 h 12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50" h="1260">
                <a:moveTo>
                  <a:pt x="0" y="464"/>
                </a:moveTo>
                <a:lnTo>
                  <a:pt x="0" y="464"/>
                </a:lnTo>
                <a:lnTo>
                  <a:pt x="44" y="534"/>
                </a:lnTo>
                <a:lnTo>
                  <a:pt x="88" y="602"/>
                </a:lnTo>
                <a:lnTo>
                  <a:pt x="138" y="666"/>
                </a:lnTo>
                <a:lnTo>
                  <a:pt x="188" y="726"/>
                </a:lnTo>
                <a:lnTo>
                  <a:pt x="242" y="784"/>
                </a:lnTo>
                <a:lnTo>
                  <a:pt x="298" y="838"/>
                </a:lnTo>
                <a:lnTo>
                  <a:pt x="356" y="890"/>
                </a:lnTo>
                <a:lnTo>
                  <a:pt x="418" y="938"/>
                </a:lnTo>
                <a:lnTo>
                  <a:pt x="480" y="984"/>
                </a:lnTo>
                <a:lnTo>
                  <a:pt x="546" y="1026"/>
                </a:lnTo>
                <a:lnTo>
                  <a:pt x="612" y="1064"/>
                </a:lnTo>
                <a:lnTo>
                  <a:pt x="680" y="1100"/>
                </a:lnTo>
                <a:lnTo>
                  <a:pt x="748" y="1130"/>
                </a:lnTo>
                <a:lnTo>
                  <a:pt x="820" y="1160"/>
                </a:lnTo>
                <a:lnTo>
                  <a:pt x="892" y="1184"/>
                </a:lnTo>
                <a:lnTo>
                  <a:pt x="964" y="1206"/>
                </a:lnTo>
                <a:lnTo>
                  <a:pt x="1038" y="1224"/>
                </a:lnTo>
                <a:lnTo>
                  <a:pt x="1114" y="1238"/>
                </a:lnTo>
                <a:lnTo>
                  <a:pt x="1190" y="1250"/>
                </a:lnTo>
                <a:lnTo>
                  <a:pt x="1266" y="1256"/>
                </a:lnTo>
                <a:lnTo>
                  <a:pt x="1342" y="1260"/>
                </a:lnTo>
                <a:lnTo>
                  <a:pt x="1418" y="1260"/>
                </a:lnTo>
                <a:lnTo>
                  <a:pt x="1494" y="1256"/>
                </a:lnTo>
                <a:lnTo>
                  <a:pt x="1572" y="1248"/>
                </a:lnTo>
                <a:lnTo>
                  <a:pt x="1648" y="1238"/>
                </a:lnTo>
                <a:lnTo>
                  <a:pt x="1724" y="1222"/>
                </a:lnTo>
                <a:lnTo>
                  <a:pt x="1800" y="1204"/>
                </a:lnTo>
                <a:lnTo>
                  <a:pt x="1876" y="1180"/>
                </a:lnTo>
                <a:lnTo>
                  <a:pt x="1950" y="1154"/>
                </a:lnTo>
                <a:lnTo>
                  <a:pt x="2024" y="1122"/>
                </a:lnTo>
                <a:lnTo>
                  <a:pt x="2098" y="1088"/>
                </a:lnTo>
                <a:lnTo>
                  <a:pt x="2168" y="1048"/>
                </a:lnTo>
                <a:lnTo>
                  <a:pt x="2216" y="1020"/>
                </a:lnTo>
                <a:lnTo>
                  <a:pt x="2260" y="992"/>
                </a:lnTo>
                <a:lnTo>
                  <a:pt x="2304" y="962"/>
                </a:lnTo>
                <a:lnTo>
                  <a:pt x="2346" y="930"/>
                </a:lnTo>
                <a:lnTo>
                  <a:pt x="2388" y="896"/>
                </a:lnTo>
                <a:lnTo>
                  <a:pt x="2428" y="862"/>
                </a:lnTo>
                <a:lnTo>
                  <a:pt x="2466" y="828"/>
                </a:lnTo>
                <a:lnTo>
                  <a:pt x="2502" y="792"/>
                </a:lnTo>
                <a:lnTo>
                  <a:pt x="2538" y="754"/>
                </a:lnTo>
                <a:lnTo>
                  <a:pt x="2572" y="716"/>
                </a:lnTo>
                <a:lnTo>
                  <a:pt x="2606" y="676"/>
                </a:lnTo>
                <a:lnTo>
                  <a:pt x="2638" y="636"/>
                </a:lnTo>
                <a:lnTo>
                  <a:pt x="2668" y="596"/>
                </a:lnTo>
                <a:lnTo>
                  <a:pt x="2696" y="554"/>
                </a:lnTo>
                <a:lnTo>
                  <a:pt x="2724" y="510"/>
                </a:lnTo>
                <a:lnTo>
                  <a:pt x="2750" y="468"/>
                </a:lnTo>
                <a:lnTo>
                  <a:pt x="2746" y="466"/>
                </a:lnTo>
                <a:lnTo>
                  <a:pt x="2280" y="592"/>
                </a:lnTo>
                <a:lnTo>
                  <a:pt x="2158" y="130"/>
                </a:lnTo>
                <a:lnTo>
                  <a:pt x="2128" y="178"/>
                </a:lnTo>
                <a:lnTo>
                  <a:pt x="2094" y="226"/>
                </a:lnTo>
                <a:lnTo>
                  <a:pt x="2058" y="270"/>
                </a:lnTo>
                <a:lnTo>
                  <a:pt x="2018" y="312"/>
                </a:lnTo>
                <a:lnTo>
                  <a:pt x="1974" y="354"/>
                </a:lnTo>
                <a:lnTo>
                  <a:pt x="1928" y="392"/>
                </a:lnTo>
                <a:lnTo>
                  <a:pt x="1880" y="426"/>
                </a:lnTo>
                <a:lnTo>
                  <a:pt x="1828" y="458"/>
                </a:lnTo>
                <a:lnTo>
                  <a:pt x="1788" y="480"/>
                </a:lnTo>
                <a:lnTo>
                  <a:pt x="1746" y="500"/>
                </a:lnTo>
                <a:lnTo>
                  <a:pt x="1704" y="518"/>
                </a:lnTo>
                <a:lnTo>
                  <a:pt x="1660" y="534"/>
                </a:lnTo>
                <a:lnTo>
                  <a:pt x="1618" y="548"/>
                </a:lnTo>
                <a:lnTo>
                  <a:pt x="1574" y="558"/>
                </a:lnTo>
                <a:lnTo>
                  <a:pt x="1530" y="566"/>
                </a:lnTo>
                <a:lnTo>
                  <a:pt x="1486" y="574"/>
                </a:lnTo>
                <a:lnTo>
                  <a:pt x="1444" y="578"/>
                </a:lnTo>
                <a:lnTo>
                  <a:pt x="1400" y="580"/>
                </a:lnTo>
                <a:lnTo>
                  <a:pt x="1356" y="580"/>
                </a:lnTo>
                <a:lnTo>
                  <a:pt x="1312" y="578"/>
                </a:lnTo>
                <a:lnTo>
                  <a:pt x="1268" y="574"/>
                </a:lnTo>
                <a:lnTo>
                  <a:pt x="1226" y="568"/>
                </a:lnTo>
                <a:lnTo>
                  <a:pt x="1182" y="558"/>
                </a:lnTo>
                <a:lnTo>
                  <a:pt x="1140" y="548"/>
                </a:lnTo>
                <a:lnTo>
                  <a:pt x="1098" y="536"/>
                </a:lnTo>
                <a:lnTo>
                  <a:pt x="1058" y="522"/>
                </a:lnTo>
                <a:lnTo>
                  <a:pt x="1016" y="506"/>
                </a:lnTo>
                <a:lnTo>
                  <a:pt x="976" y="488"/>
                </a:lnTo>
                <a:lnTo>
                  <a:pt x="938" y="468"/>
                </a:lnTo>
                <a:lnTo>
                  <a:pt x="900" y="446"/>
                </a:lnTo>
                <a:lnTo>
                  <a:pt x="864" y="422"/>
                </a:lnTo>
                <a:lnTo>
                  <a:pt x="828" y="396"/>
                </a:lnTo>
                <a:lnTo>
                  <a:pt x="792" y="368"/>
                </a:lnTo>
                <a:lnTo>
                  <a:pt x="760" y="338"/>
                </a:lnTo>
                <a:lnTo>
                  <a:pt x="728" y="308"/>
                </a:lnTo>
                <a:lnTo>
                  <a:pt x="696" y="274"/>
                </a:lnTo>
                <a:lnTo>
                  <a:pt x="668" y="240"/>
                </a:lnTo>
                <a:lnTo>
                  <a:pt x="640" y="204"/>
                </a:lnTo>
                <a:lnTo>
                  <a:pt x="614" y="164"/>
                </a:lnTo>
                <a:lnTo>
                  <a:pt x="588" y="124"/>
                </a:lnTo>
                <a:lnTo>
                  <a:pt x="124" y="0"/>
                </a:lnTo>
                <a:lnTo>
                  <a:pt x="0" y="464"/>
                </a:lnTo>
                <a:close/>
              </a:path>
            </a:pathLst>
          </a:custGeom>
          <a:solidFill>
            <a:srgbClr val="99CCFF"/>
          </a:solidFill>
          <a:ln w="12700" cmpd="sng">
            <a:solidFill>
              <a:schemeClr val="bg1"/>
            </a:solidFill>
            <a:round/>
            <a:headEnd/>
            <a:tailEnd/>
          </a:ln>
        </p:spPr>
        <p:txBody>
          <a:bodyPr/>
          <a:lstStyle/>
          <a:p>
            <a:endParaRPr lang="en-GB"/>
          </a:p>
        </p:txBody>
      </p:sp>
      <p:sp>
        <p:nvSpPr>
          <p:cNvPr id="11269" name="Rectangle 5"/>
          <p:cNvSpPr>
            <a:spLocks noGrp="1" noChangeArrowheads="1"/>
          </p:cNvSpPr>
          <p:nvPr>
            <p:ph type="title"/>
          </p:nvPr>
        </p:nvSpPr>
        <p:spPr/>
        <p:txBody>
          <a:bodyPr/>
          <a:lstStyle/>
          <a:p>
            <a:pPr eaLnBrk="1" hangingPunct="1"/>
            <a:r>
              <a:rPr lang="en-GB" altLang="en-US" smtClean="0"/>
              <a:t>3 segments</a:t>
            </a:r>
          </a:p>
        </p:txBody>
      </p:sp>
      <p:sp>
        <p:nvSpPr>
          <p:cNvPr id="11270" name="Text Box 6"/>
          <p:cNvSpPr txBox="1">
            <a:spLocks noChangeArrowheads="1"/>
          </p:cNvSpPr>
          <p:nvPr/>
        </p:nvSpPr>
        <p:spPr bwMode="auto">
          <a:xfrm>
            <a:off x="2339975" y="2744788"/>
            <a:ext cx="8969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800">
                <a:solidFill>
                  <a:schemeClr val="tx2"/>
                </a:solidFill>
              </a:rPr>
              <a:t>Plan</a:t>
            </a:r>
          </a:p>
        </p:txBody>
      </p:sp>
      <p:sp>
        <p:nvSpPr>
          <p:cNvPr id="11271" name="Text Box 7"/>
          <p:cNvSpPr txBox="1">
            <a:spLocks noChangeArrowheads="1"/>
          </p:cNvSpPr>
          <p:nvPr/>
        </p:nvSpPr>
        <p:spPr bwMode="auto">
          <a:xfrm>
            <a:off x="5559425" y="2744788"/>
            <a:ext cx="12938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800">
                <a:solidFill>
                  <a:schemeClr val="tx2"/>
                </a:solidFill>
              </a:rPr>
              <a:t>Design</a:t>
            </a:r>
          </a:p>
        </p:txBody>
      </p:sp>
      <p:sp>
        <p:nvSpPr>
          <p:cNvPr id="11272" name="Text Box 8"/>
          <p:cNvSpPr txBox="1">
            <a:spLocks noChangeArrowheads="1"/>
          </p:cNvSpPr>
          <p:nvPr/>
        </p:nvSpPr>
        <p:spPr bwMode="auto">
          <a:xfrm>
            <a:off x="3995738" y="5645150"/>
            <a:ext cx="9763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800">
                <a:solidFill>
                  <a:schemeClr val="accent1"/>
                </a:solidFill>
              </a:rPr>
              <a:t>Build</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3"/>
          <p:cNvSpPr>
            <a:spLocks/>
          </p:cNvSpPr>
          <p:nvPr/>
        </p:nvSpPr>
        <p:spPr bwMode="auto">
          <a:xfrm>
            <a:off x="4492625" y="1492250"/>
            <a:ext cx="2540000" cy="3035300"/>
          </a:xfrm>
          <a:custGeom>
            <a:avLst/>
            <a:gdLst>
              <a:gd name="T0" fmla="*/ 2540000 w 1600"/>
              <a:gd name="T1" fmla="*/ 2540000 h 1912"/>
              <a:gd name="T2" fmla="*/ 2527300 w 1600"/>
              <a:gd name="T3" fmla="*/ 2279650 h 1912"/>
              <a:gd name="T4" fmla="*/ 2489200 w 1600"/>
              <a:gd name="T5" fmla="*/ 2028825 h 1912"/>
              <a:gd name="T6" fmla="*/ 2425700 w 1600"/>
              <a:gd name="T7" fmla="*/ 1784350 h 1912"/>
              <a:gd name="T8" fmla="*/ 2339975 w 1600"/>
              <a:gd name="T9" fmla="*/ 1552575 h 1912"/>
              <a:gd name="T10" fmla="*/ 2235200 w 1600"/>
              <a:gd name="T11" fmla="*/ 1330325 h 1912"/>
              <a:gd name="T12" fmla="*/ 2108200 w 1600"/>
              <a:gd name="T13" fmla="*/ 1120775 h 1912"/>
              <a:gd name="T14" fmla="*/ 1962150 w 1600"/>
              <a:gd name="T15" fmla="*/ 923925 h 1912"/>
              <a:gd name="T16" fmla="*/ 1797050 w 1600"/>
              <a:gd name="T17" fmla="*/ 746125 h 1912"/>
              <a:gd name="T18" fmla="*/ 1619250 w 1600"/>
              <a:gd name="T19" fmla="*/ 581025 h 1912"/>
              <a:gd name="T20" fmla="*/ 1422400 w 1600"/>
              <a:gd name="T21" fmla="*/ 434975 h 1912"/>
              <a:gd name="T22" fmla="*/ 1212850 w 1600"/>
              <a:gd name="T23" fmla="*/ 307975 h 1912"/>
              <a:gd name="T24" fmla="*/ 990600 w 1600"/>
              <a:gd name="T25" fmla="*/ 200025 h 1912"/>
              <a:gd name="T26" fmla="*/ 758825 w 1600"/>
              <a:gd name="T27" fmla="*/ 114300 h 1912"/>
              <a:gd name="T28" fmla="*/ 514350 w 1600"/>
              <a:gd name="T29" fmla="*/ 50800 h 1912"/>
              <a:gd name="T30" fmla="*/ 263525 w 1600"/>
              <a:gd name="T31" fmla="*/ 12700 h 1912"/>
              <a:gd name="T32" fmla="*/ 3175 w 1600"/>
              <a:gd name="T33" fmla="*/ 0 h 1912"/>
              <a:gd name="T34" fmla="*/ 495300 w 1600"/>
              <a:gd name="T35" fmla="*/ 504825 h 1912"/>
              <a:gd name="T36" fmla="*/ 3175 w 1600"/>
              <a:gd name="T37" fmla="*/ 1009650 h 1912"/>
              <a:gd name="T38" fmla="*/ 0 w 1600"/>
              <a:gd name="T39" fmla="*/ 1016000 h 1912"/>
              <a:gd name="T40" fmla="*/ 155575 w 1600"/>
              <a:gd name="T41" fmla="*/ 1022350 h 1912"/>
              <a:gd name="T42" fmla="*/ 307975 w 1600"/>
              <a:gd name="T43" fmla="*/ 1047750 h 1912"/>
              <a:gd name="T44" fmla="*/ 454025 w 1600"/>
              <a:gd name="T45" fmla="*/ 1085850 h 1912"/>
              <a:gd name="T46" fmla="*/ 593725 w 1600"/>
              <a:gd name="T47" fmla="*/ 1136650 h 1912"/>
              <a:gd name="T48" fmla="*/ 727075 w 1600"/>
              <a:gd name="T49" fmla="*/ 1200150 h 1912"/>
              <a:gd name="T50" fmla="*/ 850900 w 1600"/>
              <a:gd name="T51" fmla="*/ 1276350 h 1912"/>
              <a:gd name="T52" fmla="*/ 968375 w 1600"/>
              <a:gd name="T53" fmla="*/ 1365250 h 1912"/>
              <a:gd name="T54" fmla="*/ 1076325 w 1600"/>
              <a:gd name="T55" fmla="*/ 1460500 h 1912"/>
              <a:gd name="T56" fmla="*/ 1174750 w 1600"/>
              <a:gd name="T57" fmla="*/ 1571625 h 1912"/>
              <a:gd name="T58" fmla="*/ 1263650 w 1600"/>
              <a:gd name="T59" fmla="*/ 1689100 h 1912"/>
              <a:gd name="T60" fmla="*/ 1339850 w 1600"/>
              <a:gd name="T61" fmla="*/ 1812925 h 1912"/>
              <a:gd name="T62" fmla="*/ 1403350 w 1600"/>
              <a:gd name="T63" fmla="*/ 1946275 h 1912"/>
              <a:gd name="T64" fmla="*/ 1454150 w 1600"/>
              <a:gd name="T65" fmla="*/ 2085975 h 1912"/>
              <a:gd name="T66" fmla="*/ 1492250 w 1600"/>
              <a:gd name="T67" fmla="*/ 2232025 h 1912"/>
              <a:gd name="T68" fmla="*/ 1517650 w 1600"/>
              <a:gd name="T69" fmla="*/ 2384425 h 1912"/>
              <a:gd name="T70" fmla="*/ 1524000 w 1600"/>
              <a:gd name="T71" fmla="*/ 2540000 h 1912"/>
              <a:gd name="T72" fmla="*/ 1778000 w 1600"/>
              <a:gd name="T73" fmla="*/ 2787650 h 1912"/>
              <a:gd name="T74" fmla="*/ 2282825 w 1600"/>
              <a:gd name="T75" fmla="*/ 2787650 h 1912"/>
              <a:gd name="T76" fmla="*/ 2540000 w 1600"/>
              <a:gd name="T77" fmla="*/ 2540000 h 19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0" h="1912">
                <a:moveTo>
                  <a:pt x="1600" y="1600"/>
                </a:moveTo>
                <a:lnTo>
                  <a:pt x="1600" y="1600"/>
                </a:lnTo>
                <a:lnTo>
                  <a:pt x="1598" y="1518"/>
                </a:lnTo>
                <a:lnTo>
                  <a:pt x="1592" y="1436"/>
                </a:lnTo>
                <a:lnTo>
                  <a:pt x="1582" y="1356"/>
                </a:lnTo>
                <a:lnTo>
                  <a:pt x="1568" y="1278"/>
                </a:lnTo>
                <a:lnTo>
                  <a:pt x="1550" y="1200"/>
                </a:lnTo>
                <a:lnTo>
                  <a:pt x="1528" y="1124"/>
                </a:lnTo>
                <a:lnTo>
                  <a:pt x="1504" y="1050"/>
                </a:lnTo>
                <a:lnTo>
                  <a:pt x="1474" y="978"/>
                </a:lnTo>
                <a:lnTo>
                  <a:pt x="1442" y="906"/>
                </a:lnTo>
                <a:lnTo>
                  <a:pt x="1408" y="838"/>
                </a:lnTo>
                <a:lnTo>
                  <a:pt x="1368" y="770"/>
                </a:lnTo>
                <a:lnTo>
                  <a:pt x="1328" y="706"/>
                </a:lnTo>
                <a:lnTo>
                  <a:pt x="1282" y="644"/>
                </a:lnTo>
                <a:lnTo>
                  <a:pt x="1236" y="582"/>
                </a:lnTo>
                <a:lnTo>
                  <a:pt x="1186" y="524"/>
                </a:lnTo>
                <a:lnTo>
                  <a:pt x="1132" y="470"/>
                </a:lnTo>
                <a:lnTo>
                  <a:pt x="1078" y="416"/>
                </a:lnTo>
                <a:lnTo>
                  <a:pt x="1020" y="366"/>
                </a:lnTo>
                <a:lnTo>
                  <a:pt x="958" y="318"/>
                </a:lnTo>
                <a:lnTo>
                  <a:pt x="896" y="274"/>
                </a:lnTo>
                <a:lnTo>
                  <a:pt x="832" y="232"/>
                </a:lnTo>
                <a:lnTo>
                  <a:pt x="764" y="194"/>
                </a:lnTo>
                <a:lnTo>
                  <a:pt x="696" y="158"/>
                </a:lnTo>
                <a:lnTo>
                  <a:pt x="624" y="126"/>
                </a:lnTo>
                <a:lnTo>
                  <a:pt x="552" y="98"/>
                </a:lnTo>
                <a:lnTo>
                  <a:pt x="478" y="72"/>
                </a:lnTo>
                <a:lnTo>
                  <a:pt x="402" y="50"/>
                </a:lnTo>
                <a:lnTo>
                  <a:pt x="324" y="32"/>
                </a:lnTo>
                <a:lnTo>
                  <a:pt x="246" y="18"/>
                </a:lnTo>
                <a:lnTo>
                  <a:pt x="166" y="8"/>
                </a:lnTo>
                <a:lnTo>
                  <a:pt x="86" y="2"/>
                </a:lnTo>
                <a:lnTo>
                  <a:pt x="2" y="0"/>
                </a:lnTo>
                <a:lnTo>
                  <a:pt x="158" y="158"/>
                </a:lnTo>
                <a:lnTo>
                  <a:pt x="312" y="318"/>
                </a:lnTo>
                <a:lnTo>
                  <a:pt x="158" y="476"/>
                </a:lnTo>
                <a:lnTo>
                  <a:pt x="2" y="636"/>
                </a:lnTo>
                <a:lnTo>
                  <a:pt x="0" y="640"/>
                </a:lnTo>
                <a:lnTo>
                  <a:pt x="50" y="642"/>
                </a:lnTo>
                <a:lnTo>
                  <a:pt x="98" y="644"/>
                </a:lnTo>
                <a:lnTo>
                  <a:pt x="146" y="652"/>
                </a:lnTo>
                <a:lnTo>
                  <a:pt x="194" y="660"/>
                </a:lnTo>
                <a:lnTo>
                  <a:pt x="240" y="670"/>
                </a:lnTo>
                <a:lnTo>
                  <a:pt x="286" y="684"/>
                </a:lnTo>
                <a:lnTo>
                  <a:pt x="330" y="698"/>
                </a:lnTo>
                <a:lnTo>
                  <a:pt x="374" y="716"/>
                </a:lnTo>
                <a:lnTo>
                  <a:pt x="416" y="734"/>
                </a:lnTo>
                <a:lnTo>
                  <a:pt x="458" y="756"/>
                </a:lnTo>
                <a:lnTo>
                  <a:pt x="498" y="778"/>
                </a:lnTo>
                <a:lnTo>
                  <a:pt x="536" y="804"/>
                </a:lnTo>
                <a:lnTo>
                  <a:pt x="574" y="830"/>
                </a:lnTo>
                <a:lnTo>
                  <a:pt x="610" y="860"/>
                </a:lnTo>
                <a:lnTo>
                  <a:pt x="646" y="890"/>
                </a:lnTo>
                <a:lnTo>
                  <a:pt x="678" y="920"/>
                </a:lnTo>
                <a:lnTo>
                  <a:pt x="710" y="954"/>
                </a:lnTo>
                <a:lnTo>
                  <a:pt x="740" y="990"/>
                </a:lnTo>
                <a:lnTo>
                  <a:pt x="770" y="1026"/>
                </a:lnTo>
                <a:lnTo>
                  <a:pt x="796" y="1064"/>
                </a:lnTo>
                <a:lnTo>
                  <a:pt x="822" y="1102"/>
                </a:lnTo>
                <a:lnTo>
                  <a:pt x="844" y="1142"/>
                </a:lnTo>
                <a:lnTo>
                  <a:pt x="866" y="1184"/>
                </a:lnTo>
                <a:lnTo>
                  <a:pt x="884" y="1226"/>
                </a:lnTo>
                <a:lnTo>
                  <a:pt x="902" y="1270"/>
                </a:lnTo>
                <a:lnTo>
                  <a:pt x="916" y="1314"/>
                </a:lnTo>
                <a:lnTo>
                  <a:pt x="930" y="1360"/>
                </a:lnTo>
                <a:lnTo>
                  <a:pt x="940" y="1406"/>
                </a:lnTo>
                <a:lnTo>
                  <a:pt x="948" y="1454"/>
                </a:lnTo>
                <a:lnTo>
                  <a:pt x="956" y="1502"/>
                </a:lnTo>
                <a:lnTo>
                  <a:pt x="958" y="1550"/>
                </a:lnTo>
                <a:lnTo>
                  <a:pt x="960" y="1600"/>
                </a:lnTo>
                <a:lnTo>
                  <a:pt x="962" y="1602"/>
                </a:lnTo>
                <a:lnTo>
                  <a:pt x="1120" y="1756"/>
                </a:lnTo>
                <a:lnTo>
                  <a:pt x="1280" y="1912"/>
                </a:lnTo>
                <a:lnTo>
                  <a:pt x="1438" y="1756"/>
                </a:lnTo>
                <a:lnTo>
                  <a:pt x="1598" y="1602"/>
                </a:lnTo>
                <a:lnTo>
                  <a:pt x="1600" y="1600"/>
                </a:lnTo>
                <a:close/>
              </a:path>
            </a:pathLst>
          </a:custGeom>
          <a:solidFill>
            <a:schemeClr val="bg2"/>
          </a:solidFill>
          <a:ln w="38100" cmpd="sng">
            <a:solidFill>
              <a:schemeClr val="tx1"/>
            </a:solidFill>
            <a:prstDash val="solid"/>
            <a:round/>
            <a:headEnd/>
            <a:tailEnd/>
          </a:ln>
        </p:spPr>
        <p:txBody>
          <a:bodyPr/>
          <a:lstStyle/>
          <a:p>
            <a:endParaRPr lang="en-GB"/>
          </a:p>
        </p:txBody>
      </p:sp>
      <p:sp>
        <p:nvSpPr>
          <p:cNvPr id="13315" name="Freeform 4"/>
          <p:cNvSpPr>
            <a:spLocks/>
          </p:cNvSpPr>
          <p:nvPr/>
        </p:nvSpPr>
        <p:spPr bwMode="auto">
          <a:xfrm>
            <a:off x="1978025" y="1492250"/>
            <a:ext cx="3035300" cy="2540000"/>
          </a:xfrm>
          <a:custGeom>
            <a:avLst/>
            <a:gdLst>
              <a:gd name="T0" fmla="*/ 2540000 w 1912"/>
              <a:gd name="T1" fmla="*/ 0 h 1600"/>
              <a:gd name="T2" fmla="*/ 2279650 w 1912"/>
              <a:gd name="T3" fmla="*/ 12700 h 1600"/>
              <a:gd name="T4" fmla="*/ 2028825 w 1912"/>
              <a:gd name="T5" fmla="*/ 50800 h 1600"/>
              <a:gd name="T6" fmla="*/ 1784350 w 1912"/>
              <a:gd name="T7" fmla="*/ 114300 h 1600"/>
              <a:gd name="T8" fmla="*/ 1552575 w 1912"/>
              <a:gd name="T9" fmla="*/ 200025 h 1600"/>
              <a:gd name="T10" fmla="*/ 1330325 w 1912"/>
              <a:gd name="T11" fmla="*/ 304800 h 1600"/>
              <a:gd name="T12" fmla="*/ 1120775 w 1912"/>
              <a:gd name="T13" fmla="*/ 431800 h 1600"/>
              <a:gd name="T14" fmla="*/ 923925 w 1912"/>
              <a:gd name="T15" fmla="*/ 577850 h 1600"/>
              <a:gd name="T16" fmla="*/ 746125 w 1912"/>
              <a:gd name="T17" fmla="*/ 742950 h 1600"/>
              <a:gd name="T18" fmla="*/ 581025 w 1912"/>
              <a:gd name="T19" fmla="*/ 920750 h 1600"/>
              <a:gd name="T20" fmla="*/ 434975 w 1912"/>
              <a:gd name="T21" fmla="*/ 1117600 h 1600"/>
              <a:gd name="T22" fmla="*/ 307975 w 1912"/>
              <a:gd name="T23" fmla="*/ 1327150 h 1600"/>
              <a:gd name="T24" fmla="*/ 200025 w 1912"/>
              <a:gd name="T25" fmla="*/ 1549400 h 1600"/>
              <a:gd name="T26" fmla="*/ 114300 w 1912"/>
              <a:gd name="T27" fmla="*/ 1781175 h 1600"/>
              <a:gd name="T28" fmla="*/ 50800 w 1912"/>
              <a:gd name="T29" fmla="*/ 2025650 h 1600"/>
              <a:gd name="T30" fmla="*/ 12700 w 1912"/>
              <a:gd name="T31" fmla="*/ 2276475 h 1600"/>
              <a:gd name="T32" fmla="*/ 0 w 1912"/>
              <a:gd name="T33" fmla="*/ 2536825 h 1600"/>
              <a:gd name="T34" fmla="*/ 504825 w 1912"/>
              <a:gd name="T35" fmla="*/ 2044700 h 1600"/>
              <a:gd name="T36" fmla="*/ 1009650 w 1912"/>
              <a:gd name="T37" fmla="*/ 2536825 h 1600"/>
              <a:gd name="T38" fmla="*/ 1016000 w 1912"/>
              <a:gd name="T39" fmla="*/ 2540000 h 1600"/>
              <a:gd name="T40" fmla="*/ 1022350 w 1912"/>
              <a:gd name="T41" fmla="*/ 2384425 h 1600"/>
              <a:gd name="T42" fmla="*/ 1047750 w 1912"/>
              <a:gd name="T43" fmla="*/ 2232025 h 1600"/>
              <a:gd name="T44" fmla="*/ 1085850 w 1912"/>
              <a:gd name="T45" fmla="*/ 2085975 h 1600"/>
              <a:gd name="T46" fmla="*/ 1136650 w 1912"/>
              <a:gd name="T47" fmla="*/ 1946275 h 1600"/>
              <a:gd name="T48" fmla="*/ 1200150 w 1912"/>
              <a:gd name="T49" fmla="*/ 1812925 h 1600"/>
              <a:gd name="T50" fmla="*/ 1276350 w 1912"/>
              <a:gd name="T51" fmla="*/ 1689100 h 1600"/>
              <a:gd name="T52" fmla="*/ 1365250 w 1912"/>
              <a:gd name="T53" fmla="*/ 1571625 h 1600"/>
              <a:gd name="T54" fmla="*/ 1460500 w 1912"/>
              <a:gd name="T55" fmla="*/ 1463675 h 1600"/>
              <a:gd name="T56" fmla="*/ 1571625 w 1912"/>
              <a:gd name="T57" fmla="*/ 1365250 h 1600"/>
              <a:gd name="T58" fmla="*/ 1689100 w 1912"/>
              <a:gd name="T59" fmla="*/ 1276350 h 1600"/>
              <a:gd name="T60" fmla="*/ 1812925 w 1912"/>
              <a:gd name="T61" fmla="*/ 1200150 h 1600"/>
              <a:gd name="T62" fmla="*/ 1946275 w 1912"/>
              <a:gd name="T63" fmla="*/ 1136650 h 1600"/>
              <a:gd name="T64" fmla="*/ 2085975 w 1912"/>
              <a:gd name="T65" fmla="*/ 1085850 h 1600"/>
              <a:gd name="T66" fmla="*/ 2232025 w 1912"/>
              <a:gd name="T67" fmla="*/ 1047750 h 1600"/>
              <a:gd name="T68" fmla="*/ 2384425 w 1912"/>
              <a:gd name="T69" fmla="*/ 1022350 h 1600"/>
              <a:gd name="T70" fmla="*/ 2540000 w 1912"/>
              <a:gd name="T71" fmla="*/ 1016000 h 1600"/>
              <a:gd name="T72" fmla="*/ 2787650 w 1912"/>
              <a:gd name="T73" fmla="*/ 762000 h 1600"/>
              <a:gd name="T74" fmla="*/ 2787650 w 1912"/>
              <a:gd name="T75" fmla="*/ 257175 h 1600"/>
              <a:gd name="T76" fmla="*/ 2540000 w 1912"/>
              <a:gd name="T77" fmla="*/ 0 h 16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912" h="1600">
                <a:moveTo>
                  <a:pt x="1600" y="0"/>
                </a:moveTo>
                <a:lnTo>
                  <a:pt x="1600" y="0"/>
                </a:lnTo>
                <a:lnTo>
                  <a:pt x="1518" y="2"/>
                </a:lnTo>
                <a:lnTo>
                  <a:pt x="1436" y="8"/>
                </a:lnTo>
                <a:lnTo>
                  <a:pt x="1356" y="18"/>
                </a:lnTo>
                <a:lnTo>
                  <a:pt x="1278" y="32"/>
                </a:lnTo>
                <a:lnTo>
                  <a:pt x="1200" y="50"/>
                </a:lnTo>
                <a:lnTo>
                  <a:pt x="1124" y="72"/>
                </a:lnTo>
                <a:lnTo>
                  <a:pt x="1050" y="96"/>
                </a:lnTo>
                <a:lnTo>
                  <a:pt x="978" y="126"/>
                </a:lnTo>
                <a:lnTo>
                  <a:pt x="906" y="158"/>
                </a:lnTo>
                <a:lnTo>
                  <a:pt x="838" y="192"/>
                </a:lnTo>
                <a:lnTo>
                  <a:pt x="770" y="232"/>
                </a:lnTo>
                <a:lnTo>
                  <a:pt x="706" y="272"/>
                </a:lnTo>
                <a:lnTo>
                  <a:pt x="644" y="318"/>
                </a:lnTo>
                <a:lnTo>
                  <a:pt x="582" y="364"/>
                </a:lnTo>
                <a:lnTo>
                  <a:pt x="524" y="414"/>
                </a:lnTo>
                <a:lnTo>
                  <a:pt x="470" y="468"/>
                </a:lnTo>
                <a:lnTo>
                  <a:pt x="416" y="522"/>
                </a:lnTo>
                <a:lnTo>
                  <a:pt x="366" y="580"/>
                </a:lnTo>
                <a:lnTo>
                  <a:pt x="318" y="642"/>
                </a:lnTo>
                <a:lnTo>
                  <a:pt x="274" y="704"/>
                </a:lnTo>
                <a:lnTo>
                  <a:pt x="232" y="768"/>
                </a:lnTo>
                <a:lnTo>
                  <a:pt x="194" y="836"/>
                </a:lnTo>
                <a:lnTo>
                  <a:pt x="158" y="904"/>
                </a:lnTo>
                <a:lnTo>
                  <a:pt x="126" y="976"/>
                </a:lnTo>
                <a:lnTo>
                  <a:pt x="98" y="1048"/>
                </a:lnTo>
                <a:lnTo>
                  <a:pt x="72" y="1122"/>
                </a:lnTo>
                <a:lnTo>
                  <a:pt x="50" y="1198"/>
                </a:lnTo>
                <a:lnTo>
                  <a:pt x="32" y="1276"/>
                </a:lnTo>
                <a:lnTo>
                  <a:pt x="18" y="1354"/>
                </a:lnTo>
                <a:lnTo>
                  <a:pt x="8" y="1434"/>
                </a:lnTo>
                <a:lnTo>
                  <a:pt x="2" y="1514"/>
                </a:lnTo>
                <a:lnTo>
                  <a:pt x="0" y="1598"/>
                </a:lnTo>
                <a:lnTo>
                  <a:pt x="158" y="1442"/>
                </a:lnTo>
                <a:lnTo>
                  <a:pt x="318" y="1288"/>
                </a:lnTo>
                <a:lnTo>
                  <a:pt x="476" y="1442"/>
                </a:lnTo>
                <a:lnTo>
                  <a:pt x="636" y="1598"/>
                </a:lnTo>
                <a:lnTo>
                  <a:pt x="640" y="1600"/>
                </a:lnTo>
                <a:lnTo>
                  <a:pt x="642" y="1550"/>
                </a:lnTo>
                <a:lnTo>
                  <a:pt x="644" y="1502"/>
                </a:lnTo>
                <a:lnTo>
                  <a:pt x="652" y="1454"/>
                </a:lnTo>
                <a:lnTo>
                  <a:pt x="660" y="1406"/>
                </a:lnTo>
                <a:lnTo>
                  <a:pt x="670" y="1360"/>
                </a:lnTo>
                <a:lnTo>
                  <a:pt x="684" y="1314"/>
                </a:lnTo>
                <a:lnTo>
                  <a:pt x="698" y="1270"/>
                </a:lnTo>
                <a:lnTo>
                  <a:pt x="716" y="1226"/>
                </a:lnTo>
                <a:lnTo>
                  <a:pt x="734" y="1184"/>
                </a:lnTo>
                <a:lnTo>
                  <a:pt x="756" y="1142"/>
                </a:lnTo>
                <a:lnTo>
                  <a:pt x="778" y="1102"/>
                </a:lnTo>
                <a:lnTo>
                  <a:pt x="804" y="1064"/>
                </a:lnTo>
                <a:lnTo>
                  <a:pt x="830" y="1026"/>
                </a:lnTo>
                <a:lnTo>
                  <a:pt x="860" y="990"/>
                </a:lnTo>
                <a:lnTo>
                  <a:pt x="890" y="954"/>
                </a:lnTo>
                <a:lnTo>
                  <a:pt x="920" y="922"/>
                </a:lnTo>
                <a:lnTo>
                  <a:pt x="954" y="890"/>
                </a:lnTo>
                <a:lnTo>
                  <a:pt x="990" y="860"/>
                </a:lnTo>
                <a:lnTo>
                  <a:pt x="1026" y="830"/>
                </a:lnTo>
                <a:lnTo>
                  <a:pt x="1064" y="804"/>
                </a:lnTo>
                <a:lnTo>
                  <a:pt x="1102" y="778"/>
                </a:lnTo>
                <a:lnTo>
                  <a:pt x="1142" y="756"/>
                </a:lnTo>
                <a:lnTo>
                  <a:pt x="1184" y="734"/>
                </a:lnTo>
                <a:lnTo>
                  <a:pt x="1226" y="716"/>
                </a:lnTo>
                <a:lnTo>
                  <a:pt x="1270" y="698"/>
                </a:lnTo>
                <a:lnTo>
                  <a:pt x="1314" y="684"/>
                </a:lnTo>
                <a:lnTo>
                  <a:pt x="1360" y="670"/>
                </a:lnTo>
                <a:lnTo>
                  <a:pt x="1406" y="660"/>
                </a:lnTo>
                <a:lnTo>
                  <a:pt x="1454" y="652"/>
                </a:lnTo>
                <a:lnTo>
                  <a:pt x="1502" y="644"/>
                </a:lnTo>
                <a:lnTo>
                  <a:pt x="1550" y="642"/>
                </a:lnTo>
                <a:lnTo>
                  <a:pt x="1600" y="640"/>
                </a:lnTo>
                <a:lnTo>
                  <a:pt x="1602" y="638"/>
                </a:lnTo>
                <a:lnTo>
                  <a:pt x="1756" y="480"/>
                </a:lnTo>
                <a:lnTo>
                  <a:pt x="1912" y="320"/>
                </a:lnTo>
                <a:lnTo>
                  <a:pt x="1756" y="162"/>
                </a:lnTo>
                <a:lnTo>
                  <a:pt x="1602" y="2"/>
                </a:lnTo>
                <a:lnTo>
                  <a:pt x="1600" y="0"/>
                </a:lnTo>
                <a:close/>
              </a:path>
            </a:pathLst>
          </a:custGeom>
          <a:solidFill>
            <a:schemeClr val="hlink"/>
          </a:solidFill>
          <a:ln w="38100" cmpd="sng">
            <a:solidFill>
              <a:schemeClr val="tx1"/>
            </a:solidFill>
            <a:prstDash val="solid"/>
            <a:round/>
            <a:headEnd/>
            <a:tailEnd/>
          </a:ln>
        </p:spPr>
        <p:txBody>
          <a:bodyPr/>
          <a:lstStyle/>
          <a:p>
            <a:endParaRPr lang="en-GB"/>
          </a:p>
        </p:txBody>
      </p:sp>
      <p:sp>
        <p:nvSpPr>
          <p:cNvPr id="13316" name="Freeform 5"/>
          <p:cNvSpPr>
            <a:spLocks/>
          </p:cNvSpPr>
          <p:nvPr/>
        </p:nvSpPr>
        <p:spPr bwMode="auto">
          <a:xfrm>
            <a:off x="3997325" y="4032250"/>
            <a:ext cx="3035300" cy="2540000"/>
          </a:xfrm>
          <a:custGeom>
            <a:avLst/>
            <a:gdLst>
              <a:gd name="T0" fmla="*/ 495300 w 1912"/>
              <a:gd name="T1" fmla="*/ 2540000 h 1600"/>
              <a:gd name="T2" fmla="*/ 755650 w 1912"/>
              <a:gd name="T3" fmla="*/ 2527300 h 1600"/>
              <a:gd name="T4" fmla="*/ 1006475 w 1912"/>
              <a:gd name="T5" fmla="*/ 2486025 h 1600"/>
              <a:gd name="T6" fmla="*/ 1250950 w 1912"/>
              <a:gd name="T7" fmla="*/ 2425700 h 1600"/>
              <a:gd name="T8" fmla="*/ 1482725 w 1912"/>
              <a:gd name="T9" fmla="*/ 2339975 h 1600"/>
              <a:gd name="T10" fmla="*/ 1704975 w 1912"/>
              <a:gd name="T11" fmla="*/ 2232025 h 1600"/>
              <a:gd name="T12" fmla="*/ 1914525 w 1912"/>
              <a:gd name="T13" fmla="*/ 2105025 h 1600"/>
              <a:gd name="T14" fmla="*/ 2111375 w 1912"/>
              <a:gd name="T15" fmla="*/ 1958975 h 1600"/>
              <a:gd name="T16" fmla="*/ 2289175 w 1912"/>
              <a:gd name="T17" fmla="*/ 1797050 h 1600"/>
              <a:gd name="T18" fmla="*/ 2454275 w 1912"/>
              <a:gd name="T19" fmla="*/ 1616075 h 1600"/>
              <a:gd name="T20" fmla="*/ 2600325 w 1912"/>
              <a:gd name="T21" fmla="*/ 1422400 h 1600"/>
              <a:gd name="T22" fmla="*/ 2727325 w 1912"/>
              <a:gd name="T23" fmla="*/ 1212850 h 1600"/>
              <a:gd name="T24" fmla="*/ 2835275 w 1912"/>
              <a:gd name="T25" fmla="*/ 990600 h 1600"/>
              <a:gd name="T26" fmla="*/ 2921000 w 1912"/>
              <a:gd name="T27" fmla="*/ 758825 h 1600"/>
              <a:gd name="T28" fmla="*/ 2984500 w 1912"/>
              <a:gd name="T29" fmla="*/ 514350 h 1600"/>
              <a:gd name="T30" fmla="*/ 3022600 w 1912"/>
              <a:gd name="T31" fmla="*/ 263525 h 1600"/>
              <a:gd name="T32" fmla="*/ 3035300 w 1912"/>
              <a:gd name="T33" fmla="*/ 3175 h 1600"/>
              <a:gd name="T34" fmla="*/ 2530475 w 1912"/>
              <a:gd name="T35" fmla="*/ 495300 h 1600"/>
              <a:gd name="T36" fmla="*/ 2025650 w 1912"/>
              <a:gd name="T37" fmla="*/ 3175 h 1600"/>
              <a:gd name="T38" fmla="*/ 2019300 w 1912"/>
              <a:gd name="T39" fmla="*/ 0 h 1600"/>
              <a:gd name="T40" fmla="*/ 2012950 w 1912"/>
              <a:gd name="T41" fmla="*/ 155575 h 1600"/>
              <a:gd name="T42" fmla="*/ 1987550 w 1912"/>
              <a:gd name="T43" fmla="*/ 304800 h 1600"/>
              <a:gd name="T44" fmla="*/ 1949450 w 1912"/>
              <a:gd name="T45" fmla="*/ 450850 h 1600"/>
              <a:gd name="T46" fmla="*/ 1898650 w 1912"/>
              <a:gd name="T47" fmla="*/ 593725 h 1600"/>
              <a:gd name="T48" fmla="*/ 1835150 w 1912"/>
              <a:gd name="T49" fmla="*/ 727075 h 1600"/>
              <a:gd name="T50" fmla="*/ 1758950 w 1912"/>
              <a:gd name="T51" fmla="*/ 850900 h 1600"/>
              <a:gd name="T52" fmla="*/ 1670050 w 1912"/>
              <a:gd name="T53" fmla="*/ 968375 h 1600"/>
              <a:gd name="T54" fmla="*/ 1574800 w 1912"/>
              <a:gd name="T55" fmla="*/ 1076325 h 1600"/>
              <a:gd name="T56" fmla="*/ 1463675 w 1912"/>
              <a:gd name="T57" fmla="*/ 1174750 h 1600"/>
              <a:gd name="T58" fmla="*/ 1346200 w 1912"/>
              <a:gd name="T59" fmla="*/ 1263650 h 1600"/>
              <a:gd name="T60" fmla="*/ 1222375 w 1912"/>
              <a:gd name="T61" fmla="*/ 1339850 h 1600"/>
              <a:gd name="T62" fmla="*/ 1089025 w 1912"/>
              <a:gd name="T63" fmla="*/ 1403350 h 1600"/>
              <a:gd name="T64" fmla="*/ 949325 w 1912"/>
              <a:gd name="T65" fmla="*/ 1454150 h 1600"/>
              <a:gd name="T66" fmla="*/ 803275 w 1912"/>
              <a:gd name="T67" fmla="*/ 1492250 h 1600"/>
              <a:gd name="T68" fmla="*/ 650875 w 1912"/>
              <a:gd name="T69" fmla="*/ 1514475 h 1600"/>
              <a:gd name="T70" fmla="*/ 495300 w 1912"/>
              <a:gd name="T71" fmla="*/ 1524000 h 1600"/>
              <a:gd name="T72" fmla="*/ 247650 w 1912"/>
              <a:gd name="T73" fmla="*/ 1778000 h 1600"/>
              <a:gd name="T74" fmla="*/ 247650 w 1912"/>
              <a:gd name="T75" fmla="*/ 2282825 h 1600"/>
              <a:gd name="T76" fmla="*/ 495300 w 1912"/>
              <a:gd name="T77" fmla="*/ 2540000 h 16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912" h="1600">
                <a:moveTo>
                  <a:pt x="312" y="1600"/>
                </a:moveTo>
                <a:lnTo>
                  <a:pt x="312" y="1600"/>
                </a:lnTo>
                <a:lnTo>
                  <a:pt x="394" y="1598"/>
                </a:lnTo>
                <a:lnTo>
                  <a:pt x="476" y="1592"/>
                </a:lnTo>
                <a:lnTo>
                  <a:pt x="556" y="1580"/>
                </a:lnTo>
                <a:lnTo>
                  <a:pt x="634" y="1566"/>
                </a:lnTo>
                <a:lnTo>
                  <a:pt x="712" y="1550"/>
                </a:lnTo>
                <a:lnTo>
                  <a:pt x="788" y="1528"/>
                </a:lnTo>
                <a:lnTo>
                  <a:pt x="862" y="1502"/>
                </a:lnTo>
                <a:lnTo>
                  <a:pt x="934" y="1474"/>
                </a:lnTo>
                <a:lnTo>
                  <a:pt x="1006" y="1442"/>
                </a:lnTo>
                <a:lnTo>
                  <a:pt x="1074" y="1406"/>
                </a:lnTo>
                <a:lnTo>
                  <a:pt x="1142" y="1368"/>
                </a:lnTo>
                <a:lnTo>
                  <a:pt x="1206" y="1326"/>
                </a:lnTo>
                <a:lnTo>
                  <a:pt x="1268" y="1282"/>
                </a:lnTo>
                <a:lnTo>
                  <a:pt x="1330" y="1234"/>
                </a:lnTo>
                <a:lnTo>
                  <a:pt x="1388" y="1184"/>
                </a:lnTo>
                <a:lnTo>
                  <a:pt x="1442" y="1132"/>
                </a:lnTo>
                <a:lnTo>
                  <a:pt x="1496" y="1076"/>
                </a:lnTo>
                <a:lnTo>
                  <a:pt x="1546" y="1018"/>
                </a:lnTo>
                <a:lnTo>
                  <a:pt x="1594" y="958"/>
                </a:lnTo>
                <a:lnTo>
                  <a:pt x="1638" y="896"/>
                </a:lnTo>
                <a:lnTo>
                  <a:pt x="1680" y="830"/>
                </a:lnTo>
                <a:lnTo>
                  <a:pt x="1718" y="764"/>
                </a:lnTo>
                <a:lnTo>
                  <a:pt x="1754" y="694"/>
                </a:lnTo>
                <a:lnTo>
                  <a:pt x="1786" y="624"/>
                </a:lnTo>
                <a:lnTo>
                  <a:pt x="1814" y="552"/>
                </a:lnTo>
                <a:lnTo>
                  <a:pt x="1840" y="478"/>
                </a:lnTo>
                <a:lnTo>
                  <a:pt x="1862" y="402"/>
                </a:lnTo>
                <a:lnTo>
                  <a:pt x="1880" y="324"/>
                </a:lnTo>
                <a:lnTo>
                  <a:pt x="1894" y="246"/>
                </a:lnTo>
                <a:lnTo>
                  <a:pt x="1904" y="166"/>
                </a:lnTo>
                <a:lnTo>
                  <a:pt x="1910" y="84"/>
                </a:lnTo>
                <a:lnTo>
                  <a:pt x="1912" y="2"/>
                </a:lnTo>
                <a:lnTo>
                  <a:pt x="1754" y="158"/>
                </a:lnTo>
                <a:lnTo>
                  <a:pt x="1594" y="312"/>
                </a:lnTo>
                <a:lnTo>
                  <a:pt x="1436" y="158"/>
                </a:lnTo>
                <a:lnTo>
                  <a:pt x="1276" y="2"/>
                </a:lnTo>
                <a:lnTo>
                  <a:pt x="1272" y="0"/>
                </a:lnTo>
                <a:lnTo>
                  <a:pt x="1270" y="48"/>
                </a:lnTo>
                <a:lnTo>
                  <a:pt x="1268" y="98"/>
                </a:lnTo>
                <a:lnTo>
                  <a:pt x="1260" y="146"/>
                </a:lnTo>
                <a:lnTo>
                  <a:pt x="1252" y="192"/>
                </a:lnTo>
                <a:lnTo>
                  <a:pt x="1242" y="240"/>
                </a:lnTo>
                <a:lnTo>
                  <a:pt x="1228" y="284"/>
                </a:lnTo>
                <a:lnTo>
                  <a:pt x="1214" y="330"/>
                </a:lnTo>
                <a:lnTo>
                  <a:pt x="1196" y="374"/>
                </a:lnTo>
                <a:lnTo>
                  <a:pt x="1178" y="416"/>
                </a:lnTo>
                <a:lnTo>
                  <a:pt x="1156" y="458"/>
                </a:lnTo>
                <a:lnTo>
                  <a:pt x="1134" y="498"/>
                </a:lnTo>
                <a:lnTo>
                  <a:pt x="1108" y="536"/>
                </a:lnTo>
                <a:lnTo>
                  <a:pt x="1082" y="574"/>
                </a:lnTo>
                <a:lnTo>
                  <a:pt x="1052" y="610"/>
                </a:lnTo>
                <a:lnTo>
                  <a:pt x="1022" y="644"/>
                </a:lnTo>
                <a:lnTo>
                  <a:pt x="992" y="678"/>
                </a:lnTo>
                <a:lnTo>
                  <a:pt x="958" y="710"/>
                </a:lnTo>
                <a:lnTo>
                  <a:pt x="922" y="740"/>
                </a:lnTo>
                <a:lnTo>
                  <a:pt x="886" y="768"/>
                </a:lnTo>
                <a:lnTo>
                  <a:pt x="848" y="796"/>
                </a:lnTo>
                <a:lnTo>
                  <a:pt x="810" y="820"/>
                </a:lnTo>
                <a:lnTo>
                  <a:pt x="770" y="844"/>
                </a:lnTo>
                <a:lnTo>
                  <a:pt x="728" y="864"/>
                </a:lnTo>
                <a:lnTo>
                  <a:pt x="686" y="884"/>
                </a:lnTo>
                <a:lnTo>
                  <a:pt x="642" y="902"/>
                </a:lnTo>
                <a:lnTo>
                  <a:pt x="598" y="916"/>
                </a:lnTo>
                <a:lnTo>
                  <a:pt x="552" y="930"/>
                </a:lnTo>
                <a:lnTo>
                  <a:pt x="506" y="940"/>
                </a:lnTo>
                <a:lnTo>
                  <a:pt x="458" y="948"/>
                </a:lnTo>
                <a:lnTo>
                  <a:pt x="410" y="954"/>
                </a:lnTo>
                <a:lnTo>
                  <a:pt x="362" y="958"/>
                </a:lnTo>
                <a:lnTo>
                  <a:pt x="312" y="960"/>
                </a:lnTo>
                <a:lnTo>
                  <a:pt x="310" y="962"/>
                </a:lnTo>
                <a:lnTo>
                  <a:pt x="156" y="1120"/>
                </a:lnTo>
                <a:lnTo>
                  <a:pt x="0" y="1280"/>
                </a:lnTo>
                <a:lnTo>
                  <a:pt x="156" y="1438"/>
                </a:lnTo>
                <a:lnTo>
                  <a:pt x="310" y="1596"/>
                </a:lnTo>
                <a:lnTo>
                  <a:pt x="312" y="1600"/>
                </a:lnTo>
                <a:close/>
              </a:path>
            </a:pathLst>
          </a:custGeom>
          <a:solidFill>
            <a:srgbClr val="8EB4DA"/>
          </a:solidFill>
          <a:ln w="38100" cmpd="sng">
            <a:solidFill>
              <a:schemeClr val="tx1"/>
            </a:solidFill>
            <a:prstDash val="solid"/>
            <a:round/>
            <a:headEnd/>
            <a:tailEnd/>
          </a:ln>
        </p:spPr>
        <p:txBody>
          <a:bodyPr/>
          <a:lstStyle/>
          <a:p>
            <a:endParaRPr lang="en-GB"/>
          </a:p>
        </p:txBody>
      </p:sp>
      <p:sp>
        <p:nvSpPr>
          <p:cNvPr id="13317" name="Freeform 6"/>
          <p:cNvSpPr>
            <a:spLocks/>
          </p:cNvSpPr>
          <p:nvPr/>
        </p:nvSpPr>
        <p:spPr bwMode="auto">
          <a:xfrm>
            <a:off x="1978025" y="3536950"/>
            <a:ext cx="2540000" cy="3035300"/>
          </a:xfrm>
          <a:custGeom>
            <a:avLst/>
            <a:gdLst>
              <a:gd name="T0" fmla="*/ 0 w 1600"/>
              <a:gd name="T1" fmla="*/ 495300 h 1912"/>
              <a:gd name="T2" fmla="*/ 12700 w 1600"/>
              <a:gd name="T3" fmla="*/ 752475 h 1912"/>
              <a:gd name="T4" fmla="*/ 50800 w 1600"/>
              <a:gd name="T5" fmla="*/ 1006475 h 1912"/>
              <a:gd name="T6" fmla="*/ 114300 w 1600"/>
              <a:gd name="T7" fmla="*/ 1247775 h 1912"/>
              <a:gd name="T8" fmla="*/ 200025 w 1600"/>
              <a:gd name="T9" fmla="*/ 1482725 h 1912"/>
              <a:gd name="T10" fmla="*/ 304800 w 1600"/>
              <a:gd name="T11" fmla="*/ 1704975 h 1912"/>
              <a:gd name="T12" fmla="*/ 431800 w 1600"/>
              <a:gd name="T13" fmla="*/ 1914525 h 1912"/>
              <a:gd name="T14" fmla="*/ 577850 w 1600"/>
              <a:gd name="T15" fmla="*/ 2108200 h 1912"/>
              <a:gd name="T16" fmla="*/ 742950 w 1600"/>
              <a:gd name="T17" fmla="*/ 2289175 h 1912"/>
              <a:gd name="T18" fmla="*/ 920750 w 1600"/>
              <a:gd name="T19" fmla="*/ 2454275 h 1912"/>
              <a:gd name="T20" fmla="*/ 1117600 w 1600"/>
              <a:gd name="T21" fmla="*/ 2600325 h 1912"/>
              <a:gd name="T22" fmla="*/ 1327150 w 1600"/>
              <a:gd name="T23" fmla="*/ 2727325 h 1912"/>
              <a:gd name="T24" fmla="*/ 1549400 w 1600"/>
              <a:gd name="T25" fmla="*/ 2832100 h 1912"/>
              <a:gd name="T26" fmla="*/ 1781175 w 1600"/>
              <a:gd name="T27" fmla="*/ 2917825 h 1912"/>
              <a:gd name="T28" fmla="*/ 2025650 w 1600"/>
              <a:gd name="T29" fmla="*/ 2981325 h 1912"/>
              <a:gd name="T30" fmla="*/ 2276475 w 1600"/>
              <a:gd name="T31" fmla="*/ 3019425 h 1912"/>
              <a:gd name="T32" fmla="*/ 2536825 w 1600"/>
              <a:gd name="T33" fmla="*/ 3035300 h 1912"/>
              <a:gd name="T34" fmla="*/ 2044700 w 1600"/>
              <a:gd name="T35" fmla="*/ 2530475 h 1912"/>
              <a:gd name="T36" fmla="*/ 2536825 w 1600"/>
              <a:gd name="T37" fmla="*/ 2025650 h 1912"/>
              <a:gd name="T38" fmla="*/ 2540000 w 1600"/>
              <a:gd name="T39" fmla="*/ 2019300 h 1912"/>
              <a:gd name="T40" fmla="*/ 2384425 w 1600"/>
              <a:gd name="T41" fmla="*/ 2009775 h 1912"/>
              <a:gd name="T42" fmla="*/ 2232025 w 1600"/>
              <a:gd name="T43" fmla="*/ 1987550 h 1912"/>
              <a:gd name="T44" fmla="*/ 2085975 w 1600"/>
              <a:gd name="T45" fmla="*/ 1949450 h 1912"/>
              <a:gd name="T46" fmla="*/ 1946275 w 1600"/>
              <a:gd name="T47" fmla="*/ 1898650 h 1912"/>
              <a:gd name="T48" fmla="*/ 1812925 w 1600"/>
              <a:gd name="T49" fmla="*/ 1835150 h 1912"/>
              <a:gd name="T50" fmla="*/ 1689100 w 1600"/>
              <a:gd name="T51" fmla="*/ 1758950 h 1912"/>
              <a:gd name="T52" fmla="*/ 1571625 w 1600"/>
              <a:gd name="T53" fmla="*/ 1670050 h 1912"/>
              <a:gd name="T54" fmla="*/ 1463675 w 1600"/>
              <a:gd name="T55" fmla="*/ 1571625 h 1912"/>
              <a:gd name="T56" fmla="*/ 1365250 w 1600"/>
              <a:gd name="T57" fmla="*/ 1463675 h 1912"/>
              <a:gd name="T58" fmla="*/ 1276350 w 1600"/>
              <a:gd name="T59" fmla="*/ 1346200 h 1912"/>
              <a:gd name="T60" fmla="*/ 1200150 w 1600"/>
              <a:gd name="T61" fmla="*/ 1222375 h 1912"/>
              <a:gd name="T62" fmla="*/ 1136650 w 1600"/>
              <a:gd name="T63" fmla="*/ 1089025 h 1912"/>
              <a:gd name="T64" fmla="*/ 1085850 w 1600"/>
              <a:gd name="T65" fmla="*/ 949325 h 1912"/>
              <a:gd name="T66" fmla="*/ 1047750 w 1600"/>
              <a:gd name="T67" fmla="*/ 800100 h 1912"/>
              <a:gd name="T68" fmla="*/ 1022350 w 1600"/>
              <a:gd name="T69" fmla="*/ 650875 h 1912"/>
              <a:gd name="T70" fmla="*/ 1016000 w 1600"/>
              <a:gd name="T71" fmla="*/ 495300 h 1912"/>
              <a:gd name="T72" fmla="*/ 762000 w 1600"/>
              <a:gd name="T73" fmla="*/ 244475 h 1912"/>
              <a:gd name="T74" fmla="*/ 257175 w 1600"/>
              <a:gd name="T75" fmla="*/ 244475 h 1912"/>
              <a:gd name="T76" fmla="*/ 0 w 1600"/>
              <a:gd name="T77" fmla="*/ 495300 h 19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0" h="1912">
                <a:moveTo>
                  <a:pt x="0" y="312"/>
                </a:moveTo>
                <a:lnTo>
                  <a:pt x="0" y="312"/>
                </a:lnTo>
                <a:lnTo>
                  <a:pt x="2" y="394"/>
                </a:lnTo>
                <a:lnTo>
                  <a:pt x="8" y="474"/>
                </a:lnTo>
                <a:lnTo>
                  <a:pt x="18" y="554"/>
                </a:lnTo>
                <a:lnTo>
                  <a:pt x="32" y="634"/>
                </a:lnTo>
                <a:lnTo>
                  <a:pt x="50" y="712"/>
                </a:lnTo>
                <a:lnTo>
                  <a:pt x="72" y="786"/>
                </a:lnTo>
                <a:lnTo>
                  <a:pt x="96" y="862"/>
                </a:lnTo>
                <a:lnTo>
                  <a:pt x="126" y="934"/>
                </a:lnTo>
                <a:lnTo>
                  <a:pt x="158" y="1004"/>
                </a:lnTo>
                <a:lnTo>
                  <a:pt x="192" y="1074"/>
                </a:lnTo>
                <a:lnTo>
                  <a:pt x="232" y="1140"/>
                </a:lnTo>
                <a:lnTo>
                  <a:pt x="272" y="1206"/>
                </a:lnTo>
                <a:lnTo>
                  <a:pt x="318" y="1268"/>
                </a:lnTo>
                <a:lnTo>
                  <a:pt x="364" y="1328"/>
                </a:lnTo>
                <a:lnTo>
                  <a:pt x="414" y="1386"/>
                </a:lnTo>
                <a:lnTo>
                  <a:pt x="468" y="1442"/>
                </a:lnTo>
                <a:lnTo>
                  <a:pt x="522" y="1496"/>
                </a:lnTo>
                <a:lnTo>
                  <a:pt x="580" y="1546"/>
                </a:lnTo>
                <a:lnTo>
                  <a:pt x="642" y="1592"/>
                </a:lnTo>
                <a:lnTo>
                  <a:pt x="704" y="1638"/>
                </a:lnTo>
                <a:lnTo>
                  <a:pt x="768" y="1678"/>
                </a:lnTo>
                <a:lnTo>
                  <a:pt x="836" y="1718"/>
                </a:lnTo>
                <a:lnTo>
                  <a:pt x="904" y="1752"/>
                </a:lnTo>
                <a:lnTo>
                  <a:pt x="976" y="1784"/>
                </a:lnTo>
                <a:lnTo>
                  <a:pt x="1048" y="1814"/>
                </a:lnTo>
                <a:lnTo>
                  <a:pt x="1122" y="1838"/>
                </a:lnTo>
                <a:lnTo>
                  <a:pt x="1198" y="1860"/>
                </a:lnTo>
                <a:lnTo>
                  <a:pt x="1276" y="1878"/>
                </a:lnTo>
                <a:lnTo>
                  <a:pt x="1354" y="1892"/>
                </a:lnTo>
                <a:lnTo>
                  <a:pt x="1434" y="1902"/>
                </a:lnTo>
                <a:lnTo>
                  <a:pt x="1514" y="1910"/>
                </a:lnTo>
                <a:lnTo>
                  <a:pt x="1598" y="1912"/>
                </a:lnTo>
                <a:lnTo>
                  <a:pt x="1442" y="1752"/>
                </a:lnTo>
                <a:lnTo>
                  <a:pt x="1288" y="1594"/>
                </a:lnTo>
                <a:lnTo>
                  <a:pt x="1442" y="1434"/>
                </a:lnTo>
                <a:lnTo>
                  <a:pt x="1598" y="1276"/>
                </a:lnTo>
                <a:lnTo>
                  <a:pt x="1600" y="1272"/>
                </a:lnTo>
                <a:lnTo>
                  <a:pt x="1550" y="1270"/>
                </a:lnTo>
                <a:lnTo>
                  <a:pt x="1502" y="1266"/>
                </a:lnTo>
                <a:lnTo>
                  <a:pt x="1454" y="1260"/>
                </a:lnTo>
                <a:lnTo>
                  <a:pt x="1406" y="1252"/>
                </a:lnTo>
                <a:lnTo>
                  <a:pt x="1360" y="1242"/>
                </a:lnTo>
                <a:lnTo>
                  <a:pt x="1314" y="1228"/>
                </a:lnTo>
                <a:lnTo>
                  <a:pt x="1270" y="1214"/>
                </a:lnTo>
                <a:lnTo>
                  <a:pt x="1226" y="1196"/>
                </a:lnTo>
                <a:lnTo>
                  <a:pt x="1184" y="1176"/>
                </a:lnTo>
                <a:lnTo>
                  <a:pt x="1142" y="1156"/>
                </a:lnTo>
                <a:lnTo>
                  <a:pt x="1102" y="1132"/>
                </a:lnTo>
                <a:lnTo>
                  <a:pt x="1064" y="1108"/>
                </a:lnTo>
                <a:lnTo>
                  <a:pt x="1026" y="1080"/>
                </a:lnTo>
                <a:lnTo>
                  <a:pt x="990" y="1052"/>
                </a:lnTo>
                <a:lnTo>
                  <a:pt x="954" y="1022"/>
                </a:lnTo>
                <a:lnTo>
                  <a:pt x="922" y="990"/>
                </a:lnTo>
                <a:lnTo>
                  <a:pt x="890" y="958"/>
                </a:lnTo>
                <a:lnTo>
                  <a:pt x="860" y="922"/>
                </a:lnTo>
                <a:lnTo>
                  <a:pt x="830" y="886"/>
                </a:lnTo>
                <a:lnTo>
                  <a:pt x="804" y="848"/>
                </a:lnTo>
                <a:lnTo>
                  <a:pt x="778" y="810"/>
                </a:lnTo>
                <a:lnTo>
                  <a:pt x="756" y="770"/>
                </a:lnTo>
                <a:lnTo>
                  <a:pt x="734" y="728"/>
                </a:lnTo>
                <a:lnTo>
                  <a:pt x="716" y="686"/>
                </a:lnTo>
                <a:lnTo>
                  <a:pt x="698" y="642"/>
                </a:lnTo>
                <a:lnTo>
                  <a:pt x="684" y="598"/>
                </a:lnTo>
                <a:lnTo>
                  <a:pt x="670" y="552"/>
                </a:lnTo>
                <a:lnTo>
                  <a:pt x="660" y="504"/>
                </a:lnTo>
                <a:lnTo>
                  <a:pt x="652" y="458"/>
                </a:lnTo>
                <a:lnTo>
                  <a:pt x="644" y="410"/>
                </a:lnTo>
                <a:lnTo>
                  <a:pt x="642" y="360"/>
                </a:lnTo>
                <a:lnTo>
                  <a:pt x="640" y="312"/>
                </a:lnTo>
                <a:lnTo>
                  <a:pt x="638" y="310"/>
                </a:lnTo>
                <a:lnTo>
                  <a:pt x="480" y="154"/>
                </a:lnTo>
                <a:lnTo>
                  <a:pt x="320" y="0"/>
                </a:lnTo>
                <a:lnTo>
                  <a:pt x="162" y="154"/>
                </a:lnTo>
                <a:lnTo>
                  <a:pt x="2" y="310"/>
                </a:lnTo>
                <a:lnTo>
                  <a:pt x="0" y="312"/>
                </a:lnTo>
                <a:close/>
              </a:path>
            </a:pathLst>
          </a:custGeom>
          <a:solidFill>
            <a:srgbClr val="C0D5EA"/>
          </a:solidFill>
          <a:ln w="38100" cmpd="sng">
            <a:solidFill>
              <a:schemeClr val="tx1"/>
            </a:solidFill>
            <a:prstDash val="solid"/>
            <a:round/>
            <a:headEnd/>
            <a:tailEnd/>
          </a:ln>
        </p:spPr>
        <p:txBody>
          <a:bodyPr/>
          <a:lstStyle/>
          <a:p>
            <a:endParaRPr lang="en-GB"/>
          </a:p>
        </p:txBody>
      </p:sp>
      <p:sp>
        <p:nvSpPr>
          <p:cNvPr id="13318" name="Rectangle 7"/>
          <p:cNvSpPr>
            <a:spLocks noGrp="1" noChangeArrowheads="1"/>
          </p:cNvSpPr>
          <p:nvPr>
            <p:ph type="title"/>
          </p:nvPr>
        </p:nvSpPr>
        <p:spPr/>
        <p:txBody>
          <a:bodyPr/>
          <a:lstStyle/>
          <a:p>
            <a:pPr eaLnBrk="1" hangingPunct="1"/>
            <a:r>
              <a:rPr lang="en-GB" altLang="en-US" smtClean="0"/>
              <a:t>4 segments</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reeform 3"/>
          <p:cNvSpPr>
            <a:spLocks/>
          </p:cNvSpPr>
          <p:nvPr/>
        </p:nvSpPr>
        <p:spPr bwMode="auto">
          <a:xfrm>
            <a:off x="4524375" y="1492250"/>
            <a:ext cx="2419350" cy="2489200"/>
          </a:xfrm>
          <a:custGeom>
            <a:avLst/>
            <a:gdLst>
              <a:gd name="T0" fmla="*/ 2419350 w 1524"/>
              <a:gd name="T1" fmla="*/ 1762125 h 1568"/>
              <a:gd name="T2" fmla="*/ 2349500 w 1524"/>
              <a:gd name="T3" fmla="*/ 1574800 h 1568"/>
              <a:gd name="T4" fmla="*/ 2266950 w 1524"/>
              <a:gd name="T5" fmla="*/ 1393825 h 1568"/>
              <a:gd name="T6" fmla="*/ 2171700 w 1524"/>
              <a:gd name="T7" fmla="*/ 1219200 h 1568"/>
              <a:gd name="T8" fmla="*/ 2060575 w 1524"/>
              <a:gd name="T9" fmla="*/ 1057275 h 1568"/>
              <a:gd name="T10" fmla="*/ 1939925 w 1524"/>
              <a:gd name="T11" fmla="*/ 901700 h 1568"/>
              <a:gd name="T12" fmla="*/ 1806575 w 1524"/>
              <a:gd name="T13" fmla="*/ 755650 h 1568"/>
              <a:gd name="T14" fmla="*/ 1663700 w 1524"/>
              <a:gd name="T15" fmla="*/ 622300 h 1568"/>
              <a:gd name="T16" fmla="*/ 1511300 w 1524"/>
              <a:gd name="T17" fmla="*/ 498475 h 1568"/>
              <a:gd name="T18" fmla="*/ 1349375 w 1524"/>
              <a:gd name="T19" fmla="*/ 387350 h 1568"/>
              <a:gd name="T20" fmla="*/ 1177925 w 1524"/>
              <a:gd name="T21" fmla="*/ 288925 h 1568"/>
              <a:gd name="T22" fmla="*/ 996950 w 1524"/>
              <a:gd name="T23" fmla="*/ 203200 h 1568"/>
              <a:gd name="T24" fmla="*/ 809625 w 1524"/>
              <a:gd name="T25" fmla="*/ 133350 h 1568"/>
              <a:gd name="T26" fmla="*/ 615950 w 1524"/>
              <a:gd name="T27" fmla="*/ 76200 h 1568"/>
              <a:gd name="T28" fmla="*/ 415925 w 1524"/>
              <a:gd name="T29" fmla="*/ 34925 h 1568"/>
              <a:gd name="T30" fmla="*/ 209550 w 1524"/>
              <a:gd name="T31" fmla="*/ 9525 h 1568"/>
              <a:gd name="T32" fmla="*/ 0 w 1524"/>
              <a:gd name="T33" fmla="*/ 0 h 1568"/>
              <a:gd name="T34" fmla="*/ 596900 w 1524"/>
              <a:gd name="T35" fmla="*/ 508000 h 1568"/>
              <a:gd name="T36" fmla="*/ 0 w 1524"/>
              <a:gd name="T37" fmla="*/ 1016000 h 1568"/>
              <a:gd name="T38" fmla="*/ 0 w 1524"/>
              <a:gd name="T39" fmla="*/ 1016000 h 1568"/>
              <a:gd name="T40" fmla="*/ 127000 w 1524"/>
              <a:gd name="T41" fmla="*/ 1022350 h 1568"/>
              <a:gd name="T42" fmla="*/ 250825 w 1524"/>
              <a:gd name="T43" fmla="*/ 1038225 h 1568"/>
              <a:gd name="T44" fmla="*/ 371475 w 1524"/>
              <a:gd name="T45" fmla="*/ 1060450 h 1568"/>
              <a:gd name="T46" fmla="*/ 485775 w 1524"/>
              <a:gd name="T47" fmla="*/ 1095375 h 1568"/>
              <a:gd name="T48" fmla="*/ 600075 w 1524"/>
              <a:gd name="T49" fmla="*/ 1139825 h 1568"/>
              <a:gd name="T50" fmla="*/ 708025 w 1524"/>
              <a:gd name="T51" fmla="*/ 1190625 h 1568"/>
              <a:gd name="T52" fmla="*/ 809625 w 1524"/>
              <a:gd name="T53" fmla="*/ 1250950 h 1568"/>
              <a:gd name="T54" fmla="*/ 908050 w 1524"/>
              <a:gd name="T55" fmla="*/ 1317625 h 1568"/>
              <a:gd name="T56" fmla="*/ 1000125 w 1524"/>
              <a:gd name="T57" fmla="*/ 1390650 h 1568"/>
              <a:gd name="T58" fmla="*/ 1085850 w 1524"/>
              <a:gd name="T59" fmla="*/ 1470025 h 1568"/>
              <a:gd name="T60" fmla="*/ 1165225 w 1524"/>
              <a:gd name="T61" fmla="*/ 1558925 h 1568"/>
              <a:gd name="T62" fmla="*/ 1238250 w 1524"/>
              <a:gd name="T63" fmla="*/ 1651000 h 1568"/>
              <a:gd name="T64" fmla="*/ 1304925 w 1524"/>
              <a:gd name="T65" fmla="*/ 1749425 h 1568"/>
              <a:gd name="T66" fmla="*/ 1362075 w 1524"/>
              <a:gd name="T67" fmla="*/ 1854200 h 1568"/>
              <a:gd name="T68" fmla="*/ 1409700 w 1524"/>
              <a:gd name="T69" fmla="*/ 1965325 h 1568"/>
              <a:gd name="T70" fmla="*/ 1450975 w 1524"/>
              <a:gd name="T71" fmla="*/ 2076450 h 1568"/>
              <a:gd name="T72" fmla="*/ 2120900 w 1524"/>
              <a:gd name="T73" fmla="*/ 2489200 h 1568"/>
              <a:gd name="T74" fmla="*/ 2419350 w 1524"/>
              <a:gd name="T75" fmla="*/ 1762125 h 15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524" h="1568">
                <a:moveTo>
                  <a:pt x="1524" y="1110"/>
                </a:moveTo>
                <a:lnTo>
                  <a:pt x="1524" y="1110"/>
                </a:lnTo>
                <a:lnTo>
                  <a:pt x="1504" y="1050"/>
                </a:lnTo>
                <a:lnTo>
                  <a:pt x="1480" y="992"/>
                </a:lnTo>
                <a:lnTo>
                  <a:pt x="1456" y="934"/>
                </a:lnTo>
                <a:lnTo>
                  <a:pt x="1428" y="878"/>
                </a:lnTo>
                <a:lnTo>
                  <a:pt x="1398" y="822"/>
                </a:lnTo>
                <a:lnTo>
                  <a:pt x="1368" y="768"/>
                </a:lnTo>
                <a:lnTo>
                  <a:pt x="1334" y="716"/>
                </a:lnTo>
                <a:lnTo>
                  <a:pt x="1298" y="666"/>
                </a:lnTo>
                <a:lnTo>
                  <a:pt x="1262" y="616"/>
                </a:lnTo>
                <a:lnTo>
                  <a:pt x="1222" y="568"/>
                </a:lnTo>
                <a:lnTo>
                  <a:pt x="1182" y="522"/>
                </a:lnTo>
                <a:lnTo>
                  <a:pt x="1138" y="476"/>
                </a:lnTo>
                <a:lnTo>
                  <a:pt x="1094" y="432"/>
                </a:lnTo>
                <a:lnTo>
                  <a:pt x="1048" y="392"/>
                </a:lnTo>
                <a:lnTo>
                  <a:pt x="1000" y="352"/>
                </a:lnTo>
                <a:lnTo>
                  <a:pt x="952" y="314"/>
                </a:lnTo>
                <a:lnTo>
                  <a:pt x="902" y="278"/>
                </a:lnTo>
                <a:lnTo>
                  <a:pt x="850" y="244"/>
                </a:lnTo>
                <a:lnTo>
                  <a:pt x="796" y="212"/>
                </a:lnTo>
                <a:lnTo>
                  <a:pt x="742" y="182"/>
                </a:lnTo>
                <a:lnTo>
                  <a:pt x="686" y="154"/>
                </a:lnTo>
                <a:lnTo>
                  <a:pt x="628" y="128"/>
                </a:lnTo>
                <a:lnTo>
                  <a:pt x="570" y="104"/>
                </a:lnTo>
                <a:lnTo>
                  <a:pt x="510" y="84"/>
                </a:lnTo>
                <a:lnTo>
                  <a:pt x="450" y="64"/>
                </a:lnTo>
                <a:lnTo>
                  <a:pt x="388" y="48"/>
                </a:lnTo>
                <a:lnTo>
                  <a:pt x="326" y="34"/>
                </a:lnTo>
                <a:lnTo>
                  <a:pt x="262" y="22"/>
                </a:lnTo>
                <a:lnTo>
                  <a:pt x="198" y="12"/>
                </a:lnTo>
                <a:lnTo>
                  <a:pt x="132" y="6"/>
                </a:lnTo>
                <a:lnTo>
                  <a:pt x="66" y="2"/>
                </a:lnTo>
                <a:lnTo>
                  <a:pt x="0" y="0"/>
                </a:lnTo>
                <a:lnTo>
                  <a:pt x="376" y="320"/>
                </a:lnTo>
                <a:lnTo>
                  <a:pt x="188" y="480"/>
                </a:lnTo>
                <a:lnTo>
                  <a:pt x="0" y="640"/>
                </a:lnTo>
                <a:lnTo>
                  <a:pt x="40" y="642"/>
                </a:lnTo>
                <a:lnTo>
                  <a:pt x="80" y="644"/>
                </a:lnTo>
                <a:lnTo>
                  <a:pt x="118" y="648"/>
                </a:lnTo>
                <a:lnTo>
                  <a:pt x="158" y="654"/>
                </a:lnTo>
                <a:lnTo>
                  <a:pt x="196" y="660"/>
                </a:lnTo>
                <a:lnTo>
                  <a:pt x="234" y="668"/>
                </a:lnTo>
                <a:lnTo>
                  <a:pt x="270" y="678"/>
                </a:lnTo>
                <a:lnTo>
                  <a:pt x="306" y="690"/>
                </a:lnTo>
                <a:lnTo>
                  <a:pt x="342" y="704"/>
                </a:lnTo>
                <a:lnTo>
                  <a:pt x="378" y="718"/>
                </a:lnTo>
                <a:lnTo>
                  <a:pt x="412" y="732"/>
                </a:lnTo>
                <a:lnTo>
                  <a:pt x="446" y="750"/>
                </a:lnTo>
                <a:lnTo>
                  <a:pt x="478" y="768"/>
                </a:lnTo>
                <a:lnTo>
                  <a:pt x="510" y="788"/>
                </a:lnTo>
                <a:lnTo>
                  <a:pt x="542" y="808"/>
                </a:lnTo>
                <a:lnTo>
                  <a:pt x="572" y="830"/>
                </a:lnTo>
                <a:lnTo>
                  <a:pt x="602" y="852"/>
                </a:lnTo>
                <a:lnTo>
                  <a:pt x="630" y="876"/>
                </a:lnTo>
                <a:lnTo>
                  <a:pt x="658" y="900"/>
                </a:lnTo>
                <a:lnTo>
                  <a:pt x="684" y="926"/>
                </a:lnTo>
                <a:lnTo>
                  <a:pt x="710" y="954"/>
                </a:lnTo>
                <a:lnTo>
                  <a:pt x="734" y="982"/>
                </a:lnTo>
                <a:lnTo>
                  <a:pt x="758" y="1010"/>
                </a:lnTo>
                <a:lnTo>
                  <a:pt x="780" y="1040"/>
                </a:lnTo>
                <a:lnTo>
                  <a:pt x="802" y="1072"/>
                </a:lnTo>
                <a:lnTo>
                  <a:pt x="822" y="1102"/>
                </a:lnTo>
                <a:lnTo>
                  <a:pt x="840" y="1136"/>
                </a:lnTo>
                <a:lnTo>
                  <a:pt x="858" y="1168"/>
                </a:lnTo>
                <a:lnTo>
                  <a:pt x="874" y="1202"/>
                </a:lnTo>
                <a:lnTo>
                  <a:pt x="888" y="1238"/>
                </a:lnTo>
                <a:lnTo>
                  <a:pt x="902" y="1272"/>
                </a:lnTo>
                <a:lnTo>
                  <a:pt x="914" y="1308"/>
                </a:lnTo>
                <a:lnTo>
                  <a:pt x="1126" y="1438"/>
                </a:lnTo>
                <a:lnTo>
                  <a:pt x="1336" y="1568"/>
                </a:lnTo>
                <a:lnTo>
                  <a:pt x="1430" y="1338"/>
                </a:lnTo>
                <a:lnTo>
                  <a:pt x="1524" y="1110"/>
                </a:lnTo>
                <a:close/>
              </a:path>
            </a:pathLst>
          </a:custGeom>
          <a:solidFill>
            <a:schemeClr val="accent2"/>
          </a:solidFill>
          <a:ln w="12700" cmpd="sng">
            <a:solidFill>
              <a:schemeClr val="bg1"/>
            </a:solidFill>
            <a:prstDash val="solid"/>
            <a:round/>
            <a:headEnd/>
            <a:tailEnd/>
          </a:ln>
        </p:spPr>
        <p:txBody>
          <a:bodyPr/>
          <a:lstStyle/>
          <a:p>
            <a:endParaRPr lang="en-GB"/>
          </a:p>
        </p:txBody>
      </p:sp>
      <p:sp>
        <p:nvSpPr>
          <p:cNvPr id="15363" name="Freeform 4"/>
          <p:cNvSpPr>
            <a:spLocks/>
          </p:cNvSpPr>
          <p:nvPr/>
        </p:nvSpPr>
        <p:spPr bwMode="auto">
          <a:xfrm>
            <a:off x="2841625" y="5273675"/>
            <a:ext cx="3178175" cy="1314450"/>
          </a:xfrm>
          <a:custGeom>
            <a:avLst/>
            <a:gdLst>
              <a:gd name="T0" fmla="*/ 184150 w 2002"/>
              <a:gd name="T1" fmla="*/ 822325 h 828"/>
              <a:gd name="T2" fmla="*/ 352425 w 2002"/>
              <a:gd name="T3" fmla="*/ 936625 h 828"/>
              <a:gd name="T4" fmla="*/ 527050 w 2002"/>
              <a:gd name="T5" fmla="*/ 1031875 h 828"/>
              <a:gd name="T6" fmla="*/ 704850 w 2002"/>
              <a:gd name="T7" fmla="*/ 1117600 h 828"/>
              <a:gd name="T8" fmla="*/ 889000 w 2002"/>
              <a:gd name="T9" fmla="*/ 1184275 h 828"/>
              <a:gd name="T10" fmla="*/ 1079500 w 2002"/>
              <a:gd name="T11" fmla="*/ 1241425 h 828"/>
              <a:gd name="T12" fmla="*/ 1273175 w 2002"/>
              <a:gd name="T13" fmla="*/ 1279525 h 828"/>
              <a:gd name="T14" fmla="*/ 1466850 w 2002"/>
              <a:gd name="T15" fmla="*/ 1304925 h 828"/>
              <a:gd name="T16" fmla="*/ 1663700 w 2002"/>
              <a:gd name="T17" fmla="*/ 1314450 h 828"/>
              <a:gd name="T18" fmla="*/ 1860550 w 2002"/>
              <a:gd name="T19" fmla="*/ 1308100 h 828"/>
              <a:gd name="T20" fmla="*/ 2057400 w 2002"/>
              <a:gd name="T21" fmla="*/ 1285875 h 828"/>
              <a:gd name="T22" fmla="*/ 2254250 w 2002"/>
              <a:gd name="T23" fmla="*/ 1250950 h 828"/>
              <a:gd name="T24" fmla="*/ 2444750 w 2002"/>
              <a:gd name="T25" fmla="*/ 1196975 h 828"/>
              <a:gd name="T26" fmla="*/ 2635250 w 2002"/>
              <a:gd name="T27" fmla="*/ 1130300 h 828"/>
              <a:gd name="T28" fmla="*/ 2822575 w 2002"/>
              <a:gd name="T29" fmla="*/ 1044575 h 828"/>
              <a:gd name="T30" fmla="*/ 3003550 w 2002"/>
              <a:gd name="T31" fmla="*/ 942975 h 828"/>
              <a:gd name="T32" fmla="*/ 3178175 w 2002"/>
              <a:gd name="T33" fmla="*/ 828675 h 828"/>
              <a:gd name="T34" fmla="*/ 2397125 w 2002"/>
              <a:gd name="T35" fmla="*/ 768350 h 828"/>
              <a:gd name="T36" fmla="*/ 2581275 w 2002"/>
              <a:gd name="T37" fmla="*/ 6350 h 828"/>
              <a:gd name="T38" fmla="*/ 2581275 w 2002"/>
              <a:gd name="T39" fmla="*/ 6350 h 828"/>
              <a:gd name="T40" fmla="*/ 2476500 w 2002"/>
              <a:gd name="T41" fmla="*/ 76200 h 828"/>
              <a:gd name="T42" fmla="*/ 2368550 w 2002"/>
              <a:gd name="T43" fmla="*/ 136525 h 828"/>
              <a:gd name="T44" fmla="*/ 2254250 w 2002"/>
              <a:gd name="T45" fmla="*/ 187325 h 828"/>
              <a:gd name="T46" fmla="*/ 2139950 w 2002"/>
              <a:gd name="T47" fmla="*/ 228600 h 828"/>
              <a:gd name="T48" fmla="*/ 2025650 w 2002"/>
              <a:gd name="T49" fmla="*/ 260350 h 828"/>
              <a:gd name="T50" fmla="*/ 1908175 w 2002"/>
              <a:gd name="T51" fmla="*/ 282575 h 828"/>
              <a:gd name="T52" fmla="*/ 1787525 w 2002"/>
              <a:gd name="T53" fmla="*/ 292100 h 828"/>
              <a:gd name="T54" fmla="*/ 1670050 w 2002"/>
              <a:gd name="T55" fmla="*/ 298450 h 828"/>
              <a:gd name="T56" fmla="*/ 1552575 w 2002"/>
              <a:gd name="T57" fmla="*/ 292100 h 828"/>
              <a:gd name="T58" fmla="*/ 1435100 w 2002"/>
              <a:gd name="T59" fmla="*/ 276225 h 828"/>
              <a:gd name="T60" fmla="*/ 1320800 w 2002"/>
              <a:gd name="T61" fmla="*/ 254000 h 828"/>
              <a:gd name="T62" fmla="*/ 1206500 w 2002"/>
              <a:gd name="T63" fmla="*/ 219075 h 828"/>
              <a:gd name="T64" fmla="*/ 1095375 w 2002"/>
              <a:gd name="T65" fmla="*/ 177800 h 828"/>
              <a:gd name="T66" fmla="*/ 987425 w 2002"/>
              <a:gd name="T67" fmla="*/ 127000 h 828"/>
              <a:gd name="T68" fmla="*/ 882650 w 2002"/>
              <a:gd name="T69" fmla="*/ 69850 h 828"/>
              <a:gd name="T70" fmla="*/ 784225 w 2002"/>
              <a:gd name="T71" fmla="*/ 0 h 828"/>
              <a:gd name="T72" fmla="*/ 0 w 2002"/>
              <a:gd name="T73" fmla="*/ 63500 h 828"/>
              <a:gd name="T74" fmla="*/ 184150 w 2002"/>
              <a:gd name="T75" fmla="*/ 822325 h 8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02" h="828">
                <a:moveTo>
                  <a:pt x="116" y="518"/>
                </a:moveTo>
                <a:lnTo>
                  <a:pt x="116" y="518"/>
                </a:lnTo>
                <a:lnTo>
                  <a:pt x="168" y="556"/>
                </a:lnTo>
                <a:lnTo>
                  <a:pt x="222" y="590"/>
                </a:lnTo>
                <a:lnTo>
                  <a:pt x="276" y="622"/>
                </a:lnTo>
                <a:lnTo>
                  <a:pt x="332" y="650"/>
                </a:lnTo>
                <a:lnTo>
                  <a:pt x="388" y="678"/>
                </a:lnTo>
                <a:lnTo>
                  <a:pt x="444" y="704"/>
                </a:lnTo>
                <a:lnTo>
                  <a:pt x="502" y="726"/>
                </a:lnTo>
                <a:lnTo>
                  <a:pt x="560" y="746"/>
                </a:lnTo>
                <a:lnTo>
                  <a:pt x="620" y="766"/>
                </a:lnTo>
                <a:lnTo>
                  <a:pt x="680" y="782"/>
                </a:lnTo>
                <a:lnTo>
                  <a:pt x="740" y="794"/>
                </a:lnTo>
                <a:lnTo>
                  <a:pt x="802" y="806"/>
                </a:lnTo>
                <a:lnTo>
                  <a:pt x="862" y="814"/>
                </a:lnTo>
                <a:lnTo>
                  <a:pt x="924" y="822"/>
                </a:lnTo>
                <a:lnTo>
                  <a:pt x="986" y="826"/>
                </a:lnTo>
                <a:lnTo>
                  <a:pt x="1048" y="828"/>
                </a:lnTo>
                <a:lnTo>
                  <a:pt x="1110" y="826"/>
                </a:lnTo>
                <a:lnTo>
                  <a:pt x="1172" y="824"/>
                </a:lnTo>
                <a:lnTo>
                  <a:pt x="1234" y="818"/>
                </a:lnTo>
                <a:lnTo>
                  <a:pt x="1296" y="810"/>
                </a:lnTo>
                <a:lnTo>
                  <a:pt x="1358" y="800"/>
                </a:lnTo>
                <a:lnTo>
                  <a:pt x="1420" y="788"/>
                </a:lnTo>
                <a:lnTo>
                  <a:pt x="1480" y="772"/>
                </a:lnTo>
                <a:lnTo>
                  <a:pt x="1540" y="754"/>
                </a:lnTo>
                <a:lnTo>
                  <a:pt x="1600" y="734"/>
                </a:lnTo>
                <a:lnTo>
                  <a:pt x="1660" y="712"/>
                </a:lnTo>
                <a:lnTo>
                  <a:pt x="1720" y="686"/>
                </a:lnTo>
                <a:lnTo>
                  <a:pt x="1778" y="658"/>
                </a:lnTo>
                <a:lnTo>
                  <a:pt x="1836" y="628"/>
                </a:lnTo>
                <a:lnTo>
                  <a:pt x="1892" y="594"/>
                </a:lnTo>
                <a:lnTo>
                  <a:pt x="1948" y="560"/>
                </a:lnTo>
                <a:lnTo>
                  <a:pt x="2002" y="522"/>
                </a:lnTo>
                <a:lnTo>
                  <a:pt x="1510" y="484"/>
                </a:lnTo>
                <a:lnTo>
                  <a:pt x="1568" y="244"/>
                </a:lnTo>
                <a:lnTo>
                  <a:pt x="1626" y="4"/>
                </a:lnTo>
                <a:lnTo>
                  <a:pt x="1592" y="26"/>
                </a:lnTo>
                <a:lnTo>
                  <a:pt x="1560" y="48"/>
                </a:lnTo>
                <a:lnTo>
                  <a:pt x="1526" y="68"/>
                </a:lnTo>
                <a:lnTo>
                  <a:pt x="1492" y="86"/>
                </a:lnTo>
                <a:lnTo>
                  <a:pt x="1456" y="102"/>
                </a:lnTo>
                <a:lnTo>
                  <a:pt x="1420" y="118"/>
                </a:lnTo>
                <a:lnTo>
                  <a:pt x="1384" y="132"/>
                </a:lnTo>
                <a:lnTo>
                  <a:pt x="1348" y="144"/>
                </a:lnTo>
                <a:lnTo>
                  <a:pt x="1312" y="154"/>
                </a:lnTo>
                <a:lnTo>
                  <a:pt x="1276" y="164"/>
                </a:lnTo>
                <a:lnTo>
                  <a:pt x="1238" y="170"/>
                </a:lnTo>
                <a:lnTo>
                  <a:pt x="1202" y="178"/>
                </a:lnTo>
                <a:lnTo>
                  <a:pt x="1164" y="182"/>
                </a:lnTo>
                <a:lnTo>
                  <a:pt x="1126" y="184"/>
                </a:lnTo>
                <a:lnTo>
                  <a:pt x="1090" y="186"/>
                </a:lnTo>
                <a:lnTo>
                  <a:pt x="1052" y="188"/>
                </a:lnTo>
                <a:lnTo>
                  <a:pt x="1016" y="186"/>
                </a:lnTo>
                <a:lnTo>
                  <a:pt x="978" y="184"/>
                </a:lnTo>
                <a:lnTo>
                  <a:pt x="940" y="180"/>
                </a:lnTo>
                <a:lnTo>
                  <a:pt x="904" y="174"/>
                </a:lnTo>
                <a:lnTo>
                  <a:pt x="868" y="168"/>
                </a:lnTo>
                <a:lnTo>
                  <a:pt x="832" y="160"/>
                </a:lnTo>
                <a:lnTo>
                  <a:pt x="796" y="150"/>
                </a:lnTo>
                <a:lnTo>
                  <a:pt x="760" y="138"/>
                </a:lnTo>
                <a:lnTo>
                  <a:pt x="724" y="126"/>
                </a:lnTo>
                <a:lnTo>
                  <a:pt x="690" y="112"/>
                </a:lnTo>
                <a:lnTo>
                  <a:pt x="656" y="98"/>
                </a:lnTo>
                <a:lnTo>
                  <a:pt x="622" y="80"/>
                </a:lnTo>
                <a:lnTo>
                  <a:pt x="588" y="62"/>
                </a:lnTo>
                <a:lnTo>
                  <a:pt x="556" y="44"/>
                </a:lnTo>
                <a:lnTo>
                  <a:pt x="524" y="22"/>
                </a:lnTo>
                <a:lnTo>
                  <a:pt x="494" y="0"/>
                </a:lnTo>
                <a:lnTo>
                  <a:pt x="246" y="20"/>
                </a:lnTo>
                <a:lnTo>
                  <a:pt x="0" y="40"/>
                </a:lnTo>
                <a:lnTo>
                  <a:pt x="58" y="280"/>
                </a:lnTo>
                <a:lnTo>
                  <a:pt x="116" y="518"/>
                </a:lnTo>
                <a:close/>
              </a:path>
            </a:pathLst>
          </a:custGeom>
          <a:solidFill>
            <a:schemeClr val="accent2"/>
          </a:solidFill>
          <a:ln w="12700" cmpd="sng">
            <a:solidFill>
              <a:schemeClr val="bg1"/>
            </a:solidFill>
            <a:prstDash val="solid"/>
            <a:round/>
            <a:headEnd/>
            <a:tailEnd/>
          </a:ln>
        </p:spPr>
        <p:txBody>
          <a:bodyPr/>
          <a:lstStyle/>
          <a:p>
            <a:endParaRPr lang="en-GB"/>
          </a:p>
        </p:txBody>
      </p:sp>
      <p:sp>
        <p:nvSpPr>
          <p:cNvPr id="15364" name="Freeform 5"/>
          <p:cNvSpPr>
            <a:spLocks/>
          </p:cNvSpPr>
          <p:nvPr/>
        </p:nvSpPr>
        <p:spPr bwMode="auto">
          <a:xfrm>
            <a:off x="2105025" y="1492250"/>
            <a:ext cx="3019425" cy="2070100"/>
          </a:xfrm>
          <a:custGeom>
            <a:avLst/>
            <a:gdLst>
              <a:gd name="T0" fmla="*/ 2422525 w 1902"/>
              <a:gd name="T1" fmla="*/ 0 h 1304"/>
              <a:gd name="T2" fmla="*/ 2222500 w 1902"/>
              <a:gd name="T3" fmla="*/ 9525 h 1304"/>
              <a:gd name="T4" fmla="*/ 2025650 w 1902"/>
              <a:gd name="T5" fmla="*/ 31750 h 1304"/>
              <a:gd name="T6" fmla="*/ 1831975 w 1902"/>
              <a:gd name="T7" fmla="*/ 69850 h 1304"/>
              <a:gd name="T8" fmla="*/ 1641475 w 1902"/>
              <a:gd name="T9" fmla="*/ 120650 h 1304"/>
              <a:gd name="T10" fmla="*/ 1457325 w 1902"/>
              <a:gd name="T11" fmla="*/ 190500 h 1304"/>
              <a:gd name="T12" fmla="*/ 1276350 w 1902"/>
              <a:gd name="T13" fmla="*/ 269875 h 1304"/>
              <a:gd name="T14" fmla="*/ 1104900 w 1902"/>
              <a:gd name="T15" fmla="*/ 365125 h 1304"/>
              <a:gd name="T16" fmla="*/ 939800 w 1902"/>
              <a:gd name="T17" fmla="*/ 473075 h 1304"/>
              <a:gd name="T18" fmla="*/ 784225 w 1902"/>
              <a:gd name="T19" fmla="*/ 593725 h 1304"/>
              <a:gd name="T20" fmla="*/ 638175 w 1902"/>
              <a:gd name="T21" fmla="*/ 727075 h 1304"/>
              <a:gd name="T22" fmla="*/ 501650 w 1902"/>
              <a:gd name="T23" fmla="*/ 869950 h 1304"/>
              <a:gd name="T24" fmla="*/ 374650 w 1902"/>
              <a:gd name="T25" fmla="*/ 1028700 h 1304"/>
              <a:gd name="T26" fmla="*/ 260350 w 1902"/>
              <a:gd name="T27" fmla="*/ 1193800 h 1304"/>
              <a:gd name="T28" fmla="*/ 161925 w 1902"/>
              <a:gd name="T29" fmla="*/ 1371600 h 1304"/>
              <a:gd name="T30" fmla="*/ 73025 w 1902"/>
              <a:gd name="T31" fmla="*/ 1558925 h 1304"/>
              <a:gd name="T32" fmla="*/ 0 w 1902"/>
              <a:gd name="T33" fmla="*/ 1755775 h 1304"/>
              <a:gd name="T34" fmla="*/ 666750 w 1902"/>
              <a:gd name="T35" fmla="*/ 1346200 h 1304"/>
              <a:gd name="T36" fmla="*/ 965200 w 1902"/>
              <a:gd name="T37" fmla="*/ 2070100 h 1304"/>
              <a:gd name="T38" fmla="*/ 965200 w 1902"/>
              <a:gd name="T39" fmla="*/ 2070100 h 1304"/>
              <a:gd name="T40" fmla="*/ 1009650 w 1902"/>
              <a:gd name="T41" fmla="*/ 1952625 h 1304"/>
              <a:gd name="T42" fmla="*/ 1063625 w 1902"/>
              <a:gd name="T43" fmla="*/ 1838325 h 1304"/>
              <a:gd name="T44" fmla="*/ 1123950 w 1902"/>
              <a:gd name="T45" fmla="*/ 1733550 h 1304"/>
              <a:gd name="T46" fmla="*/ 1190625 w 1902"/>
              <a:gd name="T47" fmla="*/ 1631950 h 1304"/>
              <a:gd name="T48" fmla="*/ 1266825 w 1902"/>
              <a:gd name="T49" fmla="*/ 1539875 h 1304"/>
              <a:gd name="T50" fmla="*/ 1349375 w 1902"/>
              <a:gd name="T51" fmla="*/ 1450975 h 1304"/>
              <a:gd name="T52" fmla="*/ 1438275 w 1902"/>
              <a:gd name="T53" fmla="*/ 1371600 h 1304"/>
              <a:gd name="T54" fmla="*/ 1530350 w 1902"/>
              <a:gd name="T55" fmla="*/ 1298575 h 1304"/>
              <a:gd name="T56" fmla="*/ 1631950 w 1902"/>
              <a:gd name="T57" fmla="*/ 1235075 h 1304"/>
              <a:gd name="T58" fmla="*/ 1733550 w 1902"/>
              <a:gd name="T59" fmla="*/ 1177925 h 1304"/>
              <a:gd name="T60" fmla="*/ 1841500 w 1902"/>
              <a:gd name="T61" fmla="*/ 1130300 h 1304"/>
              <a:gd name="T62" fmla="*/ 1952625 w 1902"/>
              <a:gd name="T63" fmla="*/ 1089025 h 1304"/>
              <a:gd name="T64" fmla="*/ 2066925 w 1902"/>
              <a:gd name="T65" fmla="*/ 1057275 h 1304"/>
              <a:gd name="T66" fmla="*/ 2184400 w 1902"/>
              <a:gd name="T67" fmla="*/ 1035050 h 1304"/>
              <a:gd name="T68" fmla="*/ 2301875 w 1902"/>
              <a:gd name="T69" fmla="*/ 1022350 h 1304"/>
              <a:gd name="T70" fmla="*/ 2422525 w 1902"/>
              <a:gd name="T71" fmla="*/ 1016000 h 1304"/>
              <a:gd name="T72" fmla="*/ 3019425 w 1902"/>
              <a:gd name="T73" fmla="*/ 508000 h 1304"/>
              <a:gd name="T74" fmla="*/ 2422525 w 1902"/>
              <a:gd name="T75" fmla="*/ 0 h 130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2" h="1304">
                <a:moveTo>
                  <a:pt x="1526" y="0"/>
                </a:moveTo>
                <a:lnTo>
                  <a:pt x="1526" y="0"/>
                </a:lnTo>
                <a:lnTo>
                  <a:pt x="1464" y="2"/>
                </a:lnTo>
                <a:lnTo>
                  <a:pt x="1400" y="6"/>
                </a:lnTo>
                <a:lnTo>
                  <a:pt x="1338" y="12"/>
                </a:lnTo>
                <a:lnTo>
                  <a:pt x="1276" y="20"/>
                </a:lnTo>
                <a:lnTo>
                  <a:pt x="1214" y="30"/>
                </a:lnTo>
                <a:lnTo>
                  <a:pt x="1154" y="44"/>
                </a:lnTo>
                <a:lnTo>
                  <a:pt x="1094" y="60"/>
                </a:lnTo>
                <a:lnTo>
                  <a:pt x="1034" y="76"/>
                </a:lnTo>
                <a:lnTo>
                  <a:pt x="974" y="96"/>
                </a:lnTo>
                <a:lnTo>
                  <a:pt x="918" y="120"/>
                </a:lnTo>
                <a:lnTo>
                  <a:pt x="860" y="144"/>
                </a:lnTo>
                <a:lnTo>
                  <a:pt x="804" y="170"/>
                </a:lnTo>
                <a:lnTo>
                  <a:pt x="750" y="200"/>
                </a:lnTo>
                <a:lnTo>
                  <a:pt x="696" y="230"/>
                </a:lnTo>
                <a:lnTo>
                  <a:pt x="644" y="264"/>
                </a:lnTo>
                <a:lnTo>
                  <a:pt x="592" y="298"/>
                </a:lnTo>
                <a:lnTo>
                  <a:pt x="542" y="336"/>
                </a:lnTo>
                <a:lnTo>
                  <a:pt x="494" y="374"/>
                </a:lnTo>
                <a:lnTo>
                  <a:pt x="448" y="416"/>
                </a:lnTo>
                <a:lnTo>
                  <a:pt x="402" y="458"/>
                </a:lnTo>
                <a:lnTo>
                  <a:pt x="358" y="502"/>
                </a:lnTo>
                <a:lnTo>
                  <a:pt x="316" y="548"/>
                </a:lnTo>
                <a:lnTo>
                  <a:pt x="276" y="598"/>
                </a:lnTo>
                <a:lnTo>
                  <a:pt x="236" y="648"/>
                </a:lnTo>
                <a:lnTo>
                  <a:pt x="200" y="698"/>
                </a:lnTo>
                <a:lnTo>
                  <a:pt x="164" y="752"/>
                </a:lnTo>
                <a:lnTo>
                  <a:pt x="132" y="808"/>
                </a:lnTo>
                <a:lnTo>
                  <a:pt x="102" y="864"/>
                </a:lnTo>
                <a:lnTo>
                  <a:pt x="72" y="922"/>
                </a:lnTo>
                <a:lnTo>
                  <a:pt x="46" y="982"/>
                </a:lnTo>
                <a:lnTo>
                  <a:pt x="22" y="1044"/>
                </a:lnTo>
                <a:lnTo>
                  <a:pt x="0" y="1106"/>
                </a:lnTo>
                <a:lnTo>
                  <a:pt x="420" y="848"/>
                </a:lnTo>
                <a:lnTo>
                  <a:pt x="514" y="1076"/>
                </a:lnTo>
                <a:lnTo>
                  <a:pt x="608" y="1304"/>
                </a:lnTo>
                <a:lnTo>
                  <a:pt x="622" y="1266"/>
                </a:lnTo>
                <a:lnTo>
                  <a:pt x="636" y="1230"/>
                </a:lnTo>
                <a:lnTo>
                  <a:pt x="652" y="1194"/>
                </a:lnTo>
                <a:lnTo>
                  <a:pt x="670" y="1158"/>
                </a:lnTo>
                <a:lnTo>
                  <a:pt x="688" y="1124"/>
                </a:lnTo>
                <a:lnTo>
                  <a:pt x="708" y="1092"/>
                </a:lnTo>
                <a:lnTo>
                  <a:pt x="728" y="1060"/>
                </a:lnTo>
                <a:lnTo>
                  <a:pt x="750" y="1028"/>
                </a:lnTo>
                <a:lnTo>
                  <a:pt x="774" y="998"/>
                </a:lnTo>
                <a:lnTo>
                  <a:pt x="798" y="970"/>
                </a:lnTo>
                <a:lnTo>
                  <a:pt x="824" y="942"/>
                </a:lnTo>
                <a:lnTo>
                  <a:pt x="850" y="914"/>
                </a:lnTo>
                <a:lnTo>
                  <a:pt x="878" y="888"/>
                </a:lnTo>
                <a:lnTo>
                  <a:pt x="906" y="864"/>
                </a:lnTo>
                <a:lnTo>
                  <a:pt x="934" y="840"/>
                </a:lnTo>
                <a:lnTo>
                  <a:pt x="964" y="818"/>
                </a:lnTo>
                <a:lnTo>
                  <a:pt x="996" y="798"/>
                </a:lnTo>
                <a:lnTo>
                  <a:pt x="1028" y="778"/>
                </a:lnTo>
                <a:lnTo>
                  <a:pt x="1060" y="760"/>
                </a:lnTo>
                <a:lnTo>
                  <a:pt x="1092" y="742"/>
                </a:lnTo>
                <a:lnTo>
                  <a:pt x="1126" y="726"/>
                </a:lnTo>
                <a:lnTo>
                  <a:pt x="1160" y="712"/>
                </a:lnTo>
                <a:lnTo>
                  <a:pt x="1194" y="698"/>
                </a:lnTo>
                <a:lnTo>
                  <a:pt x="1230" y="686"/>
                </a:lnTo>
                <a:lnTo>
                  <a:pt x="1266" y="676"/>
                </a:lnTo>
                <a:lnTo>
                  <a:pt x="1302" y="666"/>
                </a:lnTo>
                <a:lnTo>
                  <a:pt x="1338" y="658"/>
                </a:lnTo>
                <a:lnTo>
                  <a:pt x="1376" y="652"/>
                </a:lnTo>
                <a:lnTo>
                  <a:pt x="1414" y="646"/>
                </a:lnTo>
                <a:lnTo>
                  <a:pt x="1450" y="644"/>
                </a:lnTo>
                <a:lnTo>
                  <a:pt x="1488" y="642"/>
                </a:lnTo>
                <a:lnTo>
                  <a:pt x="1526" y="640"/>
                </a:lnTo>
                <a:lnTo>
                  <a:pt x="1714" y="480"/>
                </a:lnTo>
                <a:lnTo>
                  <a:pt x="1902" y="320"/>
                </a:lnTo>
                <a:lnTo>
                  <a:pt x="1714" y="160"/>
                </a:lnTo>
                <a:lnTo>
                  <a:pt x="1526" y="0"/>
                </a:lnTo>
                <a:close/>
              </a:path>
            </a:pathLst>
          </a:custGeom>
          <a:solidFill>
            <a:schemeClr val="accent2"/>
          </a:solidFill>
          <a:ln w="12700" cmpd="sng">
            <a:solidFill>
              <a:schemeClr val="bg1"/>
            </a:solidFill>
            <a:prstDash val="solid"/>
            <a:round/>
            <a:headEnd/>
            <a:tailEnd/>
          </a:ln>
        </p:spPr>
        <p:txBody>
          <a:bodyPr/>
          <a:lstStyle/>
          <a:p>
            <a:endParaRPr lang="en-GB"/>
          </a:p>
        </p:txBody>
      </p:sp>
      <p:sp>
        <p:nvSpPr>
          <p:cNvPr id="15365" name="Freeform 6"/>
          <p:cNvSpPr>
            <a:spLocks/>
          </p:cNvSpPr>
          <p:nvPr/>
        </p:nvSpPr>
        <p:spPr bwMode="auto">
          <a:xfrm>
            <a:off x="1978025" y="2838450"/>
            <a:ext cx="1644650" cy="3257550"/>
          </a:xfrm>
          <a:custGeom>
            <a:avLst/>
            <a:gdLst>
              <a:gd name="T0" fmla="*/ 127000 w 1036"/>
              <a:gd name="T1" fmla="*/ 412750 h 2052"/>
              <a:gd name="T2" fmla="*/ 73025 w 1036"/>
              <a:gd name="T3" fmla="*/ 603250 h 2052"/>
              <a:gd name="T4" fmla="*/ 34925 w 1036"/>
              <a:gd name="T5" fmla="*/ 800100 h 2052"/>
              <a:gd name="T6" fmla="*/ 9525 w 1036"/>
              <a:gd name="T7" fmla="*/ 996950 h 2052"/>
              <a:gd name="T8" fmla="*/ 0 w 1036"/>
              <a:gd name="T9" fmla="*/ 1193800 h 2052"/>
              <a:gd name="T10" fmla="*/ 9525 w 1036"/>
              <a:gd name="T11" fmla="*/ 1390650 h 2052"/>
              <a:gd name="T12" fmla="*/ 31750 w 1036"/>
              <a:gd name="T13" fmla="*/ 1584325 h 2052"/>
              <a:gd name="T14" fmla="*/ 66675 w 1036"/>
              <a:gd name="T15" fmla="*/ 1778000 h 2052"/>
              <a:gd name="T16" fmla="*/ 117475 w 1036"/>
              <a:gd name="T17" fmla="*/ 1968500 h 2052"/>
              <a:gd name="T18" fmla="*/ 184150 w 1036"/>
              <a:gd name="T19" fmla="*/ 2152650 h 2052"/>
              <a:gd name="T20" fmla="*/ 266700 w 1036"/>
              <a:gd name="T21" fmla="*/ 2333625 h 2052"/>
              <a:gd name="T22" fmla="*/ 361950 w 1036"/>
              <a:gd name="T23" fmla="*/ 2508250 h 2052"/>
              <a:gd name="T24" fmla="*/ 469900 w 1036"/>
              <a:gd name="T25" fmla="*/ 2676525 h 2052"/>
              <a:gd name="T26" fmla="*/ 593725 w 1036"/>
              <a:gd name="T27" fmla="*/ 2835275 h 2052"/>
              <a:gd name="T28" fmla="*/ 733425 w 1036"/>
              <a:gd name="T29" fmla="*/ 2987675 h 2052"/>
              <a:gd name="T30" fmla="*/ 882650 w 1036"/>
              <a:gd name="T31" fmla="*/ 3127375 h 2052"/>
              <a:gd name="T32" fmla="*/ 1047750 w 1036"/>
              <a:gd name="T33" fmla="*/ 3257550 h 2052"/>
              <a:gd name="T34" fmla="*/ 863600 w 1036"/>
              <a:gd name="T35" fmla="*/ 2498725 h 2052"/>
              <a:gd name="T36" fmla="*/ 1644650 w 1036"/>
              <a:gd name="T37" fmla="*/ 2438400 h 2052"/>
              <a:gd name="T38" fmla="*/ 1644650 w 1036"/>
              <a:gd name="T39" fmla="*/ 2438400 h 2052"/>
              <a:gd name="T40" fmla="*/ 1546225 w 1036"/>
              <a:gd name="T41" fmla="*/ 2359025 h 2052"/>
              <a:gd name="T42" fmla="*/ 1457325 w 1036"/>
              <a:gd name="T43" fmla="*/ 2273300 h 2052"/>
              <a:gd name="T44" fmla="*/ 1374775 w 1036"/>
              <a:gd name="T45" fmla="*/ 2184400 h 2052"/>
              <a:gd name="T46" fmla="*/ 1298575 w 1036"/>
              <a:gd name="T47" fmla="*/ 2085975 h 2052"/>
              <a:gd name="T48" fmla="*/ 1231900 w 1036"/>
              <a:gd name="T49" fmla="*/ 1987550 h 2052"/>
              <a:gd name="T50" fmla="*/ 1174750 w 1036"/>
              <a:gd name="T51" fmla="*/ 1882775 h 2052"/>
              <a:gd name="T52" fmla="*/ 1127125 w 1036"/>
              <a:gd name="T53" fmla="*/ 1771650 h 2052"/>
              <a:gd name="T54" fmla="*/ 1089025 w 1036"/>
              <a:gd name="T55" fmla="*/ 1660525 h 2052"/>
              <a:gd name="T56" fmla="*/ 1057275 w 1036"/>
              <a:gd name="T57" fmla="*/ 1546225 h 2052"/>
              <a:gd name="T58" fmla="*/ 1035050 w 1036"/>
              <a:gd name="T59" fmla="*/ 1431925 h 2052"/>
              <a:gd name="T60" fmla="*/ 1022350 w 1036"/>
              <a:gd name="T61" fmla="*/ 1314450 h 2052"/>
              <a:gd name="T62" fmla="*/ 1016000 w 1036"/>
              <a:gd name="T63" fmla="*/ 1196975 h 2052"/>
              <a:gd name="T64" fmla="*/ 1022350 w 1036"/>
              <a:gd name="T65" fmla="*/ 1076325 h 2052"/>
              <a:gd name="T66" fmla="*/ 1038225 w 1036"/>
              <a:gd name="T67" fmla="*/ 958850 h 2052"/>
              <a:gd name="T68" fmla="*/ 1060450 w 1036"/>
              <a:gd name="T69" fmla="*/ 841375 h 2052"/>
              <a:gd name="T70" fmla="*/ 1095375 w 1036"/>
              <a:gd name="T71" fmla="*/ 727075 h 2052"/>
              <a:gd name="T72" fmla="*/ 793750 w 1036"/>
              <a:gd name="T73" fmla="*/ 0 h 2052"/>
              <a:gd name="T74" fmla="*/ 127000 w 1036"/>
              <a:gd name="T75" fmla="*/ 412750 h 20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36" h="2052">
                <a:moveTo>
                  <a:pt x="80" y="260"/>
                </a:moveTo>
                <a:lnTo>
                  <a:pt x="80" y="260"/>
                </a:lnTo>
                <a:lnTo>
                  <a:pt x="62" y="320"/>
                </a:lnTo>
                <a:lnTo>
                  <a:pt x="46" y="380"/>
                </a:lnTo>
                <a:lnTo>
                  <a:pt x="32" y="442"/>
                </a:lnTo>
                <a:lnTo>
                  <a:pt x="22" y="504"/>
                </a:lnTo>
                <a:lnTo>
                  <a:pt x="12" y="566"/>
                </a:lnTo>
                <a:lnTo>
                  <a:pt x="6" y="628"/>
                </a:lnTo>
                <a:lnTo>
                  <a:pt x="2" y="690"/>
                </a:lnTo>
                <a:lnTo>
                  <a:pt x="0" y="752"/>
                </a:lnTo>
                <a:lnTo>
                  <a:pt x="2" y="814"/>
                </a:lnTo>
                <a:lnTo>
                  <a:pt x="6" y="876"/>
                </a:lnTo>
                <a:lnTo>
                  <a:pt x="10" y="938"/>
                </a:lnTo>
                <a:lnTo>
                  <a:pt x="20" y="998"/>
                </a:lnTo>
                <a:lnTo>
                  <a:pt x="30" y="1060"/>
                </a:lnTo>
                <a:lnTo>
                  <a:pt x="42" y="1120"/>
                </a:lnTo>
                <a:lnTo>
                  <a:pt x="58" y="1180"/>
                </a:lnTo>
                <a:lnTo>
                  <a:pt x="74" y="1240"/>
                </a:lnTo>
                <a:lnTo>
                  <a:pt x="94" y="1298"/>
                </a:lnTo>
                <a:lnTo>
                  <a:pt x="116" y="1356"/>
                </a:lnTo>
                <a:lnTo>
                  <a:pt x="142" y="1414"/>
                </a:lnTo>
                <a:lnTo>
                  <a:pt x="168" y="1470"/>
                </a:lnTo>
                <a:lnTo>
                  <a:pt x="196" y="1526"/>
                </a:lnTo>
                <a:lnTo>
                  <a:pt x="228" y="1580"/>
                </a:lnTo>
                <a:lnTo>
                  <a:pt x="262" y="1634"/>
                </a:lnTo>
                <a:lnTo>
                  <a:pt x="296" y="1686"/>
                </a:lnTo>
                <a:lnTo>
                  <a:pt x="334" y="1738"/>
                </a:lnTo>
                <a:lnTo>
                  <a:pt x="374" y="1786"/>
                </a:lnTo>
                <a:lnTo>
                  <a:pt x="418" y="1836"/>
                </a:lnTo>
                <a:lnTo>
                  <a:pt x="462" y="1882"/>
                </a:lnTo>
                <a:lnTo>
                  <a:pt x="508" y="1928"/>
                </a:lnTo>
                <a:lnTo>
                  <a:pt x="556" y="1970"/>
                </a:lnTo>
                <a:lnTo>
                  <a:pt x="608" y="2012"/>
                </a:lnTo>
                <a:lnTo>
                  <a:pt x="660" y="2052"/>
                </a:lnTo>
                <a:lnTo>
                  <a:pt x="544" y="1574"/>
                </a:lnTo>
                <a:lnTo>
                  <a:pt x="790" y="1554"/>
                </a:lnTo>
                <a:lnTo>
                  <a:pt x="1036" y="1536"/>
                </a:lnTo>
                <a:lnTo>
                  <a:pt x="1006" y="1512"/>
                </a:lnTo>
                <a:lnTo>
                  <a:pt x="974" y="1486"/>
                </a:lnTo>
                <a:lnTo>
                  <a:pt x="946" y="1460"/>
                </a:lnTo>
                <a:lnTo>
                  <a:pt x="918" y="1432"/>
                </a:lnTo>
                <a:lnTo>
                  <a:pt x="890" y="1404"/>
                </a:lnTo>
                <a:lnTo>
                  <a:pt x="866" y="1376"/>
                </a:lnTo>
                <a:lnTo>
                  <a:pt x="842" y="1346"/>
                </a:lnTo>
                <a:lnTo>
                  <a:pt x="818" y="1314"/>
                </a:lnTo>
                <a:lnTo>
                  <a:pt x="796" y="1284"/>
                </a:lnTo>
                <a:lnTo>
                  <a:pt x="776" y="1252"/>
                </a:lnTo>
                <a:lnTo>
                  <a:pt x="758" y="1218"/>
                </a:lnTo>
                <a:lnTo>
                  <a:pt x="740" y="1186"/>
                </a:lnTo>
                <a:lnTo>
                  <a:pt x="724" y="1152"/>
                </a:lnTo>
                <a:lnTo>
                  <a:pt x="710" y="1116"/>
                </a:lnTo>
                <a:lnTo>
                  <a:pt x="698" y="1082"/>
                </a:lnTo>
                <a:lnTo>
                  <a:pt x="686" y="1046"/>
                </a:lnTo>
                <a:lnTo>
                  <a:pt x="674" y="1010"/>
                </a:lnTo>
                <a:lnTo>
                  <a:pt x="666" y="974"/>
                </a:lnTo>
                <a:lnTo>
                  <a:pt x="658" y="938"/>
                </a:lnTo>
                <a:lnTo>
                  <a:pt x="652" y="902"/>
                </a:lnTo>
                <a:lnTo>
                  <a:pt x="646" y="864"/>
                </a:lnTo>
                <a:lnTo>
                  <a:pt x="644" y="828"/>
                </a:lnTo>
                <a:lnTo>
                  <a:pt x="642" y="790"/>
                </a:lnTo>
                <a:lnTo>
                  <a:pt x="640" y="754"/>
                </a:lnTo>
                <a:lnTo>
                  <a:pt x="642" y="716"/>
                </a:lnTo>
                <a:lnTo>
                  <a:pt x="644" y="678"/>
                </a:lnTo>
                <a:lnTo>
                  <a:pt x="648" y="642"/>
                </a:lnTo>
                <a:lnTo>
                  <a:pt x="654" y="604"/>
                </a:lnTo>
                <a:lnTo>
                  <a:pt x="660" y="568"/>
                </a:lnTo>
                <a:lnTo>
                  <a:pt x="668" y="530"/>
                </a:lnTo>
                <a:lnTo>
                  <a:pt x="678" y="494"/>
                </a:lnTo>
                <a:lnTo>
                  <a:pt x="690" y="458"/>
                </a:lnTo>
                <a:lnTo>
                  <a:pt x="594" y="228"/>
                </a:lnTo>
                <a:lnTo>
                  <a:pt x="500" y="0"/>
                </a:lnTo>
                <a:lnTo>
                  <a:pt x="290" y="130"/>
                </a:lnTo>
                <a:lnTo>
                  <a:pt x="80" y="260"/>
                </a:lnTo>
                <a:close/>
              </a:path>
            </a:pathLst>
          </a:custGeom>
          <a:solidFill>
            <a:schemeClr val="accent2"/>
          </a:solidFill>
          <a:ln w="12700" cmpd="sng">
            <a:solidFill>
              <a:schemeClr val="bg1"/>
            </a:solidFill>
            <a:prstDash val="solid"/>
            <a:round/>
            <a:headEnd/>
            <a:tailEnd/>
          </a:ln>
        </p:spPr>
        <p:txBody>
          <a:bodyPr/>
          <a:lstStyle/>
          <a:p>
            <a:endParaRPr lang="en-GB"/>
          </a:p>
        </p:txBody>
      </p:sp>
      <p:sp>
        <p:nvSpPr>
          <p:cNvPr id="15366" name="Freeform 7"/>
          <p:cNvSpPr>
            <a:spLocks/>
          </p:cNvSpPr>
          <p:nvPr/>
        </p:nvSpPr>
        <p:spPr bwMode="auto">
          <a:xfrm>
            <a:off x="5235575" y="3257550"/>
            <a:ext cx="1835150" cy="2844800"/>
          </a:xfrm>
          <a:custGeom>
            <a:avLst/>
            <a:gdLst>
              <a:gd name="T0" fmla="*/ 781050 w 1156"/>
              <a:gd name="T1" fmla="*/ 2844800 h 1792"/>
              <a:gd name="T2" fmla="*/ 939800 w 1156"/>
              <a:gd name="T3" fmla="*/ 2720975 h 1792"/>
              <a:gd name="T4" fmla="*/ 1085850 w 1156"/>
              <a:gd name="T5" fmla="*/ 2587625 h 1792"/>
              <a:gd name="T6" fmla="*/ 1222375 w 1156"/>
              <a:gd name="T7" fmla="*/ 2441575 h 1792"/>
              <a:gd name="T8" fmla="*/ 1343025 w 1156"/>
              <a:gd name="T9" fmla="*/ 2286000 h 1792"/>
              <a:gd name="T10" fmla="*/ 1454150 w 1156"/>
              <a:gd name="T11" fmla="*/ 2124075 h 1792"/>
              <a:gd name="T12" fmla="*/ 1549400 w 1156"/>
              <a:gd name="T13" fmla="*/ 1952625 h 1792"/>
              <a:gd name="T14" fmla="*/ 1635125 w 1156"/>
              <a:gd name="T15" fmla="*/ 1774825 h 1792"/>
              <a:gd name="T16" fmla="*/ 1704975 w 1156"/>
              <a:gd name="T17" fmla="*/ 1590675 h 1792"/>
              <a:gd name="T18" fmla="*/ 1758950 w 1156"/>
              <a:gd name="T19" fmla="*/ 1403350 h 1792"/>
              <a:gd name="T20" fmla="*/ 1800225 w 1156"/>
              <a:gd name="T21" fmla="*/ 1209675 h 1792"/>
              <a:gd name="T22" fmla="*/ 1825625 w 1156"/>
              <a:gd name="T23" fmla="*/ 1009650 h 1792"/>
              <a:gd name="T24" fmla="*/ 1835150 w 1156"/>
              <a:gd name="T25" fmla="*/ 809625 h 1792"/>
              <a:gd name="T26" fmla="*/ 1828800 w 1156"/>
              <a:gd name="T27" fmla="*/ 609600 h 1792"/>
              <a:gd name="T28" fmla="*/ 1806575 w 1156"/>
              <a:gd name="T29" fmla="*/ 406400 h 1792"/>
              <a:gd name="T30" fmla="*/ 1768475 w 1156"/>
              <a:gd name="T31" fmla="*/ 203200 h 1792"/>
              <a:gd name="T32" fmla="*/ 1711325 w 1156"/>
              <a:gd name="T33" fmla="*/ 0 h 1792"/>
              <a:gd name="T34" fmla="*/ 1412875 w 1156"/>
              <a:gd name="T35" fmla="*/ 723900 h 1792"/>
              <a:gd name="T36" fmla="*/ 746125 w 1156"/>
              <a:gd name="T37" fmla="*/ 314325 h 1792"/>
              <a:gd name="T38" fmla="*/ 742950 w 1156"/>
              <a:gd name="T39" fmla="*/ 314325 h 1792"/>
              <a:gd name="T40" fmla="*/ 777875 w 1156"/>
              <a:gd name="T41" fmla="*/ 434975 h 1792"/>
              <a:gd name="T42" fmla="*/ 803275 w 1156"/>
              <a:gd name="T43" fmla="*/ 558800 h 1792"/>
              <a:gd name="T44" fmla="*/ 815975 w 1156"/>
              <a:gd name="T45" fmla="*/ 679450 h 1792"/>
              <a:gd name="T46" fmla="*/ 819150 w 1156"/>
              <a:gd name="T47" fmla="*/ 800100 h 1792"/>
              <a:gd name="T48" fmla="*/ 812800 w 1156"/>
              <a:gd name="T49" fmla="*/ 920750 h 1792"/>
              <a:gd name="T50" fmla="*/ 796925 w 1156"/>
              <a:gd name="T51" fmla="*/ 1041400 h 1792"/>
              <a:gd name="T52" fmla="*/ 774700 w 1156"/>
              <a:gd name="T53" fmla="*/ 1155700 h 1792"/>
              <a:gd name="T54" fmla="*/ 739775 w 1156"/>
              <a:gd name="T55" fmla="*/ 1270000 h 1792"/>
              <a:gd name="T56" fmla="*/ 698500 w 1156"/>
              <a:gd name="T57" fmla="*/ 1381125 h 1792"/>
              <a:gd name="T58" fmla="*/ 647700 w 1156"/>
              <a:gd name="T59" fmla="*/ 1489075 h 1792"/>
              <a:gd name="T60" fmla="*/ 590550 w 1156"/>
              <a:gd name="T61" fmla="*/ 1590675 h 1792"/>
              <a:gd name="T62" fmla="*/ 523875 w 1156"/>
              <a:gd name="T63" fmla="*/ 1689100 h 1792"/>
              <a:gd name="T64" fmla="*/ 447675 w 1156"/>
              <a:gd name="T65" fmla="*/ 1781175 h 1792"/>
              <a:gd name="T66" fmla="*/ 368300 w 1156"/>
              <a:gd name="T67" fmla="*/ 1866900 h 1792"/>
              <a:gd name="T68" fmla="*/ 279400 w 1156"/>
              <a:gd name="T69" fmla="*/ 1949450 h 1792"/>
              <a:gd name="T70" fmla="*/ 184150 w 1156"/>
              <a:gd name="T71" fmla="*/ 2022475 h 1792"/>
              <a:gd name="T72" fmla="*/ 0 w 1156"/>
              <a:gd name="T73" fmla="*/ 2787650 h 1792"/>
              <a:gd name="T74" fmla="*/ 781050 w 1156"/>
              <a:gd name="T75" fmla="*/ 2844800 h 17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56" h="1792">
                <a:moveTo>
                  <a:pt x="492" y="1792"/>
                </a:moveTo>
                <a:lnTo>
                  <a:pt x="492" y="1792"/>
                </a:lnTo>
                <a:lnTo>
                  <a:pt x="544" y="1754"/>
                </a:lnTo>
                <a:lnTo>
                  <a:pt x="592" y="1714"/>
                </a:lnTo>
                <a:lnTo>
                  <a:pt x="640" y="1672"/>
                </a:lnTo>
                <a:lnTo>
                  <a:pt x="684" y="1630"/>
                </a:lnTo>
                <a:lnTo>
                  <a:pt x="728" y="1584"/>
                </a:lnTo>
                <a:lnTo>
                  <a:pt x="770" y="1538"/>
                </a:lnTo>
                <a:lnTo>
                  <a:pt x="808" y="1490"/>
                </a:lnTo>
                <a:lnTo>
                  <a:pt x="846" y="1440"/>
                </a:lnTo>
                <a:lnTo>
                  <a:pt x="882" y="1390"/>
                </a:lnTo>
                <a:lnTo>
                  <a:pt x="916" y="1338"/>
                </a:lnTo>
                <a:lnTo>
                  <a:pt x="948" y="1284"/>
                </a:lnTo>
                <a:lnTo>
                  <a:pt x="976" y="1230"/>
                </a:lnTo>
                <a:lnTo>
                  <a:pt x="1004" y="1174"/>
                </a:lnTo>
                <a:lnTo>
                  <a:pt x="1030" y="1118"/>
                </a:lnTo>
                <a:lnTo>
                  <a:pt x="1052" y="1060"/>
                </a:lnTo>
                <a:lnTo>
                  <a:pt x="1074" y="1002"/>
                </a:lnTo>
                <a:lnTo>
                  <a:pt x="1092" y="944"/>
                </a:lnTo>
                <a:lnTo>
                  <a:pt x="1108" y="884"/>
                </a:lnTo>
                <a:lnTo>
                  <a:pt x="1122" y="822"/>
                </a:lnTo>
                <a:lnTo>
                  <a:pt x="1134" y="762"/>
                </a:lnTo>
                <a:lnTo>
                  <a:pt x="1144" y="700"/>
                </a:lnTo>
                <a:lnTo>
                  <a:pt x="1150" y="636"/>
                </a:lnTo>
                <a:lnTo>
                  <a:pt x="1154" y="574"/>
                </a:lnTo>
                <a:lnTo>
                  <a:pt x="1156" y="510"/>
                </a:lnTo>
                <a:lnTo>
                  <a:pt x="1156" y="448"/>
                </a:lnTo>
                <a:lnTo>
                  <a:pt x="1152" y="384"/>
                </a:lnTo>
                <a:lnTo>
                  <a:pt x="1146" y="320"/>
                </a:lnTo>
                <a:lnTo>
                  <a:pt x="1138" y="256"/>
                </a:lnTo>
                <a:lnTo>
                  <a:pt x="1126" y="192"/>
                </a:lnTo>
                <a:lnTo>
                  <a:pt x="1114" y="128"/>
                </a:lnTo>
                <a:lnTo>
                  <a:pt x="1096" y="64"/>
                </a:lnTo>
                <a:lnTo>
                  <a:pt x="1078" y="0"/>
                </a:lnTo>
                <a:lnTo>
                  <a:pt x="890" y="456"/>
                </a:lnTo>
                <a:lnTo>
                  <a:pt x="680" y="328"/>
                </a:lnTo>
                <a:lnTo>
                  <a:pt x="470" y="198"/>
                </a:lnTo>
                <a:lnTo>
                  <a:pt x="468" y="198"/>
                </a:lnTo>
                <a:lnTo>
                  <a:pt x="480" y="236"/>
                </a:lnTo>
                <a:lnTo>
                  <a:pt x="490" y="274"/>
                </a:lnTo>
                <a:lnTo>
                  <a:pt x="498" y="314"/>
                </a:lnTo>
                <a:lnTo>
                  <a:pt x="506" y="352"/>
                </a:lnTo>
                <a:lnTo>
                  <a:pt x="510" y="390"/>
                </a:lnTo>
                <a:lnTo>
                  <a:pt x="514" y="428"/>
                </a:lnTo>
                <a:lnTo>
                  <a:pt x="516" y="466"/>
                </a:lnTo>
                <a:lnTo>
                  <a:pt x="516" y="504"/>
                </a:lnTo>
                <a:lnTo>
                  <a:pt x="514" y="542"/>
                </a:lnTo>
                <a:lnTo>
                  <a:pt x="512" y="580"/>
                </a:lnTo>
                <a:lnTo>
                  <a:pt x="508" y="618"/>
                </a:lnTo>
                <a:lnTo>
                  <a:pt x="502" y="656"/>
                </a:lnTo>
                <a:lnTo>
                  <a:pt x="496" y="692"/>
                </a:lnTo>
                <a:lnTo>
                  <a:pt x="488" y="728"/>
                </a:lnTo>
                <a:lnTo>
                  <a:pt x="478" y="764"/>
                </a:lnTo>
                <a:lnTo>
                  <a:pt x="466" y="800"/>
                </a:lnTo>
                <a:lnTo>
                  <a:pt x="454" y="836"/>
                </a:lnTo>
                <a:lnTo>
                  <a:pt x="440" y="870"/>
                </a:lnTo>
                <a:lnTo>
                  <a:pt x="424" y="904"/>
                </a:lnTo>
                <a:lnTo>
                  <a:pt x="408" y="938"/>
                </a:lnTo>
                <a:lnTo>
                  <a:pt x="390" y="970"/>
                </a:lnTo>
                <a:lnTo>
                  <a:pt x="372" y="1002"/>
                </a:lnTo>
                <a:lnTo>
                  <a:pt x="350" y="1032"/>
                </a:lnTo>
                <a:lnTo>
                  <a:pt x="330" y="1064"/>
                </a:lnTo>
                <a:lnTo>
                  <a:pt x="306" y="1094"/>
                </a:lnTo>
                <a:lnTo>
                  <a:pt x="282" y="1122"/>
                </a:lnTo>
                <a:lnTo>
                  <a:pt x="258" y="1150"/>
                </a:lnTo>
                <a:lnTo>
                  <a:pt x="232" y="1176"/>
                </a:lnTo>
                <a:lnTo>
                  <a:pt x="204" y="1202"/>
                </a:lnTo>
                <a:lnTo>
                  <a:pt x="176" y="1228"/>
                </a:lnTo>
                <a:lnTo>
                  <a:pt x="146" y="1252"/>
                </a:lnTo>
                <a:lnTo>
                  <a:pt x="116" y="1274"/>
                </a:lnTo>
                <a:lnTo>
                  <a:pt x="58" y="1516"/>
                </a:lnTo>
                <a:lnTo>
                  <a:pt x="0" y="1756"/>
                </a:lnTo>
                <a:lnTo>
                  <a:pt x="246" y="1774"/>
                </a:lnTo>
                <a:lnTo>
                  <a:pt x="492" y="1792"/>
                </a:lnTo>
                <a:close/>
              </a:path>
            </a:pathLst>
          </a:custGeom>
          <a:solidFill>
            <a:schemeClr val="accent2"/>
          </a:solidFill>
          <a:ln w="12700" cmpd="sng">
            <a:solidFill>
              <a:schemeClr val="bg1"/>
            </a:solidFill>
            <a:prstDash val="solid"/>
            <a:round/>
            <a:headEnd/>
            <a:tailEnd/>
          </a:ln>
        </p:spPr>
        <p:txBody>
          <a:bodyPr/>
          <a:lstStyle/>
          <a:p>
            <a:endParaRPr lang="en-GB"/>
          </a:p>
        </p:txBody>
      </p:sp>
      <p:sp>
        <p:nvSpPr>
          <p:cNvPr id="15367" name="Rectangle 8"/>
          <p:cNvSpPr>
            <a:spLocks noGrp="1" noChangeArrowheads="1"/>
          </p:cNvSpPr>
          <p:nvPr>
            <p:ph type="title"/>
          </p:nvPr>
        </p:nvSpPr>
        <p:spPr/>
        <p:txBody>
          <a:bodyPr/>
          <a:lstStyle/>
          <a:p>
            <a:pPr eaLnBrk="1" hangingPunct="1"/>
            <a:r>
              <a:rPr lang="en-GB" altLang="en-US" smtClean="0"/>
              <a:t>5 segments</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reeform 3"/>
          <p:cNvSpPr>
            <a:spLocks/>
          </p:cNvSpPr>
          <p:nvPr/>
        </p:nvSpPr>
        <p:spPr bwMode="auto">
          <a:xfrm>
            <a:off x="4537075" y="1492250"/>
            <a:ext cx="2206625" cy="1892300"/>
          </a:xfrm>
          <a:custGeom>
            <a:avLst/>
            <a:gdLst>
              <a:gd name="T0" fmla="*/ 2206625 w 1390"/>
              <a:gd name="T1" fmla="*/ 1282700 h 1192"/>
              <a:gd name="T2" fmla="*/ 2206625 w 1390"/>
              <a:gd name="T3" fmla="*/ 1282700 h 1192"/>
              <a:gd name="T4" fmla="*/ 2162175 w 1390"/>
              <a:gd name="T5" fmla="*/ 1209675 h 1192"/>
              <a:gd name="T6" fmla="*/ 2117725 w 1390"/>
              <a:gd name="T7" fmla="*/ 1139825 h 1192"/>
              <a:gd name="T8" fmla="*/ 2073275 w 1390"/>
              <a:gd name="T9" fmla="*/ 1073150 h 1192"/>
              <a:gd name="T10" fmla="*/ 2022475 w 1390"/>
              <a:gd name="T11" fmla="*/ 1006475 h 1192"/>
              <a:gd name="T12" fmla="*/ 1971675 w 1390"/>
              <a:gd name="T13" fmla="*/ 942975 h 1192"/>
              <a:gd name="T14" fmla="*/ 1920875 w 1390"/>
              <a:gd name="T15" fmla="*/ 879475 h 1192"/>
              <a:gd name="T16" fmla="*/ 1866900 w 1390"/>
              <a:gd name="T17" fmla="*/ 819150 h 1192"/>
              <a:gd name="T18" fmla="*/ 1809750 w 1390"/>
              <a:gd name="T19" fmla="*/ 758825 h 1192"/>
              <a:gd name="T20" fmla="*/ 1749425 w 1390"/>
              <a:gd name="T21" fmla="*/ 701675 h 1192"/>
              <a:gd name="T22" fmla="*/ 1689100 w 1390"/>
              <a:gd name="T23" fmla="*/ 644525 h 1192"/>
              <a:gd name="T24" fmla="*/ 1628775 w 1390"/>
              <a:gd name="T25" fmla="*/ 590550 h 1192"/>
              <a:gd name="T26" fmla="*/ 1565275 w 1390"/>
              <a:gd name="T27" fmla="*/ 539750 h 1192"/>
              <a:gd name="T28" fmla="*/ 1498600 w 1390"/>
              <a:gd name="T29" fmla="*/ 492125 h 1192"/>
              <a:gd name="T30" fmla="*/ 1431925 w 1390"/>
              <a:gd name="T31" fmla="*/ 444500 h 1192"/>
              <a:gd name="T32" fmla="*/ 1362075 w 1390"/>
              <a:gd name="T33" fmla="*/ 396875 h 1192"/>
              <a:gd name="T34" fmla="*/ 1292225 w 1390"/>
              <a:gd name="T35" fmla="*/ 355600 h 1192"/>
              <a:gd name="T36" fmla="*/ 1222375 w 1390"/>
              <a:gd name="T37" fmla="*/ 314325 h 1192"/>
              <a:gd name="T38" fmla="*/ 1146175 w 1390"/>
              <a:gd name="T39" fmla="*/ 276225 h 1192"/>
              <a:gd name="T40" fmla="*/ 1073150 w 1390"/>
              <a:gd name="T41" fmla="*/ 238125 h 1192"/>
              <a:gd name="T42" fmla="*/ 996950 w 1390"/>
              <a:gd name="T43" fmla="*/ 203200 h 1192"/>
              <a:gd name="T44" fmla="*/ 920750 w 1390"/>
              <a:gd name="T45" fmla="*/ 174625 h 1192"/>
              <a:gd name="T46" fmla="*/ 841375 w 1390"/>
              <a:gd name="T47" fmla="*/ 142875 h 1192"/>
              <a:gd name="T48" fmla="*/ 762000 w 1390"/>
              <a:gd name="T49" fmla="*/ 117475 h 1192"/>
              <a:gd name="T50" fmla="*/ 679450 w 1390"/>
              <a:gd name="T51" fmla="*/ 95250 h 1192"/>
              <a:gd name="T52" fmla="*/ 600075 w 1390"/>
              <a:gd name="T53" fmla="*/ 73025 h 1192"/>
              <a:gd name="T54" fmla="*/ 517525 w 1390"/>
              <a:gd name="T55" fmla="*/ 53975 h 1192"/>
              <a:gd name="T56" fmla="*/ 431800 w 1390"/>
              <a:gd name="T57" fmla="*/ 38100 h 1192"/>
              <a:gd name="T58" fmla="*/ 346075 w 1390"/>
              <a:gd name="T59" fmla="*/ 25400 h 1192"/>
              <a:gd name="T60" fmla="*/ 260350 w 1390"/>
              <a:gd name="T61" fmla="*/ 15875 h 1192"/>
              <a:gd name="T62" fmla="*/ 174625 w 1390"/>
              <a:gd name="T63" fmla="*/ 6350 h 1192"/>
              <a:gd name="T64" fmla="*/ 85725 w 1390"/>
              <a:gd name="T65" fmla="*/ 3175 h 1192"/>
              <a:gd name="T66" fmla="*/ 0 w 1390"/>
              <a:gd name="T67" fmla="*/ 0 h 1192"/>
              <a:gd name="T68" fmla="*/ 203200 w 1390"/>
              <a:gd name="T69" fmla="*/ 257175 h 1192"/>
              <a:gd name="T70" fmla="*/ 409575 w 1390"/>
              <a:gd name="T71" fmla="*/ 511175 h 1192"/>
              <a:gd name="T72" fmla="*/ 203200 w 1390"/>
              <a:gd name="T73" fmla="*/ 765175 h 1192"/>
              <a:gd name="T74" fmla="*/ 0 w 1390"/>
              <a:gd name="T75" fmla="*/ 1016000 h 1192"/>
              <a:gd name="T76" fmla="*/ 0 w 1390"/>
              <a:gd name="T77" fmla="*/ 1016000 h 1192"/>
              <a:gd name="T78" fmla="*/ 104775 w 1390"/>
              <a:gd name="T79" fmla="*/ 1022350 h 1192"/>
              <a:gd name="T80" fmla="*/ 209550 w 1390"/>
              <a:gd name="T81" fmla="*/ 1031875 h 1192"/>
              <a:gd name="T82" fmla="*/ 311150 w 1390"/>
              <a:gd name="T83" fmla="*/ 1047750 h 1192"/>
              <a:gd name="T84" fmla="*/ 409575 w 1390"/>
              <a:gd name="T85" fmla="*/ 1073150 h 1192"/>
              <a:gd name="T86" fmla="*/ 504825 w 1390"/>
              <a:gd name="T87" fmla="*/ 1104900 h 1192"/>
              <a:gd name="T88" fmla="*/ 600075 w 1390"/>
              <a:gd name="T89" fmla="*/ 1139825 h 1192"/>
              <a:gd name="T90" fmla="*/ 688975 w 1390"/>
              <a:gd name="T91" fmla="*/ 1181100 h 1192"/>
              <a:gd name="T92" fmla="*/ 777875 w 1390"/>
              <a:gd name="T93" fmla="*/ 1231900 h 1192"/>
              <a:gd name="T94" fmla="*/ 860425 w 1390"/>
              <a:gd name="T95" fmla="*/ 1282700 h 1192"/>
              <a:gd name="T96" fmla="*/ 939800 w 1390"/>
              <a:gd name="T97" fmla="*/ 1343025 h 1192"/>
              <a:gd name="T98" fmla="*/ 1016000 w 1390"/>
              <a:gd name="T99" fmla="*/ 1406525 h 1192"/>
              <a:gd name="T100" fmla="*/ 1085850 w 1390"/>
              <a:gd name="T101" fmla="*/ 1473200 h 1192"/>
              <a:gd name="T102" fmla="*/ 1152525 w 1390"/>
              <a:gd name="T103" fmla="*/ 1546225 h 1192"/>
              <a:gd name="T104" fmla="*/ 1216025 w 1390"/>
              <a:gd name="T105" fmla="*/ 1622425 h 1192"/>
              <a:gd name="T106" fmla="*/ 1273175 w 1390"/>
              <a:gd name="T107" fmla="*/ 1704975 h 1192"/>
              <a:gd name="T108" fmla="*/ 1323975 w 1390"/>
              <a:gd name="T109" fmla="*/ 1787525 h 1192"/>
              <a:gd name="T110" fmla="*/ 1647825 w 1390"/>
              <a:gd name="T111" fmla="*/ 1841500 h 1192"/>
              <a:gd name="T112" fmla="*/ 1968500 w 1390"/>
              <a:gd name="T113" fmla="*/ 1892300 h 1192"/>
              <a:gd name="T114" fmla="*/ 2085975 w 1390"/>
              <a:gd name="T115" fmla="*/ 1587500 h 1192"/>
              <a:gd name="T116" fmla="*/ 2206625 w 1390"/>
              <a:gd name="T117" fmla="*/ 1282700 h 119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90" h="1192">
                <a:moveTo>
                  <a:pt x="1390" y="808"/>
                </a:moveTo>
                <a:lnTo>
                  <a:pt x="1390" y="808"/>
                </a:lnTo>
                <a:lnTo>
                  <a:pt x="1362" y="762"/>
                </a:lnTo>
                <a:lnTo>
                  <a:pt x="1334" y="718"/>
                </a:lnTo>
                <a:lnTo>
                  <a:pt x="1306" y="676"/>
                </a:lnTo>
                <a:lnTo>
                  <a:pt x="1274" y="634"/>
                </a:lnTo>
                <a:lnTo>
                  <a:pt x="1242" y="594"/>
                </a:lnTo>
                <a:lnTo>
                  <a:pt x="1210" y="554"/>
                </a:lnTo>
                <a:lnTo>
                  <a:pt x="1176" y="516"/>
                </a:lnTo>
                <a:lnTo>
                  <a:pt x="1140" y="478"/>
                </a:lnTo>
                <a:lnTo>
                  <a:pt x="1102" y="442"/>
                </a:lnTo>
                <a:lnTo>
                  <a:pt x="1064" y="406"/>
                </a:lnTo>
                <a:lnTo>
                  <a:pt x="1026" y="372"/>
                </a:lnTo>
                <a:lnTo>
                  <a:pt x="986" y="340"/>
                </a:lnTo>
                <a:lnTo>
                  <a:pt x="944" y="310"/>
                </a:lnTo>
                <a:lnTo>
                  <a:pt x="902" y="280"/>
                </a:lnTo>
                <a:lnTo>
                  <a:pt x="858" y="250"/>
                </a:lnTo>
                <a:lnTo>
                  <a:pt x="814" y="224"/>
                </a:lnTo>
                <a:lnTo>
                  <a:pt x="770" y="198"/>
                </a:lnTo>
                <a:lnTo>
                  <a:pt x="722" y="174"/>
                </a:lnTo>
                <a:lnTo>
                  <a:pt x="676" y="150"/>
                </a:lnTo>
                <a:lnTo>
                  <a:pt x="628" y="128"/>
                </a:lnTo>
                <a:lnTo>
                  <a:pt x="580" y="110"/>
                </a:lnTo>
                <a:lnTo>
                  <a:pt x="530" y="90"/>
                </a:lnTo>
                <a:lnTo>
                  <a:pt x="480" y="74"/>
                </a:lnTo>
                <a:lnTo>
                  <a:pt x="428" y="60"/>
                </a:lnTo>
                <a:lnTo>
                  <a:pt x="378" y="46"/>
                </a:lnTo>
                <a:lnTo>
                  <a:pt x="326" y="34"/>
                </a:lnTo>
                <a:lnTo>
                  <a:pt x="272" y="24"/>
                </a:lnTo>
                <a:lnTo>
                  <a:pt x="218" y="16"/>
                </a:lnTo>
                <a:lnTo>
                  <a:pt x="164" y="10"/>
                </a:lnTo>
                <a:lnTo>
                  <a:pt x="110" y="4"/>
                </a:lnTo>
                <a:lnTo>
                  <a:pt x="54" y="2"/>
                </a:lnTo>
                <a:lnTo>
                  <a:pt x="0" y="0"/>
                </a:lnTo>
                <a:lnTo>
                  <a:pt x="128" y="162"/>
                </a:lnTo>
                <a:lnTo>
                  <a:pt x="258" y="322"/>
                </a:lnTo>
                <a:lnTo>
                  <a:pt x="128" y="482"/>
                </a:lnTo>
                <a:lnTo>
                  <a:pt x="0" y="640"/>
                </a:lnTo>
                <a:lnTo>
                  <a:pt x="66" y="644"/>
                </a:lnTo>
                <a:lnTo>
                  <a:pt x="132" y="650"/>
                </a:lnTo>
                <a:lnTo>
                  <a:pt x="196" y="660"/>
                </a:lnTo>
                <a:lnTo>
                  <a:pt x="258" y="676"/>
                </a:lnTo>
                <a:lnTo>
                  <a:pt x="318" y="696"/>
                </a:lnTo>
                <a:lnTo>
                  <a:pt x="378" y="718"/>
                </a:lnTo>
                <a:lnTo>
                  <a:pt x="434" y="744"/>
                </a:lnTo>
                <a:lnTo>
                  <a:pt x="490" y="776"/>
                </a:lnTo>
                <a:lnTo>
                  <a:pt x="542" y="808"/>
                </a:lnTo>
                <a:lnTo>
                  <a:pt x="592" y="846"/>
                </a:lnTo>
                <a:lnTo>
                  <a:pt x="640" y="886"/>
                </a:lnTo>
                <a:lnTo>
                  <a:pt x="684" y="928"/>
                </a:lnTo>
                <a:lnTo>
                  <a:pt x="726" y="974"/>
                </a:lnTo>
                <a:lnTo>
                  <a:pt x="766" y="1022"/>
                </a:lnTo>
                <a:lnTo>
                  <a:pt x="802" y="1074"/>
                </a:lnTo>
                <a:lnTo>
                  <a:pt x="834" y="1126"/>
                </a:lnTo>
                <a:lnTo>
                  <a:pt x="1038" y="1160"/>
                </a:lnTo>
                <a:lnTo>
                  <a:pt x="1240" y="1192"/>
                </a:lnTo>
                <a:lnTo>
                  <a:pt x="1314" y="1000"/>
                </a:lnTo>
                <a:lnTo>
                  <a:pt x="1390" y="808"/>
                </a:lnTo>
                <a:close/>
              </a:path>
            </a:pathLst>
          </a:custGeom>
          <a:solidFill>
            <a:srgbClr val="009A96"/>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1" name="Freeform 4"/>
          <p:cNvSpPr>
            <a:spLocks/>
          </p:cNvSpPr>
          <p:nvPr/>
        </p:nvSpPr>
        <p:spPr bwMode="auto">
          <a:xfrm>
            <a:off x="5857875" y="2774950"/>
            <a:ext cx="1225550" cy="2651125"/>
          </a:xfrm>
          <a:custGeom>
            <a:avLst/>
            <a:gdLst>
              <a:gd name="T0" fmla="*/ 879475 w 772"/>
              <a:gd name="T1" fmla="*/ 2549525 h 1670"/>
              <a:gd name="T2" fmla="*/ 879475 w 772"/>
              <a:gd name="T3" fmla="*/ 2549525 h 1670"/>
              <a:gd name="T4" fmla="*/ 917575 w 772"/>
              <a:gd name="T5" fmla="*/ 2476500 h 1670"/>
              <a:gd name="T6" fmla="*/ 955675 w 772"/>
              <a:gd name="T7" fmla="*/ 2403475 h 1670"/>
              <a:gd name="T8" fmla="*/ 993775 w 772"/>
              <a:gd name="T9" fmla="*/ 2330450 h 1670"/>
              <a:gd name="T10" fmla="*/ 1025525 w 772"/>
              <a:gd name="T11" fmla="*/ 2254250 h 1670"/>
              <a:gd name="T12" fmla="*/ 1057275 w 772"/>
              <a:gd name="T13" fmla="*/ 2178050 h 1670"/>
              <a:gd name="T14" fmla="*/ 1085850 w 772"/>
              <a:gd name="T15" fmla="*/ 2101850 h 1670"/>
              <a:gd name="T16" fmla="*/ 1111250 w 772"/>
              <a:gd name="T17" fmla="*/ 2022475 h 1670"/>
              <a:gd name="T18" fmla="*/ 1133475 w 772"/>
              <a:gd name="T19" fmla="*/ 1946275 h 1670"/>
              <a:gd name="T20" fmla="*/ 1152525 w 772"/>
              <a:gd name="T21" fmla="*/ 1866900 h 1670"/>
              <a:gd name="T22" fmla="*/ 1171575 w 772"/>
              <a:gd name="T23" fmla="*/ 1784350 h 1670"/>
              <a:gd name="T24" fmla="*/ 1187450 w 772"/>
              <a:gd name="T25" fmla="*/ 1704975 h 1670"/>
              <a:gd name="T26" fmla="*/ 1200150 w 772"/>
              <a:gd name="T27" fmla="*/ 1622425 h 1670"/>
              <a:gd name="T28" fmla="*/ 1209675 w 772"/>
              <a:gd name="T29" fmla="*/ 1543050 h 1670"/>
              <a:gd name="T30" fmla="*/ 1219200 w 772"/>
              <a:gd name="T31" fmla="*/ 1460500 h 1670"/>
              <a:gd name="T32" fmla="*/ 1222375 w 772"/>
              <a:gd name="T33" fmla="*/ 1377950 h 1670"/>
              <a:gd name="T34" fmla="*/ 1225550 w 772"/>
              <a:gd name="T35" fmla="*/ 1295400 h 1670"/>
              <a:gd name="T36" fmla="*/ 1225550 w 772"/>
              <a:gd name="T37" fmla="*/ 1212850 h 1670"/>
              <a:gd name="T38" fmla="*/ 1222375 w 772"/>
              <a:gd name="T39" fmla="*/ 1130300 h 1670"/>
              <a:gd name="T40" fmla="*/ 1216025 w 772"/>
              <a:gd name="T41" fmla="*/ 1047750 h 1670"/>
              <a:gd name="T42" fmla="*/ 1206500 w 772"/>
              <a:gd name="T43" fmla="*/ 965200 h 1670"/>
              <a:gd name="T44" fmla="*/ 1196975 w 772"/>
              <a:gd name="T45" fmla="*/ 882650 h 1670"/>
              <a:gd name="T46" fmla="*/ 1181100 w 772"/>
              <a:gd name="T47" fmla="*/ 800100 h 1670"/>
              <a:gd name="T48" fmla="*/ 1165225 w 772"/>
              <a:gd name="T49" fmla="*/ 717550 h 1670"/>
              <a:gd name="T50" fmla="*/ 1146175 w 772"/>
              <a:gd name="T51" fmla="*/ 635000 h 1670"/>
              <a:gd name="T52" fmla="*/ 1123950 w 772"/>
              <a:gd name="T53" fmla="*/ 552450 h 1670"/>
              <a:gd name="T54" fmla="*/ 1098550 w 772"/>
              <a:gd name="T55" fmla="*/ 473075 h 1670"/>
              <a:gd name="T56" fmla="*/ 1069975 w 772"/>
              <a:gd name="T57" fmla="*/ 390525 h 1670"/>
              <a:gd name="T58" fmla="*/ 1038225 w 772"/>
              <a:gd name="T59" fmla="*/ 311150 h 1670"/>
              <a:gd name="T60" fmla="*/ 1003300 w 772"/>
              <a:gd name="T61" fmla="*/ 231775 h 1670"/>
              <a:gd name="T62" fmla="*/ 968375 w 772"/>
              <a:gd name="T63" fmla="*/ 152400 h 1670"/>
              <a:gd name="T64" fmla="*/ 927100 w 772"/>
              <a:gd name="T65" fmla="*/ 76200 h 1670"/>
              <a:gd name="T66" fmla="*/ 882650 w 772"/>
              <a:gd name="T67" fmla="*/ 0 h 1670"/>
              <a:gd name="T68" fmla="*/ 765175 w 772"/>
              <a:gd name="T69" fmla="*/ 304800 h 1670"/>
              <a:gd name="T70" fmla="*/ 647700 w 772"/>
              <a:gd name="T71" fmla="*/ 609600 h 1670"/>
              <a:gd name="T72" fmla="*/ 327025 w 772"/>
              <a:gd name="T73" fmla="*/ 558800 h 1670"/>
              <a:gd name="T74" fmla="*/ 3175 w 772"/>
              <a:gd name="T75" fmla="*/ 508000 h 1670"/>
              <a:gd name="T76" fmla="*/ 3175 w 772"/>
              <a:gd name="T77" fmla="*/ 508000 h 1670"/>
              <a:gd name="T78" fmla="*/ 53975 w 772"/>
              <a:gd name="T79" fmla="*/ 600075 h 1670"/>
              <a:gd name="T80" fmla="*/ 98425 w 772"/>
              <a:gd name="T81" fmla="*/ 695325 h 1670"/>
              <a:gd name="T82" fmla="*/ 133350 w 772"/>
              <a:gd name="T83" fmla="*/ 793750 h 1670"/>
              <a:gd name="T84" fmla="*/ 161925 w 772"/>
              <a:gd name="T85" fmla="*/ 889000 h 1670"/>
              <a:gd name="T86" fmla="*/ 184150 w 772"/>
              <a:gd name="T87" fmla="*/ 987425 h 1670"/>
              <a:gd name="T88" fmla="*/ 196850 w 772"/>
              <a:gd name="T89" fmla="*/ 1089025 h 1670"/>
              <a:gd name="T90" fmla="*/ 206375 w 772"/>
              <a:gd name="T91" fmla="*/ 1187450 h 1670"/>
              <a:gd name="T92" fmla="*/ 209550 w 772"/>
              <a:gd name="T93" fmla="*/ 1285875 h 1670"/>
              <a:gd name="T94" fmla="*/ 203200 w 772"/>
              <a:gd name="T95" fmla="*/ 1387475 h 1670"/>
              <a:gd name="T96" fmla="*/ 193675 w 772"/>
              <a:gd name="T97" fmla="*/ 1482725 h 1670"/>
              <a:gd name="T98" fmla="*/ 177800 w 772"/>
              <a:gd name="T99" fmla="*/ 1581150 h 1670"/>
              <a:gd name="T100" fmla="*/ 152400 w 772"/>
              <a:gd name="T101" fmla="*/ 1676400 h 1670"/>
              <a:gd name="T102" fmla="*/ 123825 w 772"/>
              <a:gd name="T103" fmla="*/ 1771650 h 1670"/>
              <a:gd name="T104" fmla="*/ 88900 w 772"/>
              <a:gd name="T105" fmla="*/ 1863725 h 1670"/>
              <a:gd name="T106" fmla="*/ 47625 w 772"/>
              <a:gd name="T107" fmla="*/ 1952625 h 1670"/>
              <a:gd name="T108" fmla="*/ 0 w 772"/>
              <a:gd name="T109" fmla="*/ 2041525 h 1670"/>
              <a:gd name="T110" fmla="*/ 114300 w 772"/>
              <a:gd name="T111" fmla="*/ 2346325 h 1670"/>
              <a:gd name="T112" fmla="*/ 231775 w 772"/>
              <a:gd name="T113" fmla="*/ 2651125 h 1670"/>
              <a:gd name="T114" fmla="*/ 555625 w 772"/>
              <a:gd name="T115" fmla="*/ 2600325 h 1670"/>
              <a:gd name="T116" fmla="*/ 879475 w 772"/>
              <a:gd name="T117" fmla="*/ 2549525 h 16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2" h="1670">
                <a:moveTo>
                  <a:pt x="554" y="1606"/>
                </a:moveTo>
                <a:lnTo>
                  <a:pt x="554" y="1606"/>
                </a:lnTo>
                <a:lnTo>
                  <a:pt x="578" y="1560"/>
                </a:lnTo>
                <a:lnTo>
                  <a:pt x="602" y="1514"/>
                </a:lnTo>
                <a:lnTo>
                  <a:pt x="626" y="1468"/>
                </a:lnTo>
                <a:lnTo>
                  <a:pt x="646" y="1420"/>
                </a:lnTo>
                <a:lnTo>
                  <a:pt x="666" y="1372"/>
                </a:lnTo>
                <a:lnTo>
                  <a:pt x="684" y="1324"/>
                </a:lnTo>
                <a:lnTo>
                  <a:pt x="700" y="1274"/>
                </a:lnTo>
                <a:lnTo>
                  <a:pt x="714" y="1226"/>
                </a:lnTo>
                <a:lnTo>
                  <a:pt x="726" y="1176"/>
                </a:lnTo>
                <a:lnTo>
                  <a:pt x="738" y="1124"/>
                </a:lnTo>
                <a:lnTo>
                  <a:pt x="748" y="1074"/>
                </a:lnTo>
                <a:lnTo>
                  <a:pt x="756" y="1022"/>
                </a:lnTo>
                <a:lnTo>
                  <a:pt x="762" y="972"/>
                </a:lnTo>
                <a:lnTo>
                  <a:pt x="768" y="920"/>
                </a:lnTo>
                <a:lnTo>
                  <a:pt x="770" y="868"/>
                </a:lnTo>
                <a:lnTo>
                  <a:pt x="772" y="816"/>
                </a:lnTo>
                <a:lnTo>
                  <a:pt x="772" y="764"/>
                </a:lnTo>
                <a:lnTo>
                  <a:pt x="770" y="712"/>
                </a:lnTo>
                <a:lnTo>
                  <a:pt x="766" y="660"/>
                </a:lnTo>
                <a:lnTo>
                  <a:pt x="760" y="608"/>
                </a:lnTo>
                <a:lnTo>
                  <a:pt x="754" y="556"/>
                </a:lnTo>
                <a:lnTo>
                  <a:pt x="744" y="504"/>
                </a:lnTo>
                <a:lnTo>
                  <a:pt x="734" y="452"/>
                </a:lnTo>
                <a:lnTo>
                  <a:pt x="722" y="400"/>
                </a:lnTo>
                <a:lnTo>
                  <a:pt x="708" y="348"/>
                </a:lnTo>
                <a:lnTo>
                  <a:pt x="692" y="298"/>
                </a:lnTo>
                <a:lnTo>
                  <a:pt x="674" y="246"/>
                </a:lnTo>
                <a:lnTo>
                  <a:pt x="654" y="196"/>
                </a:lnTo>
                <a:lnTo>
                  <a:pt x="632" y="146"/>
                </a:lnTo>
                <a:lnTo>
                  <a:pt x="610" y="96"/>
                </a:lnTo>
                <a:lnTo>
                  <a:pt x="584" y="48"/>
                </a:lnTo>
                <a:lnTo>
                  <a:pt x="556" y="0"/>
                </a:lnTo>
                <a:lnTo>
                  <a:pt x="482" y="192"/>
                </a:lnTo>
                <a:lnTo>
                  <a:pt x="408" y="384"/>
                </a:lnTo>
                <a:lnTo>
                  <a:pt x="206" y="352"/>
                </a:lnTo>
                <a:lnTo>
                  <a:pt x="2" y="320"/>
                </a:lnTo>
                <a:lnTo>
                  <a:pt x="34" y="378"/>
                </a:lnTo>
                <a:lnTo>
                  <a:pt x="62" y="438"/>
                </a:lnTo>
                <a:lnTo>
                  <a:pt x="84" y="500"/>
                </a:lnTo>
                <a:lnTo>
                  <a:pt x="102" y="560"/>
                </a:lnTo>
                <a:lnTo>
                  <a:pt x="116" y="622"/>
                </a:lnTo>
                <a:lnTo>
                  <a:pt x="124" y="686"/>
                </a:lnTo>
                <a:lnTo>
                  <a:pt x="130" y="748"/>
                </a:lnTo>
                <a:lnTo>
                  <a:pt x="132" y="810"/>
                </a:lnTo>
                <a:lnTo>
                  <a:pt x="128" y="874"/>
                </a:lnTo>
                <a:lnTo>
                  <a:pt x="122" y="934"/>
                </a:lnTo>
                <a:lnTo>
                  <a:pt x="112" y="996"/>
                </a:lnTo>
                <a:lnTo>
                  <a:pt x="96" y="1056"/>
                </a:lnTo>
                <a:lnTo>
                  <a:pt x="78" y="1116"/>
                </a:lnTo>
                <a:lnTo>
                  <a:pt x="56" y="1174"/>
                </a:lnTo>
                <a:lnTo>
                  <a:pt x="30" y="1230"/>
                </a:lnTo>
                <a:lnTo>
                  <a:pt x="0" y="1286"/>
                </a:lnTo>
                <a:lnTo>
                  <a:pt x="72" y="1478"/>
                </a:lnTo>
                <a:lnTo>
                  <a:pt x="146" y="1670"/>
                </a:lnTo>
                <a:lnTo>
                  <a:pt x="350" y="1638"/>
                </a:lnTo>
                <a:lnTo>
                  <a:pt x="554" y="1606"/>
                </a:lnTo>
                <a:close/>
              </a:path>
            </a:pathLst>
          </a:custGeom>
          <a:solidFill>
            <a:srgbClr val="00C0BB"/>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2" name="Freeform 5"/>
          <p:cNvSpPr>
            <a:spLocks/>
          </p:cNvSpPr>
          <p:nvPr/>
        </p:nvSpPr>
        <p:spPr bwMode="auto">
          <a:xfrm>
            <a:off x="4114800" y="4816475"/>
            <a:ext cx="2622550" cy="1778000"/>
          </a:xfrm>
          <a:custGeom>
            <a:avLst/>
            <a:gdLst>
              <a:gd name="T0" fmla="*/ 409575 w 1652"/>
              <a:gd name="T1" fmla="*/ 1778000 h 1120"/>
              <a:gd name="T2" fmla="*/ 409575 w 1652"/>
              <a:gd name="T3" fmla="*/ 1778000 h 1120"/>
              <a:gd name="T4" fmla="*/ 492125 w 1652"/>
              <a:gd name="T5" fmla="*/ 1778000 h 1120"/>
              <a:gd name="T6" fmla="*/ 574675 w 1652"/>
              <a:gd name="T7" fmla="*/ 1774825 h 1120"/>
              <a:gd name="T8" fmla="*/ 657225 w 1652"/>
              <a:gd name="T9" fmla="*/ 1768475 h 1120"/>
              <a:gd name="T10" fmla="*/ 736600 w 1652"/>
              <a:gd name="T11" fmla="*/ 1758950 h 1120"/>
              <a:gd name="T12" fmla="*/ 819150 w 1652"/>
              <a:gd name="T13" fmla="*/ 1746250 h 1120"/>
              <a:gd name="T14" fmla="*/ 901700 w 1652"/>
              <a:gd name="T15" fmla="*/ 1733550 h 1120"/>
              <a:gd name="T16" fmla="*/ 981075 w 1652"/>
              <a:gd name="T17" fmla="*/ 1717675 h 1120"/>
              <a:gd name="T18" fmla="*/ 1060450 w 1652"/>
              <a:gd name="T19" fmla="*/ 1698625 h 1120"/>
              <a:gd name="T20" fmla="*/ 1139825 w 1652"/>
              <a:gd name="T21" fmla="*/ 1676400 h 1120"/>
              <a:gd name="T22" fmla="*/ 1216025 w 1652"/>
              <a:gd name="T23" fmla="*/ 1651000 h 1120"/>
              <a:gd name="T24" fmla="*/ 1295400 w 1652"/>
              <a:gd name="T25" fmla="*/ 1625600 h 1120"/>
              <a:gd name="T26" fmla="*/ 1371600 w 1652"/>
              <a:gd name="T27" fmla="*/ 1593850 h 1120"/>
              <a:gd name="T28" fmla="*/ 1447800 w 1652"/>
              <a:gd name="T29" fmla="*/ 1562100 h 1120"/>
              <a:gd name="T30" fmla="*/ 1520825 w 1652"/>
              <a:gd name="T31" fmla="*/ 1527175 h 1120"/>
              <a:gd name="T32" fmla="*/ 1597025 w 1652"/>
              <a:gd name="T33" fmla="*/ 1492250 h 1120"/>
              <a:gd name="T34" fmla="*/ 1670050 w 1652"/>
              <a:gd name="T35" fmla="*/ 1450975 h 1120"/>
              <a:gd name="T36" fmla="*/ 1739900 w 1652"/>
              <a:gd name="T37" fmla="*/ 1409700 h 1120"/>
              <a:gd name="T38" fmla="*/ 1809750 w 1652"/>
              <a:gd name="T39" fmla="*/ 1365250 h 1120"/>
              <a:gd name="T40" fmla="*/ 1879600 w 1652"/>
              <a:gd name="T41" fmla="*/ 1320800 h 1120"/>
              <a:gd name="T42" fmla="*/ 1946275 w 1652"/>
              <a:gd name="T43" fmla="*/ 1270000 h 1120"/>
              <a:gd name="T44" fmla="*/ 2012950 w 1652"/>
              <a:gd name="T45" fmla="*/ 1219200 h 1120"/>
              <a:gd name="T46" fmla="*/ 2076450 w 1652"/>
              <a:gd name="T47" fmla="*/ 1165225 h 1120"/>
              <a:gd name="T48" fmla="*/ 2139950 w 1652"/>
              <a:gd name="T49" fmla="*/ 1111250 h 1120"/>
              <a:gd name="T50" fmla="*/ 2200275 w 1652"/>
              <a:gd name="T51" fmla="*/ 1054100 h 1120"/>
              <a:gd name="T52" fmla="*/ 2260600 w 1652"/>
              <a:gd name="T53" fmla="*/ 993775 h 1120"/>
              <a:gd name="T54" fmla="*/ 2317750 w 1652"/>
              <a:gd name="T55" fmla="*/ 930275 h 1120"/>
              <a:gd name="T56" fmla="*/ 2371725 w 1652"/>
              <a:gd name="T57" fmla="*/ 866775 h 1120"/>
              <a:gd name="T58" fmla="*/ 2425700 w 1652"/>
              <a:gd name="T59" fmla="*/ 796925 h 1120"/>
              <a:gd name="T60" fmla="*/ 2479675 w 1652"/>
              <a:gd name="T61" fmla="*/ 730250 h 1120"/>
              <a:gd name="T62" fmla="*/ 2527300 w 1652"/>
              <a:gd name="T63" fmla="*/ 657225 h 1120"/>
              <a:gd name="T64" fmla="*/ 2574925 w 1652"/>
              <a:gd name="T65" fmla="*/ 584200 h 1120"/>
              <a:gd name="T66" fmla="*/ 2622550 w 1652"/>
              <a:gd name="T67" fmla="*/ 508000 h 1120"/>
              <a:gd name="T68" fmla="*/ 2298700 w 1652"/>
              <a:gd name="T69" fmla="*/ 558800 h 1120"/>
              <a:gd name="T70" fmla="*/ 1974850 w 1652"/>
              <a:gd name="T71" fmla="*/ 609600 h 1120"/>
              <a:gd name="T72" fmla="*/ 1857375 w 1652"/>
              <a:gd name="T73" fmla="*/ 304800 h 1120"/>
              <a:gd name="T74" fmla="*/ 1739900 w 1652"/>
              <a:gd name="T75" fmla="*/ 0 h 1120"/>
              <a:gd name="T76" fmla="*/ 1739900 w 1652"/>
              <a:gd name="T77" fmla="*/ 0 h 1120"/>
              <a:gd name="T78" fmla="*/ 1685925 w 1652"/>
              <a:gd name="T79" fmla="*/ 92075 h 1120"/>
              <a:gd name="T80" fmla="*/ 1622425 w 1652"/>
              <a:gd name="T81" fmla="*/ 174625 h 1120"/>
              <a:gd name="T82" fmla="*/ 1558925 w 1652"/>
              <a:gd name="T83" fmla="*/ 254000 h 1120"/>
              <a:gd name="T84" fmla="*/ 1489075 w 1652"/>
              <a:gd name="T85" fmla="*/ 327025 h 1120"/>
              <a:gd name="T86" fmla="*/ 1412875 w 1652"/>
              <a:gd name="T87" fmla="*/ 396875 h 1120"/>
              <a:gd name="T88" fmla="*/ 1333500 w 1652"/>
              <a:gd name="T89" fmla="*/ 460375 h 1120"/>
              <a:gd name="T90" fmla="*/ 1254125 w 1652"/>
              <a:gd name="T91" fmla="*/ 517525 h 1120"/>
              <a:gd name="T92" fmla="*/ 1168400 w 1652"/>
              <a:gd name="T93" fmla="*/ 568325 h 1120"/>
              <a:gd name="T94" fmla="*/ 1079500 w 1652"/>
              <a:gd name="T95" fmla="*/ 612775 h 1120"/>
              <a:gd name="T96" fmla="*/ 990600 w 1652"/>
              <a:gd name="T97" fmla="*/ 654050 h 1120"/>
              <a:gd name="T98" fmla="*/ 895350 w 1652"/>
              <a:gd name="T99" fmla="*/ 685800 h 1120"/>
              <a:gd name="T100" fmla="*/ 803275 w 1652"/>
              <a:gd name="T101" fmla="*/ 714375 h 1120"/>
              <a:gd name="T102" fmla="*/ 704850 w 1652"/>
              <a:gd name="T103" fmla="*/ 736600 h 1120"/>
              <a:gd name="T104" fmla="*/ 606425 w 1652"/>
              <a:gd name="T105" fmla="*/ 752475 h 1120"/>
              <a:gd name="T106" fmla="*/ 508000 w 1652"/>
              <a:gd name="T107" fmla="*/ 758825 h 1120"/>
              <a:gd name="T108" fmla="*/ 409575 w 1652"/>
              <a:gd name="T109" fmla="*/ 762000 h 1120"/>
              <a:gd name="T110" fmla="*/ 203200 w 1652"/>
              <a:gd name="T111" fmla="*/ 1016000 h 1120"/>
              <a:gd name="T112" fmla="*/ 0 w 1652"/>
              <a:gd name="T113" fmla="*/ 1270000 h 1120"/>
              <a:gd name="T114" fmla="*/ 203200 w 1652"/>
              <a:gd name="T115" fmla="*/ 1524000 h 1120"/>
              <a:gd name="T116" fmla="*/ 409575 w 1652"/>
              <a:gd name="T117" fmla="*/ 1778000 h 112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52" h="1120">
                <a:moveTo>
                  <a:pt x="258" y="1120"/>
                </a:moveTo>
                <a:lnTo>
                  <a:pt x="258" y="1120"/>
                </a:lnTo>
                <a:lnTo>
                  <a:pt x="310" y="1120"/>
                </a:lnTo>
                <a:lnTo>
                  <a:pt x="362" y="1118"/>
                </a:lnTo>
                <a:lnTo>
                  <a:pt x="414" y="1114"/>
                </a:lnTo>
                <a:lnTo>
                  <a:pt x="464" y="1108"/>
                </a:lnTo>
                <a:lnTo>
                  <a:pt x="516" y="1100"/>
                </a:lnTo>
                <a:lnTo>
                  <a:pt x="568" y="1092"/>
                </a:lnTo>
                <a:lnTo>
                  <a:pt x="618" y="1082"/>
                </a:lnTo>
                <a:lnTo>
                  <a:pt x="668" y="1070"/>
                </a:lnTo>
                <a:lnTo>
                  <a:pt x="718" y="1056"/>
                </a:lnTo>
                <a:lnTo>
                  <a:pt x="766" y="1040"/>
                </a:lnTo>
                <a:lnTo>
                  <a:pt x="816" y="1024"/>
                </a:lnTo>
                <a:lnTo>
                  <a:pt x="864" y="1004"/>
                </a:lnTo>
                <a:lnTo>
                  <a:pt x="912" y="984"/>
                </a:lnTo>
                <a:lnTo>
                  <a:pt x="958" y="962"/>
                </a:lnTo>
                <a:lnTo>
                  <a:pt x="1006" y="940"/>
                </a:lnTo>
                <a:lnTo>
                  <a:pt x="1052" y="914"/>
                </a:lnTo>
                <a:lnTo>
                  <a:pt x="1096" y="888"/>
                </a:lnTo>
                <a:lnTo>
                  <a:pt x="1140" y="860"/>
                </a:lnTo>
                <a:lnTo>
                  <a:pt x="1184" y="832"/>
                </a:lnTo>
                <a:lnTo>
                  <a:pt x="1226" y="800"/>
                </a:lnTo>
                <a:lnTo>
                  <a:pt x="1268" y="768"/>
                </a:lnTo>
                <a:lnTo>
                  <a:pt x="1308" y="734"/>
                </a:lnTo>
                <a:lnTo>
                  <a:pt x="1348" y="700"/>
                </a:lnTo>
                <a:lnTo>
                  <a:pt x="1386" y="664"/>
                </a:lnTo>
                <a:lnTo>
                  <a:pt x="1424" y="626"/>
                </a:lnTo>
                <a:lnTo>
                  <a:pt x="1460" y="586"/>
                </a:lnTo>
                <a:lnTo>
                  <a:pt x="1494" y="546"/>
                </a:lnTo>
                <a:lnTo>
                  <a:pt x="1528" y="502"/>
                </a:lnTo>
                <a:lnTo>
                  <a:pt x="1562" y="460"/>
                </a:lnTo>
                <a:lnTo>
                  <a:pt x="1592" y="414"/>
                </a:lnTo>
                <a:lnTo>
                  <a:pt x="1622" y="368"/>
                </a:lnTo>
                <a:lnTo>
                  <a:pt x="1652" y="320"/>
                </a:lnTo>
                <a:lnTo>
                  <a:pt x="1448" y="352"/>
                </a:lnTo>
                <a:lnTo>
                  <a:pt x="1244" y="384"/>
                </a:lnTo>
                <a:lnTo>
                  <a:pt x="1170" y="192"/>
                </a:lnTo>
                <a:lnTo>
                  <a:pt x="1096" y="0"/>
                </a:lnTo>
                <a:lnTo>
                  <a:pt x="1062" y="58"/>
                </a:lnTo>
                <a:lnTo>
                  <a:pt x="1022" y="110"/>
                </a:lnTo>
                <a:lnTo>
                  <a:pt x="982" y="160"/>
                </a:lnTo>
                <a:lnTo>
                  <a:pt x="938" y="206"/>
                </a:lnTo>
                <a:lnTo>
                  <a:pt x="890" y="250"/>
                </a:lnTo>
                <a:lnTo>
                  <a:pt x="840" y="290"/>
                </a:lnTo>
                <a:lnTo>
                  <a:pt x="790" y="326"/>
                </a:lnTo>
                <a:lnTo>
                  <a:pt x="736" y="358"/>
                </a:lnTo>
                <a:lnTo>
                  <a:pt x="680" y="386"/>
                </a:lnTo>
                <a:lnTo>
                  <a:pt x="624" y="412"/>
                </a:lnTo>
                <a:lnTo>
                  <a:pt x="564" y="432"/>
                </a:lnTo>
                <a:lnTo>
                  <a:pt x="506" y="450"/>
                </a:lnTo>
                <a:lnTo>
                  <a:pt x="444" y="464"/>
                </a:lnTo>
                <a:lnTo>
                  <a:pt x="382" y="474"/>
                </a:lnTo>
                <a:lnTo>
                  <a:pt x="320" y="478"/>
                </a:lnTo>
                <a:lnTo>
                  <a:pt x="258" y="480"/>
                </a:lnTo>
                <a:lnTo>
                  <a:pt x="128" y="640"/>
                </a:lnTo>
                <a:lnTo>
                  <a:pt x="0" y="800"/>
                </a:lnTo>
                <a:lnTo>
                  <a:pt x="128" y="960"/>
                </a:lnTo>
                <a:lnTo>
                  <a:pt x="258" y="1120"/>
                </a:lnTo>
                <a:close/>
              </a:path>
            </a:pathLst>
          </a:custGeom>
          <a:solidFill>
            <a:srgbClr val="00DAD5"/>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3" name="Freeform 6"/>
          <p:cNvSpPr>
            <a:spLocks/>
          </p:cNvSpPr>
          <p:nvPr/>
        </p:nvSpPr>
        <p:spPr bwMode="auto">
          <a:xfrm>
            <a:off x="2317750" y="4705350"/>
            <a:ext cx="2206625" cy="1889125"/>
          </a:xfrm>
          <a:custGeom>
            <a:avLst/>
            <a:gdLst>
              <a:gd name="T0" fmla="*/ 0 w 1390"/>
              <a:gd name="T1" fmla="*/ 609600 h 1190"/>
              <a:gd name="T2" fmla="*/ 0 w 1390"/>
              <a:gd name="T3" fmla="*/ 609600 h 1190"/>
              <a:gd name="T4" fmla="*/ 44450 w 1390"/>
              <a:gd name="T5" fmla="*/ 682625 h 1190"/>
              <a:gd name="T6" fmla="*/ 88900 w 1390"/>
              <a:gd name="T7" fmla="*/ 749300 h 1190"/>
              <a:gd name="T8" fmla="*/ 133350 w 1390"/>
              <a:gd name="T9" fmla="*/ 819150 h 1190"/>
              <a:gd name="T10" fmla="*/ 180975 w 1390"/>
              <a:gd name="T11" fmla="*/ 885825 h 1190"/>
              <a:gd name="T12" fmla="*/ 231775 w 1390"/>
              <a:gd name="T13" fmla="*/ 949325 h 1190"/>
              <a:gd name="T14" fmla="*/ 285750 w 1390"/>
              <a:gd name="T15" fmla="*/ 1012825 h 1190"/>
              <a:gd name="T16" fmla="*/ 339725 w 1390"/>
              <a:gd name="T17" fmla="*/ 1073150 h 1190"/>
              <a:gd name="T18" fmla="*/ 396875 w 1390"/>
              <a:gd name="T19" fmla="*/ 1133475 h 1190"/>
              <a:gd name="T20" fmla="*/ 457200 w 1390"/>
              <a:gd name="T21" fmla="*/ 1190625 h 1190"/>
              <a:gd name="T22" fmla="*/ 517525 w 1390"/>
              <a:gd name="T23" fmla="*/ 1247775 h 1190"/>
              <a:gd name="T24" fmla="*/ 577850 w 1390"/>
              <a:gd name="T25" fmla="*/ 1298575 h 1190"/>
              <a:gd name="T26" fmla="*/ 641350 w 1390"/>
              <a:gd name="T27" fmla="*/ 1352550 h 1190"/>
              <a:gd name="T28" fmla="*/ 708025 w 1390"/>
              <a:gd name="T29" fmla="*/ 1400175 h 1190"/>
              <a:gd name="T30" fmla="*/ 774700 w 1390"/>
              <a:gd name="T31" fmla="*/ 1447800 h 1190"/>
              <a:gd name="T32" fmla="*/ 844550 w 1390"/>
              <a:gd name="T33" fmla="*/ 1495425 h 1190"/>
              <a:gd name="T34" fmla="*/ 914400 w 1390"/>
              <a:gd name="T35" fmla="*/ 1536700 h 1190"/>
              <a:gd name="T36" fmla="*/ 984250 w 1390"/>
              <a:gd name="T37" fmla="*/ 1577975 h 1190"/>
              <a:gd name="T38" fmla="*/ 1057275 w 1390"/>
              <a:gd name="T39" fmla="*/ 1616075 h 1190"/>
              <a:gd name="T40" fmla="*/ 1133475 w 1390"/>
              <a:gd name="T41" fmla="*/ 1654175 h 1190"/>
              <a:gd name="T42" fmla="*/ 1209675 w 1390"/>
              <a:gd name="T43" fmla="*/ 1685925 h 1190"/>
              <a:gd name="T44" fmla="*/ 1285875 w 1390"/>
              <a:gd name="T45" fmla="*/ 1717675 h 1190"/>
              <a:gd name="T46" fmla="*/ 1365250 w 1390"/>
              <a:gd name="T47" fmla="*/ 1746250 h 1190"/>
              <a:gd name="T48" fmla="*/ 1444625 w 1390"/>
              <a:gd name="T49" fmla="*/ 1774825 h 1190"/>
              <a:gd name="T50" fmla="*/ 1524000 w 1390"/>
              <a:gd name="T51" fmla="*/ 1797050 h 1190"/>
              <a:gd name="T52" fmla="*/ 1606550 w 1390"/>
              <a:gd name="T53" fmla="*/ 1819275 h 1190"/>
              <a:gd name="T54" fmla="*/ 1689100 w 1390"/>
              <a:gd name="T55" fmla="*/ 1838325 h 1190"/>
              <a:gd name="T56" fmla="*/ 1774825 w 1390"/>
              <a:gd name="T57" fmla="*/ 1854200 h 1190"/>
              <a:gd name="T58" fmla="*/ 1860550 w 1390"/>
              <a:gd name="T59" fmla="*/ 1866900 h 1190"/>
              <a:gd name="T60" fmla="*/ 1946275 w 1390"/>
              <a:gd name="T61" fmla="*/ 1876425 h 1190"/>
              <a:gd name="T62" fmla="*/ 2032000 w 1390"/>
              <a:gd name="T63" fmla="*/ 1885950 h 1190"/>
              <a:gd name="T64" fmla="*/ 2117725 w 1390"/>
              <a:gd name="T65" fmla="*/ 1889125 h 1190"/>
              <a:gd name="T66" fmla="*/ 2206625 w 1390"/>
              <a:gd name="T67" fmla="*/ 1889125 h 1190"/>
              <a:gd name="T68" fmla="*/ 2003425 w 1390"/>
              <a:gd name="T69" fmla="*/ 1635125 h 1190"/>
              <a:gd name="T70" fmla="*/ 1797050 w 1390"/>
              <a:gd name="T71" fmla="*/ 1381125 h 1190"/>
              <a:gd name="T72" fmla="*/ 2003425 w 1390"/>
              <a:gd name="T73" fmla="*/ 1127125 h 1190"/>
              <a:gd name="T74" fmla="*/ 2206625 w 1390"/>
              <a:gd name="T75" fmla="*/ 873125 h 1190"/>
              <a:gd name="T76" fmla="*/ 2206625 w 1390"/>
              <a:gd name="T77" fmla="*/ 873125 h 1190"/>
              <a:gd name="T78" fmla="*/ 2101850 w 1390"/>
              <a:gd name="T79" fmla="*/ 869950 h 1190"/>
              <a:gd name="T80" fmla="*/ 1997075 w 1390"/>
              <a:gd name="T81" fmla="*/ 860425 h 1190"/>
              <a:gd name="T82" fmla="*/ 1895475 w 1390"/>
              <a:gd name="T83" fmla="*/ 841375 h 1190"/>
              <a:gd name="T84" fmla="*/ 1797050 w 1390"/>
              <a:gd name="T85" fmla="*/ 819150 h 1190"/>
              <a:gd name="T86" fmla="*/ 1701800 w 1390"/>
              <a:gd name="T87" fmla="*/ 787400 h 1190"/>
              <a:gd name="T88" fmla="*/ 1606550 w 1390"/>
              <a:gd name="T89" fmla="*/ 752475 h 1190"/>
              <a:gd name="T90" fmla="*/ 1517650 w 1390"/>
              <a:gd name="T91" fmla="*/ 708025 h 1190"/>
              <a:gd name="T92" fmla="*/ 1428750 w 1390"/>
              <a:gd name="T93" fmla="*/ 660400 h 1190"/>
              <a:gd name="T94" fmla="*/ 1346200 w 1390"/>
              <a:gd name="T95" fmla="*/ 606425 h 1190"/>
              <a:gd name="T96" fmla="*/ 1266825 w 1390"/>
              <a:gd name="T97" fmla="*/ 549275 h 1190"/>
              <a:gd name="T98" fmla="*/ 1190625 w 1390"/>
              <a:gd name="T99" fmla="*/ 485775 h 1190"/>
              <a:gd name="T100" fmla="*/ 1120775 w 1390"/>
              <a:gd name="T101" fmla="*/ 419100 h 1190"/>
              <a:gd name="T102" fmla="*/ 1050925 w 1390"/>
              <a:gd name="T103" fmla="*/ 346075 h 1190"/>
              <a:gd name="T104" fmla="*/ 990600 w 1390"/>
              <a:gd name="T105" fmla="*/ 269875 h 1190"/>
              <a:gd name="T106" fmla="*/ 933450 w 1390"/>
              <a:gd name="T107" fmla="*/ 187325 h 1190"/>
              <a:gd name="T108" fmla="*/ 882650 w 1390"/>
              <a:gd name="T109" fmla="*/ 101600 h 1190"/>
              <a:gd name="T110" fmla="*/ 558800 w 1390"/>
              <a:gd name="T111" fmla="*/ 50800 h 1190"/>
              <a:gd name="T112" fmla="*/ 238125 w 1390"/>
              <a:gd name="T113" fmla="*/ 0 h 1190"/>
              <a:gd name="T114" fmla="*/ 120650 w 1390"/>
              <a:gd name="T115" fmla="*/ 304800 h 1190"/>
              <a:gd name="T116" fmla="*/ 0 w 1390"/>
              <a:gd name="T117" fmla="*/ 609600 h 119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90" h="1190">
                <a:moveTo>
                  <a:pt x="0" y="384"/>
                </a:moveTo>
                <a:lnTo>
                  <a:pt x="0" y="384"/>
                </a:lnTo>
                <a:lnTo>
                  <a:pt x="28" y="430"/>
                </a:lnTo>
                <a:lnTo>
                  <a:pt x="56" y="472"/>
                </a:lnTo>
                <a:lnTo>
                  <a:pt x="84" y="516"/>
                </a:lnTo>
                <a:lnTo>
                  <a:pt x="114" y="558"/>
                </a:lnTo>
                <a:lnTo>
                  <a:pt x="146" y="598"/>
                </a:lnTo>
                <a:lnTo>
                  <a:pt x="180" y="638"/>
                </a:lnTo>
                <a:lnTo>
                  <a:pt x="214" y="676"/>
                </a:lnTo>
                <a:lnTo>
                  <a:pt x="250" y="714"/>
                </a:lnTo>
                <a:lnTo>
                  <a:pt x="288" y="750"/>
                </a:lnTo>
                <a:lnTo>
                  <a:pt x="326" y="786"/>
                </a:lnTo>
                <a:lnTo>
                  <a:pt x="364" y="818"/>
                </a:lnTo>
                <a:lnTo>
                  <a:pt x="404" y="852"/>
                </a:lnTo>
                <a:lnTo>
                  <a:pt x="446" y="882"/>
                </a:lnTo>
                <a:lnTo>
                  <a:pt x="488" y="912"/>
                </a:lnTo>
                <a:lnTo>
                  <a:pt x="532" y="942"/>
                </a:lnTo>
                <a:lnTo>
                  <a:pt x="576" y="968"/>
                </a:lnTo>
                <a:lnTo>
                  <a:pt x="620" y="994"/>
                </a:lnTo>
                <a:lnTo>
                  <a:pt x="666" y="1018"/>
                </a:lnTo>
                <a:lnTo>
                  <a:pt x="714" y="1042"/>
                </a:lnTo>
                <a:lnTo>
                  <a:pt x="762" y="1062"/>
                </a:lnTo>
                <a:lnTo>
                  <a:pt x="810" y="1082"/>
                </a:lnTo>
                <a:lnTo>
                  <a:pt x="860" y="1100"/>
                </a:lnTo>
                <a:lnTo>
                  <a:pt x="910" y="1118"/>
                </a:lnTo>
                <a:lnTo>
                  <a:pt x="960" y="1132"/>
                </a:lnTo>
                <a:lnTo>
                  <a:pt x="1012" y="1146"/>
                </a:lnTo>
                <a:lnTo>
                  <a:pt x="1064" y="1158"/>
                </a:lnTo>
                <a:lnTo>
                  <a:pt x="1118" y="1168"/>
                </a:lnTo>
                <a:lnTo>
                  <a:pt x="1172" y="1176"/>
                </a:lnTo>
                <a:lnTo>
                  <a:pt x="1226" y="1182"/>
                </a:lnTo>
                <a:lnTo>
                  <a:pt x="1280" y="1188"/>
                </a:lnTo>
                <a:lnTo>
                  <a:pt x="1334" y="1190"/>
                </a:lnTo>
                <a:lnTo>
                  <a:pt x="1390" y="1190"/>
                </a:lnTo>
                <a:lnTo>
                  <a:pt x="1262" y="1030"/>
                </a:lnTo>
                <a:lnTo>
                  <a:pt x="1132" y="870"/>
                </a:lnTo>
                <a:lnTo>
                  <a:pt x="1262" y="710"/>
                </a:lnTo>
                <a:lnTo>
                  <a:pt x="1390" y="550"/>
                </a:lnTo>
                <a:lnTo>
                  <a:pt x="1324" y="548"/>
                </a:lnTo>
                <a:lnTo>
                  <a:pt x="1258" y="542"/>
                </a:lnTo>
                <a:lnTo>
                  <a:pt x="1194" y="530"/>
                </a:lnTo>
                <a:lnTo>
                  <a:pt x="1132" y="516"/>
                </a:lnTo>
                <a:lnTo>
                  <a:pt x="1072" y="496"/>
                </a:lnTo>
                <a:lnTo>
                  <a:pt x="1012" y="474"/>
                </a:lnTo>
                <a:lnTo>
                  <a:pt x="956" y="446"/>
                </a:lnTo>
                <a:lnTo>
                  <a:pt x="900" y="416"/>
                </a:lnTo>
                <a:lnTo>
                  <a:pt x="848" y="382"/>
                </a:lnTo>
                <a:lnTo>
                  <a:pt x="798" y="346"/>
                </a:lnTo>
                <a:lnTo>
                  <a:pt x="750" y="306"/>
                </a:lnTo>
                <a:lnTo>
                  <a:pt x="706" y="264"/>
                </a:lnTo>
                <a:lnTo>
                  <a:pt x="662" y="218"/>
                </a:lnTo>
                <a:lnTo>
                  <a:pt x="624" y="170"/>
                </a:lnTo>
                <a:lnTo>
                  <a:pt x="588" y="118"/>
                </a:lnTo>
                <a:lnTo>
                  <a:pt x="556" y="64"/>
                </a:lnTo>
                <a:lnTo>
                  <a:pt x="352" y="32"/>
                </a:lnTo>
                <a:lnTo>
                  <a:pt x="150" y="0"/>
                </a:lnTo>
                <a:lnTo>
                  <a:pt x="76" y="192"/>
                </a:lnTo>
                <a:lnTo>
                  <a:pt x="0" y="384"/>
                </a:lnTo>
                <a:close/>
              </a:path>
            </a:pathLst>
          </a:custGeom>
          <a:solidFill>
            <a:srgbClr val="00E6E1"/>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4" name="Freeform 7"/>
          <p:cNvSpPr>
            <a:spLocks/>
          </p:cNvSpPr>
          <p:nvPr/>
        </p:nvSpPr>
        <p:spPr bwMode="auto">
          <a:xfrm>
            <a:off x="1978025" y="2663825"/>
            <a:ext cx="1228725" cy="2651125"/>
          </a:xfrm>
          <a:custGeom>
            <a:avLst/>
            <a:gdLst>
              <a:gd name="T0" fmla="*/ 346075 w 774"/>
              <a:gd name="T1" fmla="*/ 101600 h 1670"/>
              <a:gd name="T2" fmla="*/ 346075 w 774"/>
              <a:gd name="T3" fmla="*/ 101600 h 1670"/>
              <a:gd name="T4" fmla="*/ 307975 w 774"/>
              <a:gd name="T5" fmla="*/ 174625 h 1670"/>
              <a:gd name="T6" fmla="*/ 269875 w 774"/>
              <a:gd name="T7" fmla="*/ 247650 h 1670"/>
              <a:gd name="T8" fmla="*/ 234950 w 774"/>
              <a:gd name="T9" fmla="*/ 320675 h 1670"/>
              <a:gd name="T10" fmla="*/ 200025 w 774"/>
              <a:gd name="T11" fmla="*/ 396875 h 1670"/>
              <a:gd name="T12" fmla="*/ 171450 w 774"/>
              <a:gd name="T13" fmla="*/ 473075 h 1670"/>
              <a:gd name="T14" fmla="*/ 142875 w 774"/>
              <a:gd name="T15" fmla="*/ 549275 h 1670"/>
              <a:gd name="T16" fmla="*/ 117475 w 774"/>
              <a:gd name="T17" fmla="*/ 628650 h 1670"/>
              <a:gd name="T18" fmla="*/ 92075 w 774"/>
              <a:gd name="T19" fmla="*/ 704850 h 1670"/>
              <a:gd name="T20" fmla="*/ 73025 w 774"/>
              <a:gd name="T21" fmla="*/ 784225 h 1670"/>
              <a:gd name="T22" fmla="*/ 53975 w 774"/>
              <a:gd name="T23" fmla="*/ 866775 h 1670"/>
              <a:gd name="T24" fmla="*/ 38100 w 774"/>
              <a:gd name="T25" fmla="*/ 946150 h 1670"/>
              <a:gd name="T26" fmla="*/ 25400 w 774"/>
              <a:gd name="T27" fmla="*/ 1025525 h 1670"/>
              <a:gd name="T28" fmla="*/ 15875 w 774"/>
              <a:gd name="T29" fmla="*/ 1108075 h 1670"/>
              <a:gd name="T30" fmla="*/ 9525 w 774"/>
              <a:gd name="T31" fmla="*/ 1190625 h 1670"/>
              <a:gd name="T32" fmla="*/ 3175 w 774"/>
              <a:gd name="T33" fmla="*/ 1273175 h 1670"/>
              <a:gd name="T34" fmla="*/ 0 w 774"/>
              <a:gd name="T35" fmla="*/ 1355725 h 1670"/>
              <a:gd name="T36" fmla="*/ 3175 w 774"/>
              <a:gd name="T37" fmla="*/ 1438275 h 1670"/>
              <a:gd name="T38" fmla="*/ 6350 w 774"/>
              <a:gd name="T39" fmla="*/ 1520825 h 1670"/>
              <a:gd name="T40" fmla="*/ 9525 w 774"/>
              <a:gd name="T41" fmla="*/ 1603375 h 1670"/>
              <a:gd name="T42" fmla="*/ 19050 w 774"/>
              <a:gd name="T43" fmla="*/ 1685925 h 1670"/>
              <a:gd name="T44" fmla="*/ 31750 w 774"/>
              <a:gd name="T45" fmla="*/ 1768475 h 1670"/>
              <a:gd name="T46" fmla="*/ 44450 w 774"/>
              <a:gd name="T47" fmla="*/ 1851025 h 1670"/>
              <a:gd name="T48" fmla="*/ 60325 w 774"/>
              <a:gd name="T49" fmla="*/ 1933575 h 1670"/>
              <a:gd name="T50" fmla="*/ 82550 w 774"/>
              <a:gd name="T51" fmla="*/ 2016125 h 1670"/>
              <a:gd name="T52" fmla="*/ 104775 w 774"/>
              <a:gd name="T53" fmla="*/ 2095500 h 1670"/>
              <a:gd name="T54" fmla="*/ 130175 w 774"/>
              <a:gd name="T55" fmla="*/ 2178050 h 1670"/>
              <a:gd name="T56" fmla="*/ 158750 w 774"/>
              <a:gd name="T57" fmla="*/ 2257425 h 1670"/>
              <a:gd name="T58" fmla="*/ 187325 w 774"/>
              <a:gd name="T59" fmla="*/ 2339975 h 1670"/>
              <a:gd name="T60" fmla="*/ 222250 w 774"/>
              <a:gd name="T61" fmla="*/ 2419350 h 1670"/>
              <a:gd name="T62" fmla="*/ 260350 w 774"/>
              <a:gd name="T63" fmla="*/ 2495550 h 1670"/>
              <a:gd name="T64" fmla="*/ 298450 w 774"/>
              <a:gd name="T65" fmla="*/ 2574925 h 1670"/>
              <a:gd name="T66" fmla="*/ 342900 w 774"/>
              <a:gd name="T67" fmla="*/ 2651125 h 1670"/>
              <a:gd name="T68" fmla="*/ 460375 w 774"/>
              <a:gd name="T69" fmla="*/ 2346325 h 1670"/>
              <a:gd name="T70" fmla="*/ 577850 w 774"/>
              <a:gd name="T71" fmla="*/ 2041525 h 1670"/>
              <a:gd name="T72" fmla="*/ 901700 w 774"/>
              <a:gd name="T73" fmla="*/ 2092325 h 1670"/>
              <a:gd name="T74" fmla="*/ 1222375 w 774"/>
              <a:gd name="T75" fmla="*/ 2143125 h 1670"/>
              <a:gd name="T76" fmla="*/ 1222375 w 774"/>
              <a:gd name="T77" fmla="*/ 2143125 h 1670"/>
              <a:gd name="T78" fmla="*/ 1171575 w 774"/>
              <a:gd name="T79" fmla="*/ 2051050 h 1670"/>
              <a:gd name="T80" fmla="*/ 1130300 w 774"/>
              <a:gd name="T81" fmla="*/ 1955800 h 1670"/>
              <a:gd name="T82" fmla="*/ 1095375 w 774"/>
              <a:gd name="T83" fmla="*/ 1857375 h 1670"/>
              <a:gd name="T84" fmla="*/ 1063625 w 774"/>
              <a:gd name="T85" fmla="*/ 1758950 h 1670"/>
              <a:gd name="T86" fmla="*/ 1044575 w 774"/>
              <a:gd name="T87" fmla="*/ 1660525 h 1670"/>
              <a:gd name="T88" fmla="*/ 1028700 w 774"/>
              <a:gd name="T89" fmla="*/ 1562100 h 1670"/>
              <a:gd name="T90" fmla="*/ 1019175 w 774"/>
              <a:gd name="T91" fmla="*/ 1463675 h 1670"/>
              <a:gd name="T92" fmla="*/ 1019175 w 774"/>
              <a:gd name="T93" fmla="*/ 1365250 h 1670"/>
              <a:gd name="T94" fmla="*/ 1022350 w 774"/>
              <a:gd name="T95" fmla="*/ 1263650 h 1670"/>
              <a:gd name="T96" fmla="*/ 1031875 w 774"/>
              <a:gd name="T97" fmla="*/ 1165225 h 1670"/>
              <a:gd name="T98" fmla="*/ 1050925 w 774"/>
              <a:gd name="T99" fmla="*/ 1069975 h 1670"/>
              <a:gd name="T100" fmla="*/ 1073150 w 774"/>
              <a:gd name="T101" fmla="*/ 974725 h 1670"/>
              <a:gd name="T102" fmla="*/ 1101725 w 774"/>
              <a:gd name="T103" fmla="*/ 879475 h 1670"/>
              <a:gd name="T104" fmla="*/ 1139825 w 774"/>
              <a:gd name="T105" fmla="*/ 787400 h 1670"/>
              <a:gd name="T106" fmla="*/ 1181100 w 774"/>
              <a:gd name="T107" fmla="*/ 698500 h 1670"/>
              <a:gd name="T108" fmla="*/ 1228725 w 774"/>
              <a:gd name="T109" fmla="*/ 609600 h 1670"/>
              <a:gd name="T110" fmla="*/ 1111250 w 774"/>
              <a:gd name="T111" fmla="*/ 304800 h 1670"/>
              <a:gd name="T112" fmla="*/ 993775 w 774"/>
              <a:gd name="T113" fmla="*/ 0 h 1670"/>
              <a:gd name="T114" fmla="*/ 669925 w 774"/>
              <a:gd name="T115" fmla="*/ 50800 h 1670"/>
              <a:gd name="T116" fmla="*/ 346075 w 774"/>
              <a:gd name="T117" fmla="*/ 101600 h 16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4" h="1670">
                <a:moveTo>
                  <a:pt x="218" y="64"/>
                </a:moveTo>
                <a:lnTo>
                  <a:pt x="218" y="64"/>
                </a:lnTo>
                <a:lnTo>
                  <a:pt x="194" y="110"/>
                </a:lnTo>
                <a:lnTo>
                  <a:pt x="170" y="156"/>
                </a:lnTo>
                <a:lnTo>
                  <a:pt x="148" y="202"/>
                </a:lnTo>
                <a:lnTo>
                  <a:pt x="126" y="250"/>
                </a:lnTo>
                <a:lnTo>
                  <a:pt x="108" y="298"/>
                </a:lnTo>
                <a:lnTo>
                  <a:pt x="90" y="346"/>
                </a:lnTo>
                <a:lnTo>
                  <a:pt x="74" y="396"/>
                </a:lnTo>
                <a:lnTo>
                  <a:pt x="58" y="444"/>
                </a:lnTo>
                <a:lnTo>
                  <a:pt x="46" y="494"/>
                </a:lnTo>
                <a:lnTo>
                  <a:pt x="34" y="546"/>
                </a:lnTo>
                <a:lnTo>
                  <a:pt x="24" y="596"/>
                </a:lnTo>
                <a:lnTo>
                  <a:pt x="16" y="646"/>
                </a:lnTo>
                <a:lnTo>
                  <a:pt x="10" y="698"/>
                </a:lnTo>
                <a:lnTo>
                  <a:pt x="6" y="750"/>
                </a:lnTo>
                <a:lnTo>
                  <a:pt x="2" y="802"/>
                </a:lnTo>
                <a:lnTo>
                  <a:pt x="0" y="854"/>
                </a:lnTo>
                <a:lnTo>
                  <a:pt x="2" y="906"/>
                </a:lnTo>
                <a:lnTo>
                  <a:pt x="4" y="958"/>
                </a:lnTo>
                <a:lnTo>
                  <a:pt x="6" y="1010"/>
                </a:lnTo>
                <a:lnTo>
                  <a:pt x="12" y="1062"/>
                </a:lnTo>
                <a:lnTo>
                  <a:pt x="20" y="1114"/>
                </a:lnTo>
                <a:lnTo>
                  <a:pt x="28" y="1166"/>
                </a:lnTo>
                <a:lnTo>
                  <a:pt x="38" y="1218"/>
                </a:lnTo>
                <a:lnTo>
                  <a:pt x="52" y="1270"/>
                </a:lnTo>
                <a:lnTo>
                  <a:pt x="66" y="1320"/>
                </a:lnTo>
                <a:lnTo>
                  <a:pt x="82" y="1372"/>
                </a:lnTo>
                <a:lnTo>
                  <a:pt x="100" y="1422"/>
                </a:lnTo>
                <a:lnTo>
                  <a:pt x="118" y="1474"/>
                </a:lnTo>
                <a:lnTo>
                  <a:pt x="140" y="1524"/>
                </a:lnTo>
                <a:lnTo>
                  <a:pt x="164" y="1572"/>
                </a:lnTo>
                <a:lnTo>
                  <a:pt x="188" y="1622"/>
                </a:lnTo>
                <a:lnTo>
                  <a:pt x="216" y="1670"/>
                </a:lnTo>
                <a:lnTo>
                  <a:pt x="290" y="1478"/>
                </a:lnTo>
                <a:lnTo>
                  <a:pt x="364" y="1286"/>
                </a:lnTo>
                <a:lnTo>
                  <a:pt x="568" y="1318"/>
                </a:lnTo>
                <a:lnTo>
                  <a:pt x="770" y="1350"/>
                </a:lnTo>
                <a:lnTo>
                  <a:pt x="738" y="1292"/>
                </a:lnTo>
                <a:lnTo>
                  <a:pt x="712" y="1232"/>
                </a:lnTo>
                <a:lnTo>
                  <a:pt x="690" y="1170"/>
                </a:lnTo>
                <a:lnTo>
                  <a:pt x="670" y="1108"/>
                </a:lnTo>
                <a:lnTo>
                  <a:pt x="658" y="1046"/>
                </a:lnTo>
                <a:lnTo>
                  <a:pt x="648" y="984"/>
                </a:lnTo>
                <a:lnTo>
                  <a:pt x="642" y="922"/>
                </a:lnTo>
                <a:lnTo>
                  <a:pt x="642" y="860"/>
                </a:lnTo>
                <a:lnTo>
                  <a:pt x="644" y="796"/>
                </a:lnTo>
                <a:lnTo>
                  <a:pt x="650" y="734"/>
                </a:lnTo>
                <a:lnTo>
                  <a:pt x="662" y="674"/>
                </a:lnTo>
                <a:lnTo>
                  <a:pt x="676" y="614"/>
                </a:lnTo>
                <a:lnTo>
                  <a:pt x="694" y="554"/>
                </a:lnTo>
                <a:lnTo>
                  <a:pt x="718" y="496"/>
                </a:lnTo>
                <a:lnTo>
                  <a:pt x="744" y="440"/>
                </a:lnTo>
                <a:lnTo>
                  <a:pt x="774" y="384"/>
                </a:lnTo>
                <a:lnTo>
                  <a:pt x="700" y="192"/>
                </a:lnTo>
                <a:lnTo>
                  <a:pt x="626" y="0"/>
                </a:lnTo>
                <a:lnTo>
                  <a:pt x="422" y="32"/>
                </a:lnTo>
                <a:lnTo>
                  <a:pt x="218" y="64"/>
                </a:lnTo>
                <a:close/>
              </a:path>
            </a:pathLst>
          </a:custGeom>
          <a:solidFill>
            <a:srgbClr val="B3FFFD"/>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5" name="Freeform 8"/>
          <p:cNvSpPr>
            <a:spLocks/>
          </p:cNvSpPr>
          <p:nvPr/>
        </p:nvSpPr>
        <p:spPr bwMode="auto">
          <a:xfrm>
            <a:off x="2327275" y="1492250"/>
            <a:ext cx="2619375" cy="1778000"/>
          </a:xfrm>
          <a:custGeom>
            <a:avLst/>
            <a:gdLst>
              <a:gd name="T0" fmla="*/ 2209800 w 1650"/>
              <a:gd name="T1" fmla="*/ 0 h 1120"/>
              <a:gd name="T2" fmla="*/ 2209800 w 1650"/>
              <a:gd name="T3" fmla="*/ 0 h 1120"/>
              <a:gd name="T4" fmla="*/ 2127250 w 1650"/>
              <a:gd name="T5" fmla="*/ 3175 h 1120"/>
              <a:gd name="T6" fmla="*/ 2044700 w 1650"/>
              <a:gd name="T7" fmla="*/ 6350 h 1120"/>
              <a:gd name="T8" fmla="*/ 1965325 w 1650"/>
              <a:gd name="T9" fmla="*/ 12700 h 1120"/>
              <a:gd name="T10" fmla="*/ 1882775 w 1650"/>
              <a:gd name="T11" fmla="*/ 22225 h 1120"/>
              <a:gd name="T12" fmla="*/ 1800225 w 1650"/>
              <a:gd name="T13" fmla="*/ 31750 h 1120"/>
              <a:gd name="T14" fmla="*/ 1720850 w 1650"/>
              <a:gd name="T15" fmla="*/ 47625 h 1120"/>
              <a:gd name="T16" fmla="*/ 1638300 w 1650"/>
              <a:gd name="T17" fmla="*/ 63500 h 1120"/>
              <a:gd name="T18" fmla="*/ 1558925 w 1650"/>
              <a:gd name="T19" fmla="*/ 82550 h 1120"/>
              <a:gd name="T20" fmla="*/ 1479550 w 1650"/>
              <a:gd name="T21" fmla="*/ 104775 h 1120"/>
              <a:gd name="T22" fmla="*/ 1403350 w 1650"/>
              <a:gd name="T23" fmla="*/ 130175 h 1120"/>
              <a:gd name="T24" fmla="*/ 1323975 w 1650"/>
              <a:gd name="T25" fmla="*/ 155575 h 1120"/>
              <a:gd name="T26" fmla="*/ 1247775 w 1650"/>
              <a:gd name="T27" fmla="*/ 187325 h 1120"/>
              <a:gd name="T28" fmla="*/ 1171575 w 1650"/>
              <a:gd name="T29" fmla="*/ 219075 h 1120"/>
              <a:gd name="T30" fmla="*/ 1098550 w 1650"/>
              <a:gd name="T31" fmla="*/ 250825 h 1120"/>
              <a:gd name="T32" fmla="*/ 1025525 w 1650"/>
              <a:gd name="T33" fmla="*/ 288925 h 1120"/>
              <a:gd name="T34" fmla="*/ 952500 w 1650"/>
              <a:gd name="T35" fmla="*/ 327025 h 1120"/>
              <a:gd name="T36" fmla="*/ 879475 w 1650"/>
              <a:gd name="T37" fmla="*/ 371475 h 1120"/>
              <a:gd name="T38" fmla="*/ 809625 w 1650"/>
              <a:gd name="T39" fmla="*/ 412750 h 1120"/>
              <a:gd name="T40" fmla="*/ 742950 w 1650"/>
              <a:gd name="T41" fmla="*/ 460375 h 1120"/>
              <a:gd name="T42" fmla="*/ 673100 w 1650"/>
              <a:gd name="T43" fmla="*/ 508000 h 1120"/>
              <a:gd name="T44" fmla="*/ 609600 w 1650"/>
              <a:gd name="T45" fmla="*/ 561975 h 1120"/>
              <a:gd name="T46" fmla="*/ 542925 w 1650"/>
              <a:gd name="T47" fmla="*/ 612775 h 1120"/>
              <a:gd name="T48" fmla="*/ 482600 w 1650"/>
              <a:gd name="T49" fmla="*/ 669925 h 1120"/>
              <a:gd name="T50" fmla="*/ 419100 w 1650"/>
              <a:gd name="T51" fmla="*/ 727075 h 1120"/>
              <a:gd name="T52" fmla="*/ 361950 w 1650"/>
              <a:gd name="T53" fmla="*/ 787400 h 1120"/>
              <a:gd name="T54" fmla="*/ 301625 w 1650"/>
              <a:gd name="T55" fmla="*/ 850900 h 1120"/>
              <a:gd name="T56" fmla="*/ 247650 w 1650"/>
              <a:gd name="T57" fmla="*/ 914400 h 1120"/>
              <a:gd name="T58" fmla="*/ 193675 w 1650"/>
              <a:gd name="T59" fmla="*/ 981075 h 1120"/>
              <a:gd name="T60" fmla="*/ 142875 w 1650"/>
              <a:gd name="T61" fmla="*/ 1050925 h 1120"/>
              <a:gd name="T62" fmla="*/ 92075 w 1650"/>
              <a:gd name="T63" fmla="*/ 1123950 h 1120"/>
              <a:gd name="T64" fmla="*/ 44450 w 1650"/>
              <a:gd name="T65" fmla="*/ 1196975 h 1120"/>
              <a:gd name="T66" fmla="*/ 0 w 1650"/>
              <a:gd name="T67" fmla="*/ 1273175 h 1120"/>
              <a:gd name="T68" fmla="*/ 320675 w 1650"/>
              <a:gd name="T69" fmla="*/ 1222375 h 1120"/>
              <a:gd name="T70" fmla="*/ 644525 w 1650"/>
              <a:gd name="T71" fmla="*/ 1171575 h 1120"/>
              <a:gd name="T72" fmla="*/ 762000 w 1650"/>
              <a:gd name="T73" fmla="*/ 1476375 h 1120"/>
              <a:gd name="T74" fmla="*/ 879475 w 1650"/>
              <a:gd name="T75" fmla="*/ 1778000 h 1120"/>
              <a:gd name="T76" fmla="*/ 879475 w 1650"/>
              <a:gd name="T77" fmla="*/ 1778000 h 1120"/>
              <a:gd name="T78" fmla="*/ 936625 w 1650"/>
              <a:gd name="T79" fmla="*/ 1689100 h 1120"/>
              <a:gd name="T80" fmla="*/ 996950 w 1650"/>
              <a:gd name="T81" fmla="*/ 1606550 h 1120"/>
              <a:gd name="T82" fmla="*/ 1063625 w 1650"/>
              <a:gd name="T83" fmla="*/ 1527175 h 1120"/>
              <a:gd name="T84" fmla="*/ 1133475 w 1650"/>
              <a:gd name="T85" fmla="*/ 1450975 h 1120"/>
              <a:gd name="T86" fmla="*/ 1206500 w 1650"/>
              <a:gd name="T87" fmla="*/ 1384300 h 1120"/>
              <a:gd name="T88" fmla="*/ 1285875 w 1650"/>
              <a:gd name="T89" fmla="*/ 1320800 h 1120"/>
              <a:gd name="T90" fmla="*/ 1368425 w 1650"/>
              <a:gd name="T91" fmla="*/ 1263650 h 1120"/>
              <a:gd name="T92" fmla="*/ 1450975 w 1650"/>
              <a:gd name="T93" fmla="*/ 1212850 h 1120"/>
              <a:gd name="T94" fmla="*/ 1539875 w 1650"/>
              <a:gd name="T95" fmla="*/ 1168400 h 1120"/>
              <a:gd name="T96" fmla="*/ 1631950 w 1650"/>
              <a:gd name="T97" fmla="*/ 1127125 h 1120"/>
              <a:gd name="T98" fmla="*/ 1724025 w 1650"/>
              <a:gd name="T99" fmla="*/ 1095375 h 1120"/>
              <a:gd name="T100" fmla="*/ 1819275 w 1650"/>
              <a:gd name="T101" fmla="*/ 1066800 h 1120"/>
              <a:gd name="T102" fmla="*/ 1914525 w 1650"/>
              <a:gd name="T103" fmla="*/ 1044575 h 1120"/>
              <a:gd name="T104" fmla="*/ 2012950 w 1650"/>
              <a:gd name="T105" fmla="*/ 1028700 h 1120"/>
              <a:gd name="T106" fmla="*/ 2111375 w 1650"/>
              <a:gd name="T107" fmla="*/ 1019175 h 1120"/>
              <a:gd name="T108" fmla="*/ 2209800 w 1650"/>
              <a:gd name="T109" fmla="*/ 1019175 h 1120"/>
              <a:gd name="T110" fmla="*/ 2416175 w 1650"/>
              <a:gd name="T111" fmla="*/ 765175 h 1120"/>
              <a:gd name="T112" fmla="*/ 2619375 w 1650"/>
              <a:gd name="T113" fmla="*/ 511175 h 1120"/>
              <a:gd name="T114" fmla="*/ 2416175 w 1650"/>
              <a:gd name="T115" fmla="*/ 257175 h 1120"/>
              <a:gd name="T116" fmla="*/ 2209800 w 1650"/>
              <a:gd name="T117" fmla="*/ 0 h 112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50" h="1120">
                <a:moveTo>
                  <a:pt x="1392" y="0"/>
                </a:moveTo>
                <a:lnTo>
                  <a:pt x="1392" y="0"/>
                </a:lnTo>
                <a:lnTo>
                  <a:pt x="1340" y="2"/>
                </a:lnTo>
                <a:lnTo>
                  <a:pt x="1288" y="4"/>
                </a:lnTo>
                <a:lnTo>
                  <a:pt x="1238" y="8"/>
                </a:lnTo>
                <a:lnTo>
                  <a:pt x="1186" y="14"/>
                </a:lnTo>
                <a:lnTo>
                  <a:pt x="1134" y="20"/>
                </a:lnTo>
                <a:lnTo>
                  <a:pt x="1084" y="30"/>
                </a:lnTo>
                <a:lnTo>
                  <a:pt x="1032" y="40"/>
                </a:lnTo>
                <a:lnTo>
                  <a:pt x="982" y="52"/>
                </a:lnTo>
                <a:lnTo>
                  <a:pt x="932" y="66"/>
                </a:lnTo>
                <a:lnTo>
                  <a:pt x="884" y="82"/>
                </a:lnTo>
                <a:lnTo>
                  <a:pt x="834" y="98"/>
                </a:lnTo>
                <a:lnTo>
                  <a:pt x="786" y="118"/>
                </a:lnTo>
                <a:lnTo>
                  <a:pt x="738" y="138"/>
                </a:lnTo>
                <a:lnTo>
                  <a:pt x="692" y="158"/>
                </a:lnTo>
                <a:lnTo>
                  <a:pt x="646" y="182"/>
                </a:lnTo>
                <a:lnTo>
                  <a:pt x="600" y="206"/>
                </a:lnTo>
                <a:lnTo>
                  <a:pt x="554" y="234"/>
                </a:lnTo>
                <a:lnTo>
                  <a:pt x="510" y="260"/>
                </a:lnTo>
                <a:lnTo>
                  <a:pt x="468" y="290"/>
                </a:lnTo>
                <a:lnTo>
                  <a:pt x="424" y="320"/>
                </a:lnTo>
                <a:lnTo>
                  <a:pt x="384" y="354"/>
                </a:lnTo>
                <a:lnTo>
                  <a:pt x="342" y="386"/>
                </a:lnTo>
                <a:lnTo>
                  <a:pt x="304" y="422"/>
                </a:lnTo>
                <a:lnTo>
                  <a:pt x="264" y="458"/>
                </a:lnTo>
                <a:lnTo>
                  <a:pt x="228" y="496"/>
                </a:lnTo>
                <a:lnTo>
                  <a:pt x="190" y="536"/>
                </a:lnTo>
                <a:lnTo>
                  <a:pt x="156" y="576"/>
                </a:lnTo>
                <a:lnTo>
                  <a:pt x="122" y="618"/>
                </a:lnTo>
                <a:lnTo>
                  <a:pt x="90" y="662"/>
                </a:lnTo>
                <a:lnTo>
                  <a:pt x="58" y="708"/>
                </a:lnTo>
                <a:lnTo>
                  <a:pt x="28" y="754"/>
                </a:lnTo>
                <a:lnTo>
                  <a:pt x="0" y="802"/>
                </a:lnTo>
                <a:lnTo>
                  <a:pt x="202" y="770"/>
                </a:lnTo>
                <a:lnTo>
                  <a:pt x="406" y="738"/>
                </a:lnTo>
                <a:lnTo>
                  <a:pt x="480" y="930"/>
                </a:lnTo>
                <a:lnTo>
                  <a:pt x="554" y="1120"/>
                </a:lnTo>
                <a:lnTo>
                  <a:pt x="590" y="1064"/>
                </a:lnTo>
                <a:lnTo>
                  <a:pt x="628" y="1012"/>
                </a:lnTo>
                <a:lnTo>
                  <a:pt x="670" y="962"/>
                </a:lnTo>
                <a:lnTo>
                  <a:pt x="714" y="914"/>
                </a:lnTo>
                <a:lnTo>
                  <a:pt x="760" y="872"/>
                </a:lnTo>
                <a:lnTo>
                  <a:pt x="810" y="832"/>
                </a:lnTo>
                <a:lnTo>
                  <a:pt x="862" y="796"/>
                </a:lnTo>
                <a:lnTo>
                  <a:pt x="914" y="764"/>
                </a:lnTo>
                <a:lnTo>
                  <a:pt x="970" y="736"/>
                </a:lnTo>
                <a:lnTo>
                  <a:pt x="1028" y="710"/>
                </a:lnTo>
                <a:lnTo>
                  <a:pt x="1086" y="690"/>
                </a:lnTo>
                <a:lnTo>
                  <a:pt x="1146" y="672"/>
                </a:lnTo>
                <a:lnTo>
                  <a:pt x="1206" y="658"/>
                </a:lnTo>
                <a:lnTo>
                  <a:pt x="1268" y="648"/>
                </a:lnTo>
                <a:lnTo>
                  <a:pt x="1330" y="642"/>
                </a:lnTo>
                <a:lnTo>
                  <a:pt x="1392" y="642"/>
                </a:lnTo>
                <a:lnTo>
                  <a:pt x="1522" y="482"/>
                </a:lnTo>
                <a:lnTo>
                  <a:pt x="1650" y="322"/>
                </a:lnTo>
                <a:lnTo>
                  <a:pt x="1522" y="162"/>
                </a:lnTo>
                <a:lnTo>
                  <a:pt x="1392" y="0"/>
                </a:lnTo>
                <a:close/>
              </a:path>
            </a:pathLst>
          </a:custGeom>
          <a:solidFill>
            <a:srgbClr val="008080"/>
          </a:solidFill>
          <a:ln w="12700" cmpd="sng">
            <a:solidFill>
              <a:schemeClr val="accent2"/>
            </a:solidFill>
            <a:prstDash val="solid"/>
            <a:round/>
            <a:headEnd/>
            <a:tailEnd/>
          </a:ln>
        </p:spPr>
        <p:txBody>
          <a:bodyPr/>
          <a:lstStyle/>
          <a:p>
            <a:endParaRPr lang="en-GB"/>
          </a:p>
        </p:txBody>
      </p:sp>
      <p:sp>
        <p:nvSpPr>
          <p:cNvPr id="17416" name="Rectangle 9"/>
          <p:cNvSpPr>
            <a:spLocks noGrp="1" noChangeArrowheads="1"/>
          </p:cNvSpPr>
          <p:nvPr>
            <p:ph type="title"/>
          </p:nvPr>
        </p:nvSpPr>
        <p:spPr/>
        <p:txBody>
          <a:bodyPr/>
          <a:lstStyle/>
          <a:p>
            <a:pPr eaLnBrk="1" hangingPunct="1"/>
            <a:r>
              <a:rPr lang="en-GB" altLang="en-US" smtClean="0"/>
              <a:t>6 segments</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7 segments</a:t>
            </a:r>
          </a:p>
        </p:txBody>
      </p:sp>
      <p:sp>
        <p:nvSpPr>
          <p:cNvPr id="19459" name="Freeform 4"/>
          <p:cNvSpPr>
            <a:spLocks/>
          </p:cNvSpPr>
          <p:nvPr/>
        </p:nvSpPr>
        <p:spPr bwMode="auto">
          <a:xfrm>
            <a:off x="5724525" y="2460625"/>
            <a:ext cx="1349375" cy="2359025"/>
          </a:xfrm>
          <a:custGeom>
            <a:avLst/>
            <a:gdLst>
              <a:gd name="T0" fmla="*/ 1282700 w 850"/>
              <a:gd name="T1" fmla="*/ 2149475 h 1486"/>
              <a:gd name="T2" fmla="*/ 1282700 w 850"/>
              <a:gd name="T3" fmla="*/ 2149475 h 1486"/>
              <a:gd name="T4" fmla="*/ 1298575 w 850"/>
              <a:gd name="T5" fmla="*/ 2082800 h 1486"/>
              <a:gd name="T6" fmla="*/ 1311275 w 850"/>
              <a:gd name="T7" fmla="*/ 2012950 h 1486"/>
              <a:gd name="T8" fmla="*/ 1320800 w 850"/>
              <a:gd name="T9" fmla="*/ 1946275 h 1486"/>
              <a:gd name="T10" fmla="*/ 1330325 w 850"/>
              <a:gd name="T11" fmla="*/ 1876425 h 1486"/>
              <a:gd name="T12" fmla="*/ 1339850 w 850"/>
              <a:gd name="T13" fmla="*/ 1806575 h 1486"/>
              <a:gd name="T14" fmla="*/ 1343025 w 850"/>
              <a:gd name="T15" fmla="*/ 1736725 h 1486"/>
              <a:gd name="T16" fmla="*/ 1346200 w 850"/>
              <a:gd name="T17" fmla="*/ 1666875 h 1486"/>
              <a:gd name="T18" fmla="*/ 1349375 w 850"/>
              <a:gd name="T19" fmla="*/ 1597025 h 1486"/>
              <a:gd name="T20" fmla="*/ 1346200 w 850"/>
              <a:gd name="T21" fmla="*/ 1527175 h 1486"/>
              <a:gd name="T22" fmla="*/ 1346200 w 850"/>
              <a:gd name="T23" fmla="*/ 1457325 h 1486"/>
              <a:gd name="T24" fmla="*/ 1339850 w 850"/>
              <a:gd name="T25" fmla="*/ 1387475 h 1486"/>
              <a:gd name="T26" fmla="*/ 1333500 w 850"/>
              <a:gd name="T27" fmla="*/ 1317625 h 1486"/>
              <a:gd name="T28" fmla="*/ 1327150 w 850"/>
              <a:gd name="T29" fmla="*/ 1247775 h 1486"/>
              <a:gd name="T30" fmla="*/ 1314450 w 850"/>
              <a:gd name="T31" fmla="*/ 1177925 h 1486"/>
              <a:gd name="T32" fmla="*/ 1304925 w 850"/>
              <a:gd name="T33" fmla="*/ 1108075 h 1486"/>
              <a:gd name="T34" fmla="*/ 1289050 w 850"/>
              <a:gd name="T35" fmla="*/ 1038225 h 1486"/>
              <a:gd name="T36" fmla="*/ 1273175 w 850"/>
              <a:gd name="T37" fmla="*/ 971550 h 1486"/>
              <a:gd name="T38" fmla="*/ 1254125 w 850"/>
              <a:gd name="T39" fmla="*/ 901700 h 1486"/>
              <a:gd name="T40" fmla="*/ 1235075 w 850"/>
              <a:gd name="T41" fmla="*/ 831850 h 1486"/>
              <a:gd name="T42" fmla="*/ 1212850 w 850"/>
              <a:gd name="T43" fmla="*/ 765175 h 1486"/>
              <a:gd name="T44" fmla="*/ 1190625 w 850"/>
              <a:gd name="T45" fmla="*/ 698500 h 1486"/>
              <a:gd name="T46" fmla="*/ 1165225 w 850"/>
              <a:gd name="T47" fmla="*/ 631825 h 1486"/>
              <a:gd name="T48" fmla="*/ 1136650 w 850"/>
              <a:gd name="T49" fmla="*/ 565150 h 1486"/>
              <a:gd name="T50" fmla="*/ 1104900 w 850"/>
              <a:gd name="T51" fmla="*/ 498475 h 1486"/>
              <a:gd name="T52" fmla="*/ 1073150 w 850"/>
              <a:gd name="T53" fmla="*/ 434975 h 1486"/>
              <a:gd name="T54" fmla="*/ 1041400 w 850"/>
              <a:gd name="T55" fmla="*/ 371475 h 1486"/>
              <a:gd name="T56" fmla="*/ 1003300 w 850"/>
              <a:gd name="T57" fmla="*/ 307975 h 1486"/>
              <a:gd name="T58" fmla="*/ 965200 w 850"/>
              <a:gd name="T59" fmla="*/ 244475 h 1486"/>
              <a:gd name="T60" fmla="*/ 927100 w 850"/>
              <a:gd name="T61" fmla="*/ 180975 h 1486"/>
              <a:gd name="T62" fmla="*/ 885825 w 850"/>
              <a:gd name="T63" fmla="*/ 120650 h 1486"/>
              <a:gd name="T64" fmla="*/ 841375 w 850"/>
              <a:gd name="T65" fmla="*/ 60325 h 1486"/>
              <a:gd name="T66" fmla="*/ 793750 w 850"/>
              <a:gd name="T67" fmla="*/ 0 h 1486"/>
              <a:gd name="T68" fmla="*/ 698500 w 850"/>
              <a:gd name="T69" fmla="*/ 282575 h 1486"/>
              <a:gd name="T70" fmla="*/ 603250 w 850"/>
              <a:gd name="T71" fmla="*/ 568325 h 1486"/>
              <a:gd name="T72" fmla="*/ 301625 w 850"/>
              <a:gd name="T73" fmla="*/ 600075 h 1486"/>
              <a:gd name="T74" fmla="*/ 3175 w 850"/>
              <a:gd name="T75" fmla="*/ 628650 h 1486"/>
              <a:gd name="T76" fmla="*/ 0 w 850"/>
              <a:gd name="T77" fmla="*/ 631825 h 1486"/>
              <a:gd name="T78" fmla="*/ 0 w 850"/>
              <a:gd name="T79" fmla="*/ 631825 h 1486"/>
              <a:gd name="T80" fmla="*/ 53975 w 850"/>
              <a:gd name="T81" fmla="*/ 704850 h 1486"/>
              <a:gd name="T82" fmla="*/ 101600 w 850"/>
              <a:gd name="T83" fmla="*/ 777875 h 1486"/>
              <a:gd name="T84" fmla="*/ 146050 w 850"/>
              <a:gd name="T85" fmla="*/ 854075 h 1486"/>
              <a:gd name="T86" fmla="*/ 187325 w 850"/>
              <a:gd name="T87" fmla="*/ 933450 h 1486"/>
              <a:gd name="T88" fmla="*/ 222250 w 850"/>
              <a:gd name="T89" fmla="*/ 1012825 h 1486"/>
              <a:gd name="T90" fmla="*/ 250825 w 850"/>
              <a:gd name="T91" fmla="*/ 1092200 h 1486"/>
              <a:gd name="T92" fmla="*/ 276225 w 850"/>
              <a:gd name="T93" fmla="*/ 1174750 h 1486"/>
              <a:gd name="T94" fmla="*/ 298450 w 850"/>
              <a:gd name="T95" fmla="*/ 1257300 h 1486"/>
              <a:gd name="T96" fmla="*/ 311150 w 850"/>
              <a:gd name="T97" fmla="*/ 1339850 h 1486"/>
              <a:gd name="T98" fmla="*/ 323850 w 850"/>
              <a:gd name="T99" fmla="*/ 1422400 h 1486"/>
              <a:gd name="T100" fmla="*/ 330200 w 850"/>
              <a:gd name="T101" fmla="*/ 1508125 h 1486"/>
              <a:gd name="T102" fmla="*/ 333375 w 850"/>
              <a:gd name="T103" fmla="*/ 1590675 h 1486"/>
              <a:gd name="T104" fmla="*/ 330200 w 850"/>
              <a:gd name="T105" fmla="*/ 1676400 h 1486"/>
              <a:gd name="T106" fmla="*/ 320675 w 850"/>
              <a:gd name="T107" fmla="*/ 1758950 h 1486"/>
              <a:gd name="T108" fmla="*/ 311150 w 850"/>
              <a:gd name="T109" fmla="*/ 1841500 h 1486"/>
              <a:gd name="T110" fmla="*/ 292100 w 850"/>
              <a:gd name="T111" fmla="*/ 1924050 h 1486"/>
              <a:gd name="T112" fmla="*/ 501650 w 850"/>
              <a:gd name="T113" fmla="*/ 2143125 h 1486"/>
              <a:gd name="T114" fmla="*/ 714375 w 850"/>
              <a:gd name="T115" fmla="*/ 2359025 h 1486"/>
              <a:gd name="T116" fmla="*/ 996950 w 850"/>
              <a:gd name="T117" fmla="*/ 2254250 h 1486"/>
              <a:gd name="T118" fmla="*/ 1282700 w 850"/>
              <a:gd name="T119" fmla="*/ 2149475 h 148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50" h="1486">
                <a:moveTo>
                  <a:pt x="808" y="1354"/>
                </a:moveTo>
                <a:lnTo>
                  <a:pt x="808" y="1354"/>
                </a:lnTo>
                <a:lnTo>
                  <a:pt x="818" y="1312"/>
                </a:lnTo>
                <a:lnTo>
                  <a:pt x="826" y="1268"/>
                </a:lnTo>
                <a:lnTo>
                  <a:pt x="832" y="1226"/>
                </a:lnTo>
                <a:lnTo>
                  <a:pt x="838" y="1182"/>
                </a:lnTo>
                <a:lnTo>
                  <a:pt x="844" y="1138"/>
                </a:lnTo>
                <a:lnTo>
                  <a:pt x="846" y="1094"/>
                </a:lnTo>
                <a:lnTo>
                  <a:pt x="848" y="1050"/>
                </a:lnTo>
                <a:lnTo>
                  <a:pt x="850" y="1006"/>
                </a:lnTo>
                <a:lnTo>
                  <a:pt x="848" y="962"/>
                </a:lnTo>
                <a:lnTo>
                  <a:pt x="848" y="918"/>
                </a:lnTo>
                <a:lnTo>
                  <a:pt x="844" y="874"/>
                </a:lnTo>
                <a:lnTo>
                  <a:pt x="840" y="830"/>
                </a:lnTo>
                <a:lnTo>
                  <a:pt x="836" y="786"/>
                </a:lnTo>
                <a:lnTo>
                  <a:pt x="828" y="742"/>
                </a:lnTo>
                <a:lnTo>
                  <a:pt x="822" y="698"/>
                </a:lnTo>
                <a:lnTo>
                  <a:pt x="812" y="654"/>
                </a:lnTo>
                <a:lnTo>
                  <a:pt x="802" y="612"/>
                </a:lnTo>
                <a:lnTo>
                  <a:pt x="790" y="568"/>
                </a:lnTo>
                <a:lnTo>
                  <a:pt x="778" y="524"/>
                </a:lnTo>
                <a:lnTo>
                  <a:pt x="764" y="482"/>
                </a:lnTo>
                <a:lnTo>
                  <a:pt x="750" y="440"/>
                </a:lnTo>
                <a:lnTo>
                  <a:pt x="734" y="398"/>
                </a:lnTo>
                <a:lnTo>
                  <a:pt x="716" y="356"/>
                </a:lnTo>
                <a:lnTo>
                  <a:pt x="696" y="314"/>
                </a:lnTo>
                <a:lnTo>
                  <a:pt x="676" y="274"/>
                </a:lnTo>
                <a:lnTo>
                  <a:pt x="656" y="234"/>
                </a:lnTo>
                <a:lnTo>
                  <a:pt x="632" y="194"/>
                </a:lnTo>
                <a:lnTo>
                  <a:pt x="608" y="154"/>
                </a:lnTo>
                <a:lnTo>
                  <a:pt x="584" y="114"/>
                </a:lnTo>
                <a:lnTo>
                  <a:pt x="558" y="76"/>
                </a:lnTo>
                <a:lnTo>
                  <a:pt x="530" y="38"/>
                </a:lnTo>
                <a:lnTo>
                  <a:pt x="500" y="0"/>
                </a:lnTo>
                <a:lnTo>
                  <a:pt x="440" y="178"/>
                </a:lnTo>
                <a:lnTo>
                  <a:pt x="380" y="358"/>
                </a:lnTo>
                <a:lnTo>
                  <a:pt x="190" y="378"/>
                </a:lnTo>
                <a:lnTo>
                  <a:pt x="2" y="396"/>
                </a:lnTo>
                <a:lnTo>
                  <a:pt x="0" y="398"/>
                </a:lnTo>
                <a:lnTo>
                  <a:pt x="34" y="444"/>
                </a:lnTo>
                <a:lnTo>
                  <a:pt x="64" y="490"/>
                </a:lnTo>
                <a:lnTo>
                  <a:pt x="92" y="538"/>
                </a:lnTo>
                <a:lnTo>
                  <a:pt x="118" y="588"/>
                </a:lnTo>
                <a:lnTo>
                  <a:pt x="140" y="638"/>
                </a:lnTo>
                <a:lnTo>
                  <a:pt x="158" y="688"/>
                </a:lnTo>
                <a:lnTo>
                  <a:pt x="174" y="740"/>
                </a:lnTo>
                <a:lnTo>
                  <a:pt x="188" y="792"/>
                </a:lnTo>
                <a:lnTo>
                  <a:pt x="196" y="844"/>
                </a:lnTo>
                <a:lnTo>
                  <a:pt x="204" y="896"/>
                </a:lnTo>
                <a:lnTo>
                  <a:pt x="208" y="950"/>
                </a:lnTo>
                <a:lnTo>
                  <a:pt x="210" y="1002"/>
                </a:lnTo>
                <a:lnTo>
                  <a:pt x="208" y="1056"/>
                </a:lnTo>
                <a:lnTo>
                  <a:pt x="202" y="1108"/>
                </a:lnTo>
                <a:lnTo>
                  <a:pt x="196" y="1160"/>
                </a:lnTo>
                <a:lnTo>
                  <a:pt x="184" y="1212"/>
                </a:lnTo>
                <a:lnTo>
                  <a:pt x="316" y="1350"/>
                </a:lnTo>
                <a:lnTo>
                  <a:pt x="450" y="1486"/>
                </a:lnTo>
                <a:lnTo>
                  <a:pt x="628" y="1420"/>
                </a:lnTo>
                <a:lnTo>
                  <a:pt x="808" y="1354"/>
                </a:lnTo>
                <a:close/>
              </a:path>
            </a:pathLst>
          </a:custGeom>
          <a:solidFill>
            <a:srgbClr val="5082B4"/>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0" name="Freeform 5"/>
          <p:cNvSpPr>
            <a:spLocks/>
          </p:cNvSpPr>
          <p:nvPr/>
        </p:nvSpPr>
        <p:spPr bwMode="auto">
          <a:xfrm>
            <a:off x="3336925" y="5422900"/>
            <a:ext cx="2279650" cy="1168400"/>
          </a:xfrm>
          <a:custGeom>
            <a:avLst/>
            <a:gdLst>
              <a:gd name="T0" fmla="*/ 73025 w 1436"/>
              <a:gd name="T1" fmla="*/ 914400 h 736"/>
              <a:gd name="T2" fmla="*/ 73025 w 1436"/>
              <a:gd name="T3" fmla="*/ 914400 h 736"/>
              <a:gd name="T4" fmla="*/ 136525 w 1436"/>
              <a:gd name="T5" fmla="*/ 942975 h 736"/>
              <a:gd name="T6" fmla="*/ 203200 w 1436"/>
              <a:gd name="T7" fmla="*/ 971550 h 736"/>
              <a:gd name="T8" fmla="*/ 266700 w 1436"/>
              <a:gd name="T9" fmla="*/ 996950 h 736"/>
              <a:gd name="T10" fmla="*/ 333375 w 1436"/>
              <a:gd name="T11" fmla="*/ 1022350 h 736"/>
              <a:gd name="T12" fmla="*/ 400050 w 1436"/>
              <a:gd name="T13" fmla="*/ 1044575 h 736"/>
              <a:gd name="T14" fmla="*/ 466725 w 1436"/>
              <a:gd name="T15" fmla="*/ 1063625 h 736"/>
              <a:gd name="T16" fmla="*/ 533400 w 1436"/>
              <a:gd name="T17" fmla="*/ 1082675 h 736"/>
              <a:gd name="T18" fmla="*/ 600075 w 1436"/>
              <a:gd name="T19" fmla="*/ 1101725 h 736"/>
              <a:gd name="T20" fmla="*/ 669925 w 1436"/>
              <a:gd name="T21" fmla="*/ 1114425 h 736"/>
              <a:gd name="T22" fmla="*/ 736600 w 1436"/>
              <a:gd name="T23" fmla="*/ 1127125 h 736"/>
              <a:gd name="T24" fmla="*/ 806450 w 1436"/>
              <a:gd name="T25" fmla="*/ 1139825 h 736"/>
              <a:gd name="T26" fmla="*/ 876300 w 1436"/>
              <a:gd name="T27" fmla="*/ 1149350 h 736"/>
              <a:gd name="T28" fmla="*/ 946150 w 1436"/>
              <a:gd name="T29" fmla="*/ 1155700 h 736"/>
              <a:gd name="T30" fmla="*/ 1016000 w 1436"/>
              <a:gd name="T31" fmla="*/ 1162050 h 736"/>
              <a:gd name="T32" fmla="*/ 1085850 w 1436"/>
              <a:gd name="T33" fmla="*/ 1165225 h 736"/>
              <a:gd name="T34" fmla="*/ 1155700 w 1436"/>
              <a:gd name="T35" fmla="*/ 1168400 h 736"/>
              <a:gd name="T36" fmla="*/ 1228725 w 1436"/>
              <a:gd name="T37" fmla="*/ 1168400 h 736"/>
              <a:gd name="T38" fmla="*/ 1298575 w 1436"/>
              <a:gd name="T39" fmla="*/ 1165225 h 736"/>
              <a:gd name="T40" fmla="*/ 1368425 w 1436"/>
              <a:gd name="T41" fmla="*/ 1162050 h 736"/>
              <a:gd name="T42" fmla="*/ 1441450 w 1436"/>
              <a:gd name="T43" fmla="*/ 1155700 h 736"/>
              <a:gd name="T44" fmla="*/ 1511300 w 1436"/>
              <a:gd name="T45" fmla="*/ 1146175 h 736"/>
              <a:gd name="T46" fmla="*/ 1581150 w 1436"/>
              <a:gd name="T47" fmla="*/ 1136650 h 736"/>
              <a:gd name="T48" fmla="*/ 1654175 w 1436"/>
              <a:gd name="T49" fmla="*/ 1123950 h 736"/>
              <a:gd name="T50" fmla="*/ 1724025 w 1436"/>
              <a:gd name="T51" fmla="*/ 1108075 h 736"/>
              <a:gd name="T52" fmla="*/ 1793875 w 1436"/>
              <a:gd name="T53" fmla="*/ 1092200 h 736"/>
              <a:gd name="T54" fmla="*/ 1863725 w 1436"/>
              <a:gd name="T55" fmla="*/ 1073150 h 736"/>
              <a:gd name="T56" fmla="*/ 1933575 w 1436"/>
              <a:gd name="T57" fmla="*/ 1050925 h 736"/>
              <a:gd name="T58" fmla="*/ 2003425 w 1436"/>
              <a:gd name="T59" fmla="*/ 1028700 h 736"/>
              <a:gd name="T60" fmla="*/ 2073275 w 1436"/>
              <a:gd name="T61" fmla="*/ 1003300 h 736"/>
              <a:gd name="T62" fmla="*/ 2143125 w 1436"/>
              <a:gd name="T63" fmla="*/ 977900 h 736"/>
              <a:gd name="T64" fmla="*/ 2212975 w 1436"/>
              <a:gd name="T65" fmla="*/ 946150 h 736"/>
              <a:gd name="T66" fmla="*/ 2279650 w 1436"/>
              <a:gd name="T67" fmla="*/ 914400 h 736"/>
              <a:gd name="T68" fmla="*/ 2025650 w 1436"/>
              <a:gd name="T69" fmla="*/ 758825 h 736"/>
              <a:gd name="T70" fmla="*/ 1768475 w 1436"/>
              <a:gd name="T71" fmla="*/ 603250 h 736"/>
              <a:gd name="T72" fmla="*/ 1806575 w 1436"/>
              <a:gd name="T73" fmla="*/ 301625 h 736"/>
              <a:gd name="T74" fmla="*/ 1841500 w 1436"/>
              <a:gd name="T75" fmla="*/ 3175 h 736"/>
              <a:gd name="T76" fmla="*/ 1841500 w 1436"/>
              <a:gd name="T77" fmla="*/ 0 h 736"/>
              <a:gd name="T78" fmla="*/ 1841500 w 1436"/>
              <a:gd name="T79" fmla="*/ 0 h 736"/>
              <a:gd name="T80" fmla="*/ 1758950 w 1436"/>
              <a:gd name="T81" fmla="*/ 38100 h 736"/>
              <a:gd name="T82" fmla="*/ 1676400 w 1436"/>
              <a:gd name="T83" fmla="*/ 66675 h 736"/>
              <a:gd name="T84" fmla="*/ 1590675 w 1436"/>
              <a:gd name="T85" fmla="*/ 95250 h 736"/>
              <a:gd name="T86" fmla="*/ 1504950 w 1436"/>
              <a:gd name="T87" fmla="*/ 114300 h 736"/>
              <a:gd name="T88" fmla="*/ 1422400 w 1436"/>
              <a:gd name="T89" fmla="*/ 133350 h 736"/>
              <a:gd name="T90" fmla="*/ 1336675 w 1436"/>
              <a:gd name="T91" fmla="*/ 142875 h 736"/>
              <a:gd name="T92" fmla="*/ 1250950 w 1436"/>
              <a:gd name="T93" fmla="*/ 149225 h 736"/>
              <a:gd name="T94" fmla="*/ 1165225 w 1436"/>
              <a:gd name="T95" fmla="*/ 152400 h 736"/>
              <a:gd name="T96" fmla="*/ 1082675 w 1436"/>
              <a:gd name="T97" fmla="*/ 149225 h 736"/>
              <a:gd name="T98" fmla="*/ 996950 w 1436"/>
              <a:gd name="T99" fmla="*/ 139700 h 736"/>
              <a:gd name="T100" fmla="*/ 914400 w 1436"/>
              <a:gd name="T101" fmla="*/ 127000 h 736"/>
              <a:gd name="T102" fmla="*/ 831850 w 1436"/>
              <a:gd name="T103" fmla="*/ 111125 h 736"/>
              <a:gd name="T104" fmla="*/ 749300 w 1436"/>
              <a:gd name="T105" fmla="*/ 88900 h 736"/>
              <a:gd name="T106" fmla="*/ 669925 w 1436"/>
              <a:gd name="T107" fmla="*/ 63500 h 736"/>
              <a:gd name="T108" fmla="*/ 590550 w 1436"/>
              <a:gd name="T109" fmla="*/ 31750 h 736"/>
              <a:gd name="T110" fmla="*/ 514350 w 1436"/>
              <a:gd name="T111" fmla="*/ 0 h 736"/>
              <a:gd name="T112" fmla="*/ 257175 w 1436"/>
              <a:gd name="T113" fmla="*/ 155575 h 736"/>
              <a:gd name="T114" fmla="*/ 0 w 1436"/>
              <a:gd name="T115" fmla="*/ 311150 h 736"/>
              <a:gd name="T116" fmla="*/ 34925 w 1436"/>
              <a:gd name="T117" fmla="*/ 612775 h 736"/>
              <a:gd name="T118" fmla="*/ 73025 w 1436"/>
              <a:gd name="T119" fmla="*/ 914400 h 7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36" h="736">
                <a:moveTo>
                  <a:pt x="46" y="576"/>
                </a:moveTo>
                <a:lnTo>
                  <a:pt x="46" y="576"/>
                </a:lnTo>
                <a:lnTo>
                  <a:pt x="86" y="594"/>
                </a:lnTo>
                <a:lnTo>
                  <a:pt x="128" y="612"/>
                </a:lnTo>
                <a:lnTo>
                  <a:pt x="168" y="628"/>
                </a:lnTo>
                <a:lnTo>
                  <a:pt x="210" y="644"/>
                </a:lnTo>
                <a:lnTo>
                  <a:pt x="252" y="658"/>
                </a:lnTo>
                <a:lnTo>
                  <a:pt x="294" y="670"/>
                </a:lnTo>
                <a:lnTo>
                  <a:pt x="336" y="682"/>
                </a:lnTo>
                <a:lnTo>
                  <a:pt x="378" y="694"/>
                </a:lnTo>
                <a:lnTo>
                  <a:pt x="422" y="702"/>
                </a:lnTo>
                <a:lnTo>
                  <a:pt x="464" y="710"/>
                </a:lnTo>
                <a:lnTo>
                  <a:pt x="508" y="718"/>
                </a:lnTo>
                <a:lnTo>
                  <a:pt x="552" y="724"/>
                </a:lnTo>
                <a:lnTo>
                  <a:pt x="596" y="728"/>
                </a:lnTo>
                <a:lnTo>
                  <a:pt x="640" y="732"/>
                </a:lnTo>
                <a:lnTo>
                  <a:pt x="684" y="734"/>
                </a:lnTo>
                <a:lnTo>
                  <a:pt x="728" y="736"/>
                </a:lnTo>
                <a:lnTo>
                  <a:pt x="774" y="736"/>
                </a:lnTo>
                <a:lnTo>
                  <a:pt x="818" y="734"/>
                </a:lnTo>
                <a:lnTo>
                  <a:pt x="862" y="732"/>
                </a:lnTo>
                <a:lnTo>
                  <a:pt x="908" y="728"/>
                </a:lnTo>
                <a:lnTo>
                  <a:pt x="952" y="722"/>
                </a:lnTo>
                <a:lnTo>
                  <a:pt x="996" y="716"/>
                </a:lnTo>
                <a:lnTo>
                  <a:pt x="1042" y="708"/>
                </a:lnTo>
                <a:lnTo>
                  <a:pt x="1086" y="698"/>
                </a:lnTo>
                <a:lnTo>
                  <a:pt x="1130" y="688"/>
                </a:lnTo>
                <a:lnTo>
                  <a:pt x="1174" y="676"/>
                </a:lnTo>
                <a:lnTo>
                  <a:pt x="1218" y="662"/>
                </a:lnTo>
                <a:lnTo>
                  <a:pt x="1262" y="648"/>
                </a:lnTo>
                <a:lnTo>
                  <a:pt x="1306" y="632"/>
                </a:lnTo>
                <a:lnTo>
                  <a:pt x="1350" y="616"/>
                </a:lnTo>
                <a:lnTo>
                  <a:pt x="1394" y="596"/>
                </a:lnTo>
                <a:lnTo>
                  <a:pt x="1436" y="576"/>
                </a:lnTo>
                <a:lnTo>
                  <a:pt x="1276" y="478"/>
                </a:lnTo>
                <a:lnTo>
                  <a:pt x="1114" y="380"/>
                </a:lnTo>
                <a:lnTo>
                  <a:pt x="1138" y="190"/>
                </a:lnTo>
                <a:lnTo>
                  <a:pt x="1160" y="2"/>
                </a:lnTo>
                <a:lnTo>
                  <a:pt x="1160" y="0"/>
                </a:lnTo>
                <a:lnTo>
                  <a:pt x="1108" y="24"/>
                </a:lnTo>
                <a:lnTo>
                  <a:pt x="1056" y="42"/>
                </a:lnTo>
                <a:lnTo>
                  <a:pt x="1002" y="60"/>
                </a:lnTo>
                <a:lnTo>
                  <a:pt x="948" y="72"/>
                </a:lnTo>
                <a:lnTo>
                  <a:pt x="896" y="84"/>
                </a:lnTo>
                <a:lnTo>
                  <a:pt x="842" y="90"/>
                </a:lnTo>
                <a:lnTo>
                  <a:pt x="788" y="94"/>
                </a:lnTo>
                <a:lnTo>
                  <a:pt x="734" y="96"/>
                </a:lnTo>
                <a:lnTo>
                  <a:pt x="682" y="94"/>
                </a:lnTo>
                <a:lnTo>
                  <a:pt x="628" y="88"/>
                </a:lnTo>
                <a:lnTo>
                  <a:pt x="576" y="80"/>
                </a:lnTo>
                <a:lnTo>
                  <a:pt x="524" y="70"/>
                </a:lnTo>
                <a:lnTo>
                  <a:pt x="472" y="56"/>
                </a:lnTo>
                <a:lnTo>
                  <a:pt x="422" y="40"/>
                </a:lnTo>
                <a:lnTo>
                  <a:pt x="372" y="20"/>
                </a:lnTo>
                <a:lnTo>
                  <a:pt x="324" y="0"/>
                </a:lnTo>
                <a:lnTo>
                  <a:pt x="162" y="98"/>
                </a:lnTo>
                <a:lnTo>
                  <a:pt x="0" y="196"/>
                </a:lnTo>
                <a:lnTo>
                  <a:pt x="22" y="386"/>
                </a:lnTo>
                <a:lnTo>
                  <a:pt x="46" y="576"/>
                </a:lnTo>
                <a:close/>
              </a:path>
            </a:pathLst>
          </a:custGeom>
          <a:solidFill>
            <a:srgbClr val="8CADCE"/>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1" name="Freeform 6"/>
          <p:cNvSpPr>
            <a:spLocks/>
          </p:cNvSpPr>
          <p:nvPr/>
        </p:nvSpPr>
        <p:spPr bwMode="auto">
          <a:xfrm>
            <a:off x="1978025" y="2447925"/>
            <a:ext cx="1349375" cy="2152650"/>
          </a:xfrm>
          <a:custGeom>
            <a:avLst/>
            <a:gdLst>
              <a:gd name="T0" fmla="*/ 555625 w 850"/>
              <a:gd name="T1" fmla="*/ 0 h 1356"/>
              <a:gd name="T2" fmla="*/ 555625 w 850"/>
              <a:gd name="T3" fmla="*/ 0 h 1356"/>
              <a:gd name="T4" fmla="*/ 511175 w 850"/>
              <a:gd name="T5" fmla="*/ 57150 h 1356"/>
              <a:gd name="T6" fmla="*/ 469900 w 850"/>
              <a:gd name="T7" fmla="*/ 114300 h 1356"/>
              <a:gd name="T8" fmla="*/ 431800 w 850"/>
              <a:gd name="T9" fmla="*/ 171450 h 1356"/>
              <a:gd name="T10" fmla="*/ 393700 w 850"/>
              <a:gd name="T11" fmla="*/ 228600 h 1356"/>
              <a:gd name="T12" fmla="*/ 355600 w 850"/>
              <a:gd name="T13" fmla="*/ 288925 h 1356"/>
              <a:gd name="T14" fmla="*/ 320675 w 850"/>
              <a:gd name="T15" fmla="*/ 349250 h 1356"/>
              <a:gd name="T16" fmla="*/ 288925 w 850"/>
              <a:gd name="T17" fmla="*/ 409575 h 1356"/>
              <a:gd name="T18" fmla="*/ 257175 w 850"/>
              <a:gd name="T19" fmla="*/ 473075 h 1356"/>
              <a:gd name="T20" fmla="*/ 225425 w 850"/>
              <a:gd name="T21" fmla="*/ 536575 h 1356"/>
              <a:gd name="T22" fmla="*/ 200025 w 850"/>
              <a:gd name="T23" fmla="*/ 600075 h 1356"/>
              <a:gd name="T24" fmla="*/ 171450 w 850"/>
              <a:gd name="T25" fmla="*/ 663575 h 1356"/>
              <a:gd name="T26" fmla="*/ 149225 w 850"/>
              <a:gd name="T27" fmla="*/ 730250 h 1356"/>
              <a:gd name="T28" fmla="*/ 123825 w 850"/>
              <a:gd name="T29" fmla="*/ 796925 h 1356"/>
              <a:gd name="T30" fmla="*/ 104775 w 850"/>
              <a:gd name="T31" fmla="*/ 863600 h 1356"/>
              <a:gd name="T32" fmla="*/ 85725 w 850"/>
              <a:gd name="T33" fmla="*/ 933450 h 1356"/>
              <a:gd name="T34" fmla="*/ 66675 w 850"/>
              <a:gd name="T35" fmla="*/ 1000125 h 1356"/>
              <a:gd name="T36" fmla="*/ 50800 w 850"/>
              <a:gd name="T37" fmla="*/ 1069975 h 1356"/>
              <a:gd name="T38" fmla="*/ 38100 w 850"/>
              <a:gd name="T39" fmla="*/ 1139825 h 1356"/>
              <a:gd name="T40" fmla="*/ 25400 w 850"/>
              <a:gd name="T41" fmla="*/ 1209675 h 1356"/>
              <a:gd name="T42" fmla="*/ 15875 w 850"/>
              <a:gd name="T43" fmla="*/ 1279525 h 1356"/>
              <a:gd name="T44" fmla="*/ 9525 w 850"/>
              <a:gd name="T45" fmla="*/ 1349375 h 1356"/>
              <a:gd name="T46" fmla="*/ 3175 w 850"/>
              <a:gd name="T47" fmla="*/ 1422400 h 1356"/>
              <a:gd name="T48" fmla="*/ 0 w 850"/>
              <a:gd name="T49" fmla="*/ 1495425 h 1356"/>
              <a:gd name="T50" fmla="*/ 0 w 850"/>
              <a:gd name="T51" fmla="*/ 1565275 h 1356"/>
              <a:gd name="T52" fmla="*/ 0 w 850"/>
              <a:gd name="T53" fmla="*/ 1638300 h 1356"/>
              <a:gd name="T54" fmla="*/ 3175 w 850"/>
              <a:gd name="T55" fmla="*/ 1711325 h 1356"/>
              <a:gd name="T56" fmla="*/ 6350 w 850"/>
              <a:gd name="T57" fmla="*/ 1784350 h 1356"/>
              <a:gd name="T58" fmla="*/ 12700 w 850"/>
              <a:gd name="T59" fmla="*/ 1857375 h 1356"/>
              <a:gd name="T60" fmla="*/ 22225 w 850"/>
              <a:gd name="T61" fmla="*/ 1930400 h 1356"/>
              <a:gd name="T62" fmla="*/ 34925 w 850"/>
              <a:gd name="T63" fmla="*/ 2003425 h 1356"/>
              <a:gd name="T64" fmla="*/ 47625 w 850"/>
              <a:gd name="T65" fmla="*/ 2076450 h 1356"/>
              <a:gd name="T66" fmla="*/ 63500 w 850"/>
              <a:gd name="T67" fmla="*/ 2152650 h 1356"/>
              <a:gd name="T68" fmla="*/ 269875 w 850"/>
              <a:gd name="T69" fmla="*/ 1936750 h 1356"/>
              <a:gd name="T70" fmla="*/ 482600 w 850"/>
              <a:gd name="T71" fmla="*/ 1724025 h 1356"/>
              <a:gd name="T72" fmla="*/ 765175 w 850"/>
              <a:gd name="T73" fmla="*/ 1825625 h 1356"/>
              <a:gd name="T74" fmla="*/ 1047750 w 850"/>
              <a:gd name="T75" fmla="*/ 1927225 h 1356"/>
              <a:gd name="T76" fmla="*/ 1054100 w 850"/>
              <a:gd name="T77" fmla="*/ 1927225 h 1356"/>
              <a:gd name="T78" fmla="*/ 1054100 w 850"/>
              <a:gd name="T79" fmla="*/ 1927225 h 1356"/>
              <a:gd name="T80" fmla="*/ 1035050 w 850"/>
              <a:gd name="T81" fmla="*/ 1838325 h 1356"/>
              <a:gd name="T82" fmla="*/ 1025525 w 850"/>
              <a:gd name="T83" fmla="*/ 1749425 h 1356"/>
              <a:gd name="T84" fmla="*/ 1016000 w 850"/>
              <a:gd name="T85" fmla="*/ 1663700 h 1356"/>
              <a:gd name="T86" fmla="*/ 1016000 w 850"/>
              <a:gd name="T87" fmla="*/ 1574800 h 1356"/>
              <a:gd name="T88" fmla="*/ 1019175 w 850"/>
              <a:gd name="T89" fmla="*/ 1489075 h 1356"/>
              <a:gd name="T90" fmla="*/ 1025525 w 850"/>
              <a:gd name="T91" fmla="*/ 1403350 h 1356"/>
              <a:gd name="T92" fmla="*/ 1038225 w 850"/>
              <a:gd name="T93" fmla="*/ 1317625 h 1356"/>
              <a:gd name="T94" fmla="*/ 1057275 w 850"/>
              <a:gd name="T95" fmla="*/ 1235075 h 1356"/>
              <a:gd name="T96" fmla="*/ 1079500 w 850"/>
              <a:gd name="T97" fmla="*/ 1152525 h 1356"/>
              <a:gd name="T98" fmla="*/ 1104900 w 850"/>
              <a:gd name="T99" fmla="*/ 1073150 h 1356"/>
              <a:gd name="T100" fmla="*/ 1136650 w 850"/>
              <a:gd name="T101" fmla="*/ 993775 h 1356"/>
              <a:gd name="T102" fmla="*/ 1171575 w 850"/>
              <a:gd name="T103" fmla="*/ 917575 h 1356"/>
              <a:gd name="T104" fmla="*/ 1209675 w 850"/>
              <a:gd name="T105" fmla="*/ 844550 h 1356"/>
              <a:gd name="T106" fmla="*/ 1250950 w 850"/>
              <a:gd name="T107" fmla="*/ 771525 h 1356"/>
              <a:gd name="T108" fmla="*/ 1298575 w 850"/>
              <a:gd name="T109" fmla="*/ 701675 h 1356"/>
              <a:gd name="T110" fmla="*/ 1349375 w 850"/>
              <a:gd name="T111" fmla="*/ 635000 h 1356"/>
              <a:gd name="T112" fmla="*/ 1254125 w 850"/>
              <a:gd name="T113" fmla="*/ 346075 h 1356"/>
              <a:gd name="T114" fmla="*/ 1158875 w 850"/>
              <a:gd name="T115" fmla="*/ 60325 h 1356"/>
              <a:gd name="T116" fmla="*/ 860425 w 850"/>
              <a:gd name="T117" fmla="*/ 31750 h 1356"/>
              <a:gd name="T118" fmla="*/ 555625 w 850"/>
              <a:gd name="T119" fmla="*/ 0 h 13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50" h="1356">
                <a:moveTo>
                  <a:pt x="350" y="0"/>
                </a:moveTo>
                <a:lnTo>
                  <a:pt x="350" y="0"/>
                </a:lnTo>
                <a:lnTo>
                  <a:pt x="322" y="36"/>
                </a:lnTo>
                <a:lnTo>
                  <a:pt x="296" y="72"/>
                </a:lnTo>
                <a:lnTo>
                  <a:pt x="272" y="108"/>
                </a:lnTo>
                <a:lnTo>
                  <a:pt x="248" y="144"/>
                </a:lnTo>
                <a:lnTo>
                  <a:pt x="224" y="182"/>
                </a:lnTo>
                <a:lnTo>
                  <a:pt x="202" y="220"/>
                </a:lnTo>
                <a:lnTo>
                  <a:pt x="182" y="258"/>
                </a:lnTo>
                <a:lnTo>
                  <a:pt x="162" y="298"/>
                </a:lnTo>
                <a:lnTo>
                  <a:pt x="142" y="338"/>
                </a:lnTo>
                <a:lnTo>
                  <a:pt x="126" y="378"/>
                </a:lnTo>
                <a:lnTo>
                  <a:pt x="108" y="418"/>
                </a:lnTo>
                <a:lnTo>
                  <a:pt x="94" y="460"/>
                </a:lnTo>
                <a:lnTo>
                  <a:pt x="78" y="502"/>
                </a:lnTo>
                <a:lnTo>
                  <a:pt x="66" y="544"/>
                </a:lnTo>
                <a:lnTo>
                  <a:pt x="54" y="588"/>
                </a:lnTo>
                <a:lnTo>
                  <a:pt x="42" y="630"/>
                </a:lnTo>
                <a:lnTo>
                  <a:pt x="32" y="674"/>
                </a:lnTo>
                <a:lnTo>
                  <a:pt x="24" y="718"/>
                </a:lnTo>
                <a:lnTo>
                  <a:pt x="16" y="762"/>
                </a:lnTo>
                <a:lnTo>
                  <a:pt x="10" y="806"/>
                </a:lnTo>
                <a:lnTo>
                  <a:pt x="6" y="850"/>
                </a:lnTo>
                <a:lnTo>
                  <a:pt x="2" y="896"/>
                </a:lnTo>
                <a:lnTo>
                  <a:pt x="0" y="942"/>
                </a:lnTo>
                <a:lnTo>
                  <a:pt x="0" y="986"/>
                </a:lnTo>
                <a:lnTo>
                  <a:pt x="0" y="1032"/>
                </a:lnTo>
                <a:lnTo>
                  <a:pt x="2" y="1078"/>
                </a:lnTo>
                <a:lnTo>
                  <a:pt x="4" y="1124"/>
                </a:lnTo>
                <a:lnTo>
                  <a:pt x="8" y="1170"/>
                </a:lnTo>
                <a:lnTo>
                  <a:pt x="14" y="1216"/>
                </a:lnTo>
                <a:lnTo>
                  <a:pt x="22" y="1262"/>
                </a:lnTo>
                <a:lnTo>
                  <a:pt x="30" y="1308"/>
                </a:lnTo>
                <a:lnTo>
                  <a:pt x="40" y="1356"/>
                </a:lnTo>
                <a:lnTo>
                  <a:pt x="170" y="1220"/>
                </a:lnTo>
                <a:lnTo>
                  <a:pt x="304" y="1086"/>
                </a:lnTo>
                <a:lnTo>
                  <a:pt x="482" y="1150"/>
                </a:lnTo>
                <a:lnTo>
                  <a:pt x="660" y="1214"/>
                </a:lnTo>
                <a:lnTo>
                  <a:pt x="664" y="1214"/>
                </a:lnTo>
                <a:lnTo>
                  <a:pt x="652" y="1158"/>
                </a:lnTo>
                <a:lnTo>
                  <a:pt x="646" y="1102"/>
                </a:lnTo>
                <a:lnTo>
                  <a:pt x="640" y="1048"/>
                </a:lnTo>
                <a:lnTo>
                  <a:pt x="640" y="992"/>
                </a:lnTo>
                <a:lnTo>
                  <a:pt x="642" y="938"/>
                </a:lnTo>
                <a:lnTo>
                  <a:pt x="646" y="884"/>
                </a:lnTo>
                <a:lnTo>
                  <a:pt x="654" y="830"/>
                </a:lnTo>
                <a:lnTo>
                  <a:pt x="666" y="778"/>
                </a:lnTo>
                <a:lnTo>
                  <a:pt x="680" y="726"/>
                </a:lnTo>
                <a:lnTo>
                  <a:pt x="696" y="676"/>
                </a:lnTo>
                <a:lnTo>
                  <a:pt x="716" y="626"/>
                </a:lnTo>
                <a:lnTo>
                  <a:pt x="738" y="578"/>
                </a:lnTo>
                <a:lnTo>
                  <a:pt x="762" y="532"/>
                </a:lnTo>
                <a:lnTo>
                  <a:pt x="788" y="486"/>
                </a:lnTo>
                <a:lnTo>
                  <a:pt x="818" y="442"/>
                </a:lnTo>
                <a:lnTo>
                  <a:pt x="850" y="400"/>
                </a:lnTo>
                <a:lnTo>
                  <a:pt x="790" y="218"/>
                </a:lnTo>
                <a:lnTo>
                  <a:pt x="730" y="38"/>
                </a:lnTo>
                <a:lnTo>
                  <a:pt x="542" y="20"/>
                </a:lnTo>
                <a:lnTo>
                  <a:pt x="350" y="0"/>
                </a:lnTo>
                <a:close/>
              </a:path>
            </a:pathLst>
          </a:custGeom>
          <a:solidFill>
            <a:srgbClr val="D1DEEB"/>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2" name="Freeform 7"/>
          <p:cNvSpPr>
            <a:spLocks/>
          </p:cNvSpPr>
          <p:nvPr/>
        </p:nvSpPr>
        <p:spPr bwMode="auto">
          <a:xfrm>
            <a:off x="5106988" y="4379913"/>
            <a:ext cx="1895475" cy="1952625"/>
          </a:xfrm>
          <a:custGeom>
            <a:avLst/>
            <a:gdLst>
              <a:gd name="T0" fmla="*/ 517525 w 1194"/>
              <a:gd name="T1" fmla="*/ 1952625 h 1230"/>
              <a:gd name="T2" fmla="*/ 517525 w 1194"/>
              <a:gd name="T3" fmla="*/ 1952625 h 1230"/>
              <a:gd name="T4" fmla="*/ 581025 w 1194"/>
              <a:gd name="T5" fmla="*/ 1920875 h 1230"/>
              <a:gd name="T6" fmla="*/ 641350 w 1194"/>
              <a:gd name="T7" fmla="*/ 1889125 h 1230"/>
              <a:gd name="T8" fmla="*/ 701675 w 1194"/>
              <a:gd name="T9" fmla="*/ 1854200 h 1230"/>
              <a:gd name="T10" fmla="*/ 762000 w 1194"/>
              <a:gd name="T11" fmla="*/ 1819275 h 1230"/>
              <a:gd name="T12" fmla="*/ 822325 w 1194"/>
              <a:gd name="T13" fmla="*/ 1781175 h 1230"/>
              <a:gd name="T14" fmla="*/ 879475 w 1194"/>
              <a:gd name="T15" fmla="*/ 1739900 h 1230"/>
              <a:gd name="T16" fmla="*/ 936625 w 1194"/>
              <a:gd name="T17" fmla="*/ 1698625 h 1230"/>
              <a:gd name="T18" fmla="*/ 990600 w 1194"/>
              <a:gd name="T19" fmla="*/ 1657350 h 1230"/>
              <a:gd name="T20" fmla="*/ 1044575 w 1194"/>
              <a:gd name="T21" fmla="*/ 1612900 h 1230"/>
              <a:gd name="T22" fmla="*/ 1098550 w 1194"/>
              <a:gd name="T23" fmla="*/ 1568450 h 1230"/>
              <a:gd name="T24" fmla="*/ 1149350 w 1194"/>
              <a:gd name="T25" fmla="*/ 1520825 h 1230"/>
              <a:gd name="T26" fmla="*/ 1200150 w 1194"/>
              <a:gd name="T27" fmla="*/ 1473200 h 1230"/>
              <a:gd name="T28" fmla="*/ 1250950 w 1194"/>
              <a:gd name="T29" fmla="*/ 1422400 h 1230"/>
              <a:gd name="T30" fmla="*/ 1298575 w 1194"/>
              <a:gd name="T31" fmla="*/ 1371600 h 1230"/>
              <a:gd name="T32" fmla="*/ 1346200 w 1194"/>
              <a:gd name="T33" fmla="*/ 1317625 h 1230"/>
              <a:gd name="T34" fmla="*/ 1390650 w 1194"/>
              <a:gd name="T35" fmla="*/ 1263650 h 1230"/>
              <a:gd name="T36" fmla="*/ 1435100 w 1194"/>
              <a:gd name="T37" fmla="*/ 1209675 h 1230"/>
              <a:gd name="T38" fmla="*/ 1476375 w 1194"/>
              <a:gd name="T39" fmla="*/ 1152525 h 1230"/>
              <a:gd name="T40" fmla="*/ 1517650 w 1194"/>
              <a:gd name="T41" fmla="*/ 1092200 h 1230"/>
              <a:gd name="T42" fmla="*/ 1555750 w 1194"/>
              <a:gd name="T43" fmla="*/ 1035050 h 1230"/>
              <a:gd name="T44" fmla="*/ 1593850 w 1194"/>
              <a:gd name="T45" fmla="*/ 974725 h 1230"/>
              <a:gd name="T46" fmla="*/ 1631950 w 1194"/>
              <a:gd name="T47" fmla="*/ 911225 h 1230"/>
              <a:gd name="T48" fmla="*/ 1663700 w 1194"/>
              <a:gd name="T49" fmla="*/ 847725 h 1230"/>
              <a:gd name="T50" fmla="*/ 1698625 w 1194"/>
              <a:gd name="T51" fmla="*/ 784225 h 1230"/>
              <a:gd name="T52" fmla="*/ 1730375 w 1194"/>
              <a:gd name="T53" fmla="*/ 717550 h 1230"/>
              <a:gd name="T54" fmla="*/ 1758950 w 1194"/>
              <a:gd name="T55" fmla="*/ 650875 h 1230"/>
              <a:gd name="T56" fmla="*/ 1784350 w 1194"/>
              <a:gd name="T57" fmla="*/ 584200 h 1230"/>
              <a:gd name="T58" fmla="*/ 1809750 w 1194"/>
              <a:gd name="T59" fmla="*/ 514350 h 1230"/>
              <a:gd name="T60" fmla="*/ 1835150 w 1194"/>
              <a:gd name="T61" fmla="*/ 444500 h 1230"/>
              <a:gd name="T62" fmla="*/ 1857375 w 1194"/>
              <a:gd name="T63" fmla="*/ 374650 h 1230"/>
              <a:gd name="T64" fmla="*/ 1876425 w 1194"/>
              <a:gd name="T65" fmla="*/ 301625 h 1230"/>
              <a:gd name="T66" fmla="*/ 1895475 w 1194"/>
              <a:gd name="T67" fmla="*/ 228600 h 1230"/>
              <a:gd name="T68" fmla="*/ 1612900 w 1194"/>
              <a:gd name="T69" fmla="*/ 330200 h 1230"/>
              <a:gd name="T70" fmla="*/ 1330325 w 1194"/>
              <a:gd name="T71" fmla="*/ 431800 h 1230"/>
              <a:gd name="T72" fmla="*/ 1120775 w 1194"/>
              <a:gd name="T73" fmla="*/ 219075 h 1230"/>
              <a:gd name="T74" fmla="*/ 908050 w 1194"/>
              <a:gd name="T75" fmla="*/ 3175 h 1230"/>
              <a:gd name="T76" fmla="*/ 904875 w 1194"/>
              <a:gd name="T77" fmla="*/ 0 h 1230"/>
              <a:gd name="T78" fmla="*/ 904875 w 1194"/>
              <a:gd name="T79" fmla="*/ 0 h 1230"/>
              <a:gd name="T80" fmla="*/ 882650 w 1194"/>
              <a:gd name="T81" fmla="*/ 88900 h 1230"/>
              <a:gd name="T82" fmla="*/ 854075 w 1194"/>
              <a:gd name="T83" fmla="*/ 174625 h 1230"/>
              <a:gd name="T84" fmla="*/ 822325 w 1194"/>
              <a:gd name="T85" fmla="*/ 254000 h 1230"/>
              <a:gd name="T86" fmla="*/ 787400 w 1194"/>
              <a:gd name="T87" fmla="*/ 333375 h 1230"/>
              <a:gd name="T88" fmla="*/ 746125 w 1194"/>
              <a:gd name="T89" fmla="*/ 412750 h 1230"/>
              <a:gd name="T90" fmla="*/ 701675 w 1194"/>
              <a:gd name="T91" fmla="*/ 485775 h 1230"/>
              <a:gd name="T92" fmla="*/ 654050 w 1194"/>
              <a:gd name="T93" fmla="*/ 555625 h 1230"/>
              <a:gd name="T94" fmla="*/ 603250 w 1194"/>
              <a:gd name="T95" fmla="*/ 622300 h 1230"/>
              <a:gd name="T96" fmla="*/ 546100 w 1194"/>
              <a:gd name="T97" fmla="*/ 688975 h 1230"/>
              <a:gd name="T98" fmla="*/ 488950 w 1194"/>
              <a:gd name="T99" fmla="*/ 749300 h 1230"/>
              <a:gd name="T100" fmla="*/ 425450 w 1194"/>
              <a:gd name="T101" fmla="*/ 806450 h 1230"/>
              <a:gd name="T102" fmla="*/ 361950 w 1194"/>
              <a:gd name="T103" fmla="*/ 860425 h 1230"/>
              <a:gd name="T104" fmla="*/ 295275 w 1194"/>
              <a:gd name="T105" fmla="*/ 911225 h 1230"/>
              <a:gd name="T106" fmla="*/ 225425 w 1194"/>
              <a:gd name="T107" fmla="*/ 955675 h 1230"/>
              <a:gd name="T108" fmla="*/ 152400 w 1194"/>
              <a:gd name="T109" fmla="*/ 996950 h 1230"/>
              <a:gd name="T110" fmla="*/ 76200 w 1194"/>
              <a:gd name="T111" fmla="*/ 1038225 h 1230"/>
              <a:gd name="T112" fmla="*/ 38100 w 1194"/>
              <a:gd name="T113" fmla="*/ 1336675 h 1230"/>
              <a:gd name="T114" fmla="*/ 0 w 1194"/>
              <a:gd name="T115" fmla="*/ 1635125 h 1230"/>
              <a:gd name="T116" fmla="*/ 257175 w 1194"/>
              <a:gd name="T117" fmla="*/ 1793875 h 1230"/>
              <a:gd name="T118" fmla="*/ 517525 w 1194"/>
              <a:gd name="T119" fmla="*/ 1952625 h 12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194" h="1230">
                <a:moveTo>
                  <a:pt x="326" y="1230"/>
                </a:moveTo>
                <a:lnTo>
                  <a:pt x="326" y="1230"/>
                </a:lnTo>
                <a:lnTo>
                  <a:pt x="366" y="1210"/>
                </a:lnTo>
                <a:lnTo>
                  <a:pt x="404" y="1190"/>
                </a:lnTo>
                <a:lnTo>
                  <a:pt x="442" y="1168"/>
                </a:lnTo>
                <a:lnTo>
                  <a:pt x="480" y="1146"/>
                </a:lnTo>
                <a:lnTo>
                  <a:pt x="518" y="1122"/>
                </a:lnTo>
                <a:lnTo>
                  <a:pt x="554" y="1096"/>
                </a:lnTo>
                <a:lnTo>
                  <a:pt x="590" y="1070"/>
                </a:lnTo>
                <a:lnTo>
                  <a:pt x="624" y="1044"/>
                </a:lnTo>
                <a:lnTo>
                  <a:pt x="658" y="1016"/>
                </a:lnTo>
                <a:lnTo>
                  <a:pt x="692" y="988"/>
                </a:lnTo>
                <a:lnTo>
                  <a:pt x="724" y="958"/>
                </a:lnTo>
                <a:lnTo>
                  <a:pt x="756" y="928"/>
                </a:lnTo>
                <a:lnTo>
                  <a:pt x="788" y="896"/>
                </a:lnTo>
                <a:lnTo>
                  <a:pt x="818" y="864"/>
                </a:lnTo>
                <a:lnTo>
                  <a:pt x="848" y="830"/>
                </a:lnTo>
                <a:lnTo>
                  <a:pt x="876" y="796"/>
                </a:lnTo>
                <a:lnTo>
                  <a:pt x="904" y="762"/>
                </a:lnTo>
                <a:lnTo>
                  <a:pt x="930" y="726"/>
                </a:lnTo>
                <a:lnTo>
                  <a:pt x="956" y="688"/>
                </a:lnTo>
                <a:lnTo>
                  <a:pt x="980" y="652"/>
                </a:lnTo>
                <a:lnTo>
                  <a:pt x="1004" y="614"/>
                </a:lnTo>
                <a:lnTo>
                  <a:pt x="1028" y="574"/>
                </a:lnTo>
                <a:lnTo>
                  <a:pt x="1048" y="534"/>
                </a:lnTo>
                <a:lnTo>
                  <a:pt x="1070" y="494"/>
                </a:lnTo>
                <a:lnTo>
                  <a:pt x="1090" y="452"/>
                </a:lnTo>
                <a:lnTo>
                  <a:pt x="1108" y="410"/>
                </a:lnTo>
                <a:lnTo>
                  <a:pt x="1124" y="368"/>
                </a:lnTo>
                <a:lnTo>
                  <a:pt x="1140" y="324"/>
                </a:lnTo>
                <a:lnTo>
                  <a:pt x="1156" y="280"/>
                </a:lnTo>
                <a:lnTo>
                  <a:pt x="1170" y="236"/>
                </a:lnTo>
                <a:lnTo>
                  <a:pt x="1182" y="190"/>
                </a:lnTo>
                <a:lnTo>
                  <a:pt x="1194" y="144"/>
                </a:lnTo>
                <a:lnTo>
                  <a:pt x="1016" y="208"/>
                </a:lnTo>
                <a:lnTo>
                  <a:pt x="838" y="272"/>
                </a:lnTo>
                <a:lnTo>
                  <a:pt x="706" y="138"/>
                </a:lnTo>
                <a:lnTo>
                  <a:pt x="572" y="2"/>
                </a:lnTo>
                <a:lnTo>
                  <a:pt x="570" y="0"/>
                </a:lnTo>
                <a:lnTo>
                  <a:pt x="556" y="56"/>
                </a:lnTo>
                <a:lnTo>
                  <a:pt x="538" y="110"/>
                </a:lnTo>
                <a:lnTo>
                  <a:pt x="518" y="160"/>
                </a:lnTo>
                <a:lnTo>
                  <a:pt x="496" y="210"/>
                </a:lnTo>
                <a:lnTo>
                  <a:pt x="470" y="260"/>
                </a:lnTo>
                <a:lnTo>
                  <a:pt x="442" y="306"/>
                </a:lnTo>
                <a:lnTo>
                  <a:pt x="412" y="350"/>
                </a:lnTo>
                <a:lnTo>
                  <a:pt x="380" y="392"/>
                </a:lnTo>
                <a:lnTo>
                  <a:pt x="344" y="434"/>
                </a:lnTo>
                <a:lnTo>
                  <a:pt x="308" y="472"/>
                </a:lnTo>
                <a:lnTo>
                  <a:pt x="268" y="508"/>
                </a:lnTo>
                <a:lnTo>
                  <a:pt x="228" y="542"/>
                </a:lnTo>
                <a:lnTo>
                  <a:pt x="186" y="574"/>
                </a:lnTo>
                <a:lnTo>
                  <a:pt x="142" y="602"/>
                </a:lnTo>
                <a:lnTo>
                  <a:pt x="96" y="628"/>
                </a:lnTo>
                <a:lnTo>
                  <a:pt x="48" y="654"/>
                </a:lnTo>
                <a:lnTo>
                  <a:pt x="24" y="842"/>
                </a:lnTo>
                <a:lnTo>
                  <a:pt x="0" y="1030"/>
                </a:lnTo>
                <a:lnTo>
                  <a:pt x="162" y="1130"/>
                </a:lnTo>
                <a:lnTo>
                  <a:pt x="326" y="1230"/>
                </a:lnTo>
                <a:close/>
              </a:path>
            </a:pathLst>
          </a:custGeom>
          <a:solidFill>
            <a:srgbClr val="6994BF"/>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3" name="Freeform 8"/>
          <p:cNvSpPr>
            <a:spLocks/>
          </p:cNvSpPr>
          <p:nvPr/>
        </p:nvSpPr>
        <p:spPr bwMode="auto">
          <a:xfrm>
            <a:off x="4524375" y="1492250"/>
            <a:ext cx="1990725" cy="1590675"/>
          </a:xfrm>
          <a:custGeom>
            <a:avLst/>
            <a:gdLst>
              <a:gd name="T0" fmla="*/ 1990725 w 1254"/>
              <a:gd name="T1" fmla="*/ 958850 h 1002"/>
              <a:gd name="T2" fmla="*/ 1990725 w 1254"/>
              <a:gd name="T3" fmla="*/ 958850 h 1002"/>
              <a:gd name="T4" fmla="*/ 1946275 w 1254"/>
              <a:gd name="T5" fmla="*/ 904875 h 1002"/>
              <a:gd name="T6" fmla="*/ 1898650 w 1254"/>
              <a:gd name="T7" fmla="*/ 850900 h 1002"/>
              <a:gd name="T8" fmla="*/ 1851025 w 1254"/>
              <a:gd name="T9" fmla="*/ 800100 h 1002"/>
              <a:gd name="T10" fmla="*/ 1803400 w 1254"/>
              <a:gd name="T11" fmla="*/ 749300 h 1002"/>
              <a:gd name="T12" fmla="*/ 1752600 w 1254"/>
              <a:gd name="T13" fmla="*/ 701675 h 1002"/>
              <a:gd name="T14" fmla="*/ 1701800 w 1254"/>
              <a:gd name="T15" fmla="*/ 654050 h 1002"/>
              <a:gd name="T16" fmla="*/ 1651000 w 1254"/>
              <a:gd name="T17" fmla="*/ 606425 h 1002"/>
              <a:gd name="T18" fmla="*/ 1597025 w 1254"/>
              <a:gd name="T19" fmla="*/ 561975 h 1002"/>
              <a:gd name="T20" fmla="*/ 1539875 w 1254"/>
              <a:gd name="T21" fmla="*/ 520700 h 1002"/>
              <a:gd name="T22" fmla="*/ 1485900 w 1254"/>
              <a:gd name="T23" fmla="*/ 476250 h 1002"/>
              <a:gd name="T24" fmla="*/ 1428750 w 1254"/>
              <a:gd name="T25" fmla="*/ 438150 h 1002"/>
              <a:gd name="T26" fmla="*/ 1368425 w 1254"/>
              <a:gd name="T27" fmla="*/ 400050 h 1002"/>
              <a:gd name="T28" fmla="*/ 1308100 w 1254"/>
              <a:gd name="T29" fmla="*/ 361950 h 1002"/>
              <a:gd name="T30" fmla="*/ 1247775 w 1254"/>
              <a:gd name="T31" fmla="*/ 327025 h 1002"/>
              <a:gd name="T32" fmla="*/ 1187450 w 1254"/>
              <a:gd name="T33" fmla="*/ 292100 h 1002"/>
              <a:gd name="T34" fmla="*/ 1123950 w 1254"/>
              <a:gd name="T35" fmla="*/ 260350 h 1002"/>
              <a:gd name="T36" fmla="*/ 1060450 w 1254"/>
              <a:gd name="T37" fmla="*/ 228600 h 1002"/>
              <a:gd name="T38" fmla="*/ 993775 w 1254"/>
              <a:gd name="T39" fmla="*/ 200025 h 1002"/>
              <a:gd name="T40" fmla="*/ 930275 w 1254"/>
              <a:gd name="T41" fmla="*/ 174625 h 1002"/>
              <a:gd name="T42" fmla="*/ 863600 w 1254"/>
              <a:gd name="T43" fmla="*/ 149225 h 1002"/>
              <a:gd name="T44" fmla="*/ 793750 w 1254"/>
              <a:gd name="T45" fmla="*/ 127000 h 1002"/>
              <a:gd name="T46" fmla="*/ 727075 w 1254"/>
              <a:gd name="T47" fmla="*/ 104775 h 1002"/>
              <a:gd name="T48" fmla="*/ 657225 w 1254"/>
              <a:gd name="T49" fmla="*/ 85725 h 1002"/>
              <a:gd name="T50" fmla="*/ 587375 w 1254"/>
              <a:gd name="T51" fmla="*/ 66675 h 1002"/>
              <a:gd name="T52" fmla="*/ 517525 w 1254"/>
              <a:gd name="T53" fmla="*/ 50800 h 1002"/>
              <a:gd name="T54" fmla="*/ 444500 w 1254"/>
              <a:gd name="T55" fmla="*/ 38100 h 1002"/>
              <a:gd name="T56" fmla="*/ 374650 w 1254"/>
              <a:gd name="T57" fmla="*/ 28575 h 1002"/>
              <a:gd name="T58" fmla="*/ 301625 w 1254"/>
              <a:gd name="T59" fmla="*/ 15875 h 1002"/>
              <a:gd name="T60" fmla="*/ 225425 w 1254"/>
              <a:gd name="T61" fmla="*/ 9525 h 1002"/>
              <a:gd name="T62" fmla="*/ 152400 w 1254"/>
              <a:gd name="T63" fmla="*/ 3175 h 1002"/>
              <a:gd name="T64" fmla="*/ 79375 w 1254"/>
              <a:gd name="T65" fmla="*/ 0 h 1002"/>
              <a:gd name="T66" fmla="*/ 3175 w 1254"/>
              <a:gd name="T67" fmla="*/ 0 h 1002"/>
              <a:gd name="T68" fmla="*/ 165100 w 1254"/>
              <a:gd name="T69" fmla="*/ 250825 h 1002"/>
              <a:gd name="T70" fmla="*/ 327025 w 1254"/>
              <a:gd name="T71" fmla="*/ 504825 h 1002"/>
              <a:gd name="T72" fmla="*/ 165100 w 1254"/>
              <a:gd name="T73" fmla="*/ 758825 h 1002"/>
              <a:gd name="T74" fmla="*/ 0 w 1254"/>
              <a:gd name="T75" fmla="*/ 1012825 h 1002"/>
              <a:gd name="T76" fmla="*/ 0 w 1254"/>
              <a:gd name="T77" fmla="*/ 1016000 h 1002"/>
              <a:gd name="T78" fmla="*/ 0 w 1254"/>
              <a:gd name="T79" fmla="*/ 1016000 h 1002"/>
              <a:gd name="T80" fmla="*/ 92075 w 1254"/>
              <a:gd name="T81" fmla="*/ 1019175 h 1002"/>
              <a:gd name="T82" fmla="*/ 180975 w 1254"/>
              <a:gd name="T83" fmla="*/ 1025525 h 1002"/>
              <a:gd name="T84" fmla="*/ 266700 w 1254"/>
              <a:gd name="T85" fmla="*/ 1038225 h 1002"/>
              <a:gd name="T86" fmla="*/ 352425 w 1254"/>
              <a:gd name="T87" fmla="*/ 1057275 h 1002"/>
              <a:gd name="T88" fmla="*/ 434975 w 1254"/>
              <a:gd name="T89" fmla="*/ 1079500 h 1002"/>
              <a:gd name="T90" fmla="*/ 517525 w 1254"/>
              <a:gd name="T91" fmla="*/ 1104900 h 1002"/>
              <a:gd name="T92" fmla="*/ 596900 w 1254"/>
              <a:gd name="T93" fmla="*/ 1136650 h 1002"/>
              <a:gd name="T94" fmla="*/ 676275 w 1254"/>
              <a:gd name="T95" fmla="*/ 1171575 h 1002"/>
              <a:gd name="T96" fmla="*/ 749300 w 1254"/>
              <a:gd name="T97" fmla="*/ 1212850 h 1002"/>
              <a:gd name="T98" fmla="*/ 822325 w 1254"/>
              <a:gd name="T99" fmla="*/ 1254125 h 1002"/>
              <a:gd name="T100" fmla="*/ 892175 w 1254"/>
              <a:gd name="T101" fmla="*/ 1301750 h 1002"/>
              <a:gd name="T102" fmla="*/ 958850 w 1254"/>
              <a:gd name="T103" fmla="*/ 1352550 h 1002"/>
              <a:gd name="T104" fmla="*/ 1022350 w 1254"/>
              <a:gd name="T105" fmla="*/ 1409700 h 1002"/>
              <a:gd name="T106" fmla="*/ 1082675 w 1254"/>
              <a:gd name="T107" fmla="*/ 1466850 h 1002"/>
              <a:gd name="T108" fmla="*/ 1139825 w 1254"/>
              <a:gd name="T109" fmla="*/ 1527175 h 1002"/>
              <a:gd name="T110" fmla="*/ 1193800 w 1254"/>
              <a:gd name="T111" fmla="*/ 1590675 h 1002"/>
              <a:gd name="T112" fmla="*/ 1495425 w 1254"/>
              <a:gd name="T113" fmla="*/ 1565275 h 1002"/>
              <a:gd name="T114" fmla="*/ 1797050 w 1254"/>
              <a:gd name="T115" fmla="*/ 1533525 h 1002"/>
              <a:gd name="T116" fmla="*/ 1892300 w 1254"/>
              <a:gd name="T117" fmla="*/ 1247775 h 1002"/>
              <a:gd name="T118" fmla="*/ 1990725 w 1254"/>
              <a:gd name="T119" fmla="*/ 958850 h 100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254" h="1002">
                <a:moveTo>
                  <a:pt x="1254" y="604"/>
                </a:moveTo>
                <a:lnTo>
                  <a:pt x="1254" y="604"/>
                </a:lnTo>
                <a:lnTo>
                  <a:pt x="1226" y="570"/>
                </a:lnTo>
                <a:lnTo>
                  <a:pt x="1196" y="536"/>
                </a:lnTo>
                <a:lnTo>
                  <a:pt x="1166" y="504"/>
                </a:lnTo>
                <a:lnTo>
                  <a:pt x="1136" y="472"/>
                </a:lnTo>
                <a:lnTo>
                  <a:pt x="1104" y="442"/>
                </a:lnTo>
                <a:lnTo>
                  <a:pt x="1072" y="412"/>
                </a:lnTo>
                <a:lnTo>
                  <a:pt x="1040" y="382"/>
                </a:lnTo>
                <a:lnTo>
                  <a:pt x="1006" y="354"/>
                </a:lnTo>
                <a:lnTo>
                  <a:pt x="970" y="328"/>
                </a:lnTo>
                <a:lnTo>
                  <a:pt x="936" y="300"/>
                </a:lnTo>
                <a:lnTo>
                  <a:pt x="900" y="276"/>
                </a:lnTo>
                <a:lnTo>
                  <a:pt x="862" y="252"/>
                </a:lnTo>
                <a:lnTo>
                  <a:pt x="824" y="228"/>
                </a:lnTo>
                <a:lnTo>
                  <a:pt x="786" y="206"/>
                </a:lnTo>
                <a:lnTo>
                  <a:pt x="748" y="184"/>
                </a:lnTo>
                <a:lnTo>
                  <a:pt x="708" y="164"/>
                </a:lnTo>
                <a:lnTo>
                  <a:pt x="668" y="144"/>
                </a:lnTo>
                <a:lnTo>
                  <a:pt x="626" y="126"/>
                </a:lnTo>
                <a:lnTo>
                  <a:pt x="586" y="110"/>
                </a:lnTo>
                <a:lnTo>
                  <a:pt x="544" y="94"/>
                </a:lnTo>
                <a:lnTo>
                  <a:pt x="500" y="80"/>
                </a:lnTo>
                <a:lnTo>
                  <a:pt x="458" y="66"/>
                </a:lnTo>
                <a:lnTo>
                  <a:pt x="414" y="54"/>
                </a:lnTo>
                <a:lnTo>
                  <a:pt x="370" y="42"/>
                </a:lnTo>
                <a:lnTo>
                  <a:pt x="326" y="32"/>
                </a:lnTo>
                <a:lnTo>
                  <a:pt x="280" y="24"/>
                </a:lnTo>
                <a:lnTo>
                  <a:pt x="236" y="18"/>
                </a:lnTo>
                <a:lnTo>
                  <a:pt x="190" y="10"/>
                </a:lnTo>
                <a:lnTo>
                  <a:pt x="142" y="6"/>
                </a:lnTo>
                <a:lnTo>
                  <a:pt x="96" y="2"/>
                </a:lnTo>
                <a:lnTo>
                  <a:pt x="50" y="0"/>
                </a:lnTo>
                <a:lnTo>
                  <a:pt x="2" y="0"/>
                </a:lnTo>
                <a:lnTo>
                  <a:pt x="104" y="158"/>
                </a:lnTo>
                <a:lnTo>
                  <a:pt x="206" y="318"/>
                </a:lnTo>
                <a:lnTo>
                  <a:pt x="104" y="478"/>
                </a:lnTo>
                <a:lnTo>
                  <a:pt x="0" y="638"/>
                </a:lnTo>
                <a:lnTo>
                  <a:pt x="0" y="640"/>
                </a:lnTo>
                <a:lnTo>
                  <a:pt x="58" y="642"/>
                </a:lnTo>
                <a:lnTo>
                  <a:pt x="114" y="646"/>
                </a:lnTo>
                <a:lnTo>
                  <a:pt x="168" y="654"/>
                </a:lnTo>
                <a:lnTo>
                  <a:pt x="222" y="666"/>
                </a:lnTo>
                <a:lnTo>
                  <a:pt x="274" y="680"/>
                </a:lnTo>
                <a:lnTo>
                  <a:pt x="326" y="696"/>
                </a:lnTo>
                <a:lnTo>
                  <a:pt x="376" y="716"/>
                </a:lnTo>
                <a:lnTo>
                  <a:pt x="426" y="738"/>
                </a:lnTo>
                <a:lnTo>
                  <a:pt x="472" y="764"/>
                </a:lnTo>
                <a:lnTo>
                  <a:pt x="518" y="790"/>
                </a:lnTo>
                <a:lnTo>
                  <a:pt x="562" y="820"/>
                </a:lnTo>
                <a:lnTo>
                  <a:pt x="604" y="852"/>
                </a:lnTo>
                <a:lnTo>
                  <a:pt x="644" y="888"/>
                </a:lnTo>
                <a:lnTo>
                  <a:pt x="682" y="924"/>
                </a:lnTo>
                <a:lnTo>
                  <a:pt x="718" y="962"/>
                </a:lnTo>
                <a:lnTo>
                  <a:pt x="752" y="1002"/>
                </a:lnTo>
                <a:lnTo>
                  <a:pt x="942" y="986"/>
                </a:lnTo>
                <a:lnTo>
                  <a:pt x="1132" y="966"/>
                </a:lnTo>
                <a:lnTo>
                  <a:pt x="1192" y="786"/>
                </a:lnTo>
                <a:lnTo>
                  <a:pt x="1254" y="604"/>
                </a:lnTo>
                <a:close/>
              </a:path>
            </a:pathLst>
          </a:custGeom>
          <a:solidFill>
            <a:srgbClr val="3C648C"/>
          </a:solidFill>
          <a:ln w="38100" cmpd="sng">
            <a:solidFill>
              <a:schemeClr val="tx1"/>
            </a:solidFill>
            <a:prstDash val="solid"/>
            <a:round/>
            <a:headEnd/>
            <a:tailEnd/>
          </a:ln>
        </p:spPr>
        <p:txBody>
          <a:bodyPr/>
          <a:lstStyle/>
          <a:p>
            <a:endParaRPr lang="en-GB"/>
          </a:p>
        </p:txBody>
      </p:sp>
      <p:sp>
        <p:nvSpPr>
          <p:cNvPr id="19464" name="Freeform 9"/>
          <p:cNvSpPr>
            <a:spLocks/>
          </p:cNvSpPr>
          <p:nvPr/>
        </p:nvSpPr>
        <p:spPr bwMode="auto">
          <a:xfrm>
            <a:off x="2536825" y="1492250"/>
            <a:ext cx="2317750" cy="1590675"/>
          </a:xfrm>
          <a:custGeom>
            <a:avLst/>
            <a:gdLst>
              <a:gd name="T0" fmla="*/ 1987550 w 1460"/>
              <a:gd name="T1" fmla="*/ 0 h 1002"/>
              <a:gd name="T2" fmla="*/ 1987550 w 1460"/>
              <a:gd name="T3" fmla="*/ 0 h 1002"/>
              <a:gd name="T4" fmla="*/ 1917700 w 1460"/>
              <a:gd name="T5" fmla="*/ 0 h 1002"/>
              <a:gd name="T6" fmla="*/ 1847850 w 1460"/>
              <a:gd name="T7" fmla="*/ 3175 h 1002"/>
              <a:gd name="T8" fmla="*/ 1778000 w 1460"/>
              <a:gd name="T9" fmla="*/ 9525 h 1002"/>
              <a:gd name="T10" fmla="*/ 1708150 w 1460"/>
              <a:gd name="T11" fmla="*/ 15875 h 1002"/>
              <a:gd name="T12" fmla="*/ 1638300 w 1460"/>
              <a:gd name="T13" fmla="*/ 22225 h 1002"/>
              <a:gd name="T14" fmla="*/ 1571625 w 1460"/>
              <a:gd name="T15" fmla="*/ 34925 h 1002"/>
              <a:gd name="T16" fmla="*/ 1501775 w 1460"/>
              <a:gd name="T17" fmla="*/ 47625 h 1002"/>
              <a:gd name="T18" fmla="*/ 1431925 w 1460"/>
              <a:gd name="T19" fmla="*/ 60325 h 1002"/>
              <a:gd name="T20" fmla="*/ 1365250 w 1460"/>
              <a:gd name="T21" fmla="*/ 76200 h 1002"/>
              <a:gd name="T22" fmla="*/ 1298575 w 1460"/>
              <a:gd name="T23" fmla="*/ 95250 h 1002"/>
              <a:gd name="T24" fmla="*/ 1228725 w 1460"/>
              <a:gd name="T25" fmla="*/ 114300 h 1002"/>
              <a:gd name="T26" fmla="*/ 1162050 w 1460"/>
              <a:gd name="T27" fmla="*/ 136525 h 1002"/>
              <a:gd name="T28" fmla="*/ 1095375 w 1460"/>
              <a:gd name="T29" fmla="*/ 158750 h 1002"/>
              <a:gd name="T30" fmla="*/ 1031875 w 1460"/>
              <a:gd name="T31" fmla="*/ 184150 h 1002"/>
              <a:gd name="T32" fmla="*/ 965200 w 1460"/>
              <a:gd name="T33" fmla="*/ 212725 h 1002"/>
              <a:gd name="T34" fmla="*/ 901700 w 1460"/>
              <a:gd name="T35" fmla="*/ 241300 h 1002"/>
              <a:gd name="T36" fmla="*/ 838200 w 1460"/>
              <a:gd name="T37" fmla="*/ 273050 h 1002"/>
              <a:gd name="T38" fmla="*/ 774700 w 1460"/>
              <a:gd name="T39" fmla="*/ 304800 h 1002"/>
              <a:gd name="T40" fmla="*/ 714375 w 1460"/>
              <a:gd name="T41" fmla="*/ 339725 h 1002"/>
              <a:gd name="T42" fmla="*/ 654050 w 1460"/>
              <a:gd name="T43" fmla="*/ 377825 h 1002"/>
              <a:gd name="T44" fmla="*/ 593725 w 1460"/>
              <a:gd name="T45" fmla="*/ 415925 h 1002"/>
              <a:gd name="T46" fmla="*/ 533400 w 1460"/>
              <a:gd name="T47" fmla="*/ 454025 h 1002"/>
              <a:gd name="T48" fmla="*/ 473075 w 1460"/>
              <a:gd name="T49" fmla="*/ 498475 h 1002"/>
              <a:gd name="T50" fmla="*/ 415925 w 1460"/>
              <a:gd name="T51" fmla="*/ 539750 h 1002"/>
              <a:gd name="T52" fmla="*/ 361950 w 1460"/>
              <a:gd name="T53" fmla="*/ 587375 h 1002"/>
              <a:gd name="T54" fmla="*/ 304800 w 1460"/>
              <a:gd name="T55" fmla="*/ 635000 h 1002"/>
              <a:gd name="T56" fmla="*/ 250825 w 1460"/>
              <a:gd name="T57" fmla="*/ 682625 h 1002"/>
              <a:gd name="T58" fmla="*/ 200025 w 1460"/>
              <a:gd name="T59" fmla="*/ 733425 h 1002"/>
              <a:gd name="T60" fmla="*/ 146050 w 1460"/>
              <a:gd name="T61" fmla="*/ 787400 h 1002"/>
              <a:gd name="T62" fmla="*/ 95250 w 1460"/>
              <a:gd name="T63" fmla="*/ 841375 h 1002"/>
              <a:gd name="T64" fmla="*/ 47625 w 1460"/>
              <a:gd name="T65" fmla="*/ 898525 h 1002"/>
              <a:gd name="T66" fmla="*/ 0 w 1460"/>
              <a:gd name="T67" fmla="*/ 955675 h 1002"/>
              <a:gd name="T68" fmla="*/ 295275 w 1460"/>
              <a:gd name="T69" fmla="*/ 984250 h 1002"/>
              <a:gd name="T70" fmla="*/ 596900 w 1460"/>
              <a:gd name="T71" fmla="*/ 1016000 h 1002"/>
              <a:gd name="T72" fmla="*/ 692150 w 1460"/>
              <a:gd name="T73" fmla="*/ 1301750 h 1002"/>
              <a:gd name="T74" fmla="*/ 790575 w 1460"/>
              <a:gd name="T75" fmla="*/ 1587500 h 1002"/>
              <a:gd name="T76" fmla="*/ 793750 w 1460"/>
              <a:gd name="T77" fmla="*/ 1590675 h 1002"/>
              <a:gd name="T78" fmla="*/ 793750 w 1460"/>
              <a:gd name="T79" fmla="*/ 1590675 h 1002"/>
              <a:gd name="T80" fmla="*/ 850900 w 1460"/>
              <a:gd name="T81" fmla="*/ 1520825 h 1002"/>
              <a:gd name="T82" fmla="*/ 911225 w 1460"/>
              <a:gd name="T83" fmla="*/ 1457325 h 1002"/>
              <a:gd name="T84" fmla="*/ 977900 w 1460"/>
              <a:gd name="T85" fmla="*/ 1397000 h 1002"/>
              <a:gd name="T86" fmla="*/ 1044575 w 1460"/>
              <a:gd name="T87" fmla="*/ 1339850 h 1002"/>
              <a:gd name="T88" fmla="*/ 1114425 w 1460"/>
              <a:gd name="T89" fmla="*/ 1289050 h 1002"/>
              <a:gd name="T90" fmla="*/ 1184275 w 1460"/>
              <a:gd name="T91" fmla="*/ 1241425 h 1002"/>
              <a:gd name="T92" fmla="*/ 1260475 w 1460"/>
              <a:gd name="T93" fmla="*/ 1200150 h 1002"/>
              <a:gd name="T94" fmla="*/ 1336675 w 1460"/>
              <a:gd name="T95" fmla="*/ 1162050 h 1002"/>
              <a:gd name="T96" fmla="*/ 1412875 w 1460"/>
              <a:gd name="T97" fmla="*/ 1127125 h 1002"/>
              <a:gd name="T98" fmla="*/ 1492250 w 1460"/>
              <a:gd name="T99" fmla="*/ 1098550 h 1002"/>
              <a:gd name="T100" fmla="*/ 1571625 w 1460"/>
              <a:gd name="T101" fmla="*/ 1073150 h 1002"/>
              <a:gd name="T102" fmla="*/ 1654175 w 1460"/>
              <a:gd name="T103" fmla="*/ 1050925 h 1002"/>
              <a:gd name="T104" fmla="*/ 1736725 w 1460"/>
              <a:gd name="T105" fmla="*/ 1035050 h 1002"/>
              <a:gd name="T106" fmla="*/ 1819275 w 1460"/>
              <a:gd name="T107" fmla="*/ 1025525 h 1002"/>
              <a:gd name="T108" fmla="*/ 1905000 w 1460"/>
              <a:gd name="T109" fmla="*/ 1019175 h 1002"/>
              <a:gd name="T110" fmla="*/ 1987550 w 1460"/>
              <a:gd name="T111" fmla="*/ 1016000 h 1002"/>
              <a:gd name="T112" fmla="*/ 2152650 w 1460"/>
              <a:gd name="T113" fmla="*/ 762000 h 1002"/>
              <a:gd name="T114" fmla="*/ 2317750 w 1460"/>
              <a:gd name="T115" fmla="*/ 511175 h 1002"/>
              <a:gd name="T116" fmla="*/ 2152650 w 1460"/>
              <a:gd name="T117" fmla="*/ 257175 h 1002"/>
              <a:gd name="T118" fmla="*/ 1987550 w 1460"/>
              <a:gd name="T119" fmla="*/ 0 h 100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60" h="1002">
                <a:moveTo>
                  <a:pt x="1252" y="0"/>
                </a:moveTo>
                <a:lnTo>
                  <a:pt x="1252" y="0"/>
                </a:lnTo>
                <a:lnTo>
                  <a:pt x="1208" y="0"/>
                </a:lnTo>
                <a:lnTo>
                  <a:pt x="1164" y="2"/>
                </a:lnTo>
                <a:lnTo>
                  <a:pt x="1120" y="6"/>
                </a:lnTo>
                <a:lnTo>
                  <a:pt x="1076" y="10"/>
                </a:lnTo>
                <a:lnTo>
                  <a:pt x="1032" y="14"/>
                </a:lnTo>
                <a:lnTo>
                  <a:pt x="990" y="22"/>
                </a:lnTo>
                <a:lnTo>
                  <a:pt x="946" y="30"/>
                </a:lnTo>
                <a:lnTo>
                  <a:pt x="902" y="38"/>
                </a:lnTo>
                <a:lnTo>
                  <a:pt x="860" y="48"/>
                </a:lnTo>
                <a:lnTo>
                  <a:pt x="818" y="60"/>
                </a:lnTo>
                <a:lnTo>
                  <a:pt x="774" y="72"/>
                </a:lnTo>
                <a:lnTo>
                  <a:pt x="732" y="86"/>
                </a:lnTo>
                <a:lnTo>
                  <a:pt x="690" y="100"/>
                </a:lnTo>
                <a:lnTo>
                  <a:pt x="650" y="116"/>
                </a:lnTo>
                <a:lnTo>
                  <a:pt x="608" y="134"/>
                </a:lnTo>
                <a:lnTo>
                  <a:pt x="568" y="152"/>
                </a:lnTo>
                <a:lnTo>
                  <a:pt x="528" y="172"/>
                </a:lnTo>
                <a:lnTo>
                  <a:pt x="488" y="192"/>
                </a:lnTo>
                <a:lnTo>
                  <a:pt x="450" y="214"/>
                </a:lnTo>
                <a:lnTo>
                  <a:pt x="412" y="238"/>
                </a:lnTo>
                <a:lnTo>
                  <a:pt x="374" y="262"/>
                </a:lnTo>
                <a:lnTo>
                  <a:pt x="336" y="286"/>
                </a:lnTo>
                <a:lnTo>
                  <a:pt x="298" y="314"/>
                </a:lnTo>
                <a:lnTo>
                  <a:pt x="262" y="340"/>
                </a:lnTo>
                <a:lnTo>
                  <a:pt x="228" y="370"/>
                </a:lnTo>
                <a:lnTo>
                  <a:pt x="192" y="400"/>
                </a:lnTo>
                <a:lnTo>
                  <a:pt x="158" y="430"/>
                </a:lnTo>
                <a:lnTo>
                  <a:pt x="126" y="462"/>
                </a:lnTo>
                <a:lnTo>
                  <a:pt x="92" y="496"/>
                </a:lnTo>
                <a:lnTo>
                  <a:pt x="60" y="530"/>
                </a:lnTo>
                <a:lnTo>
                  <a:pt x="30" y="566"/>
                </a:lnTo>
                <a:lnTo>
                  <a:pt x="0" y="602"/>
                </a:lnTo>
                <a:lnTo>
                  <a:pt x="186" y="620"/>
                </a:lnTo>
                <a:lnTo>
                  <a:pt x="376" y="640"/>
                </a:lnTo>
                <a:lnTo>
                  <a:pt x="436" y="820"/>
                </a:lnTo>
                <a:lnTo>
                  <a:pt x="498" y="1000"/>
                </a:lnTo>
                <a:lnTo>
                  <a:pt x="500" y="1002"/>
                </a:lnTo>
                <a:lnTo>
                  <a:pt x="536" y="958"/>
                </a:lnTo>
                <a:lnTo>
                  <a:pt x="574" y="918"/>
                </a:lnTo>
                <a:lnTo>
                  <a:pt x="616" y="880"/>
                </a:lnTo>
                <a:lnTo>
                  <a:pt x="658" y="844"/>
                </a:lnTo>
                <a:lnTo>
                  <a:pt x="702" y="812"/>
                </a:lnTo>
                <a:lnTo>
                  <a:pt x="746" y="782"/>
                </a:lnTo>
                <a:lnTo>
                  <a:pt x="794" y="756"/>
                </a:lnTo>
                <a:lnTo>
                  <a:pt x="842" y="732"/>
                </a:lnTo>
                <a:lnTo>
                  <a:pt x="890" y="710"/>
                </a:lnTo>
                <a:lnTo>
                  <a:pt x="940" y="692"/>
                </a:lnTo>
                <a:lnTo>
                  <a:pt x="990" y="676"/>
                </a:lnTo>
                <a:lnTo>
                  <a:pt x="1042" y="662"/>
                </a:lnTo>
                <a:lnTo>
                  <a:pt x="1094" y="652"/>
                </a:lnTo>
                <a:lnTo>
                  <a:pt x="1146" y="646"/>
                </a:lnTo>
                <a:lnTo>
                  <a:pt x="1200" y="642"/>
                </a:lnTo>
                <a:lnTo>
                  <a:pt x="1252" y="640"/>
                </a:lnTo>
                <a:lnTo>
                  <a:pt x="1356" y="480"/>
                </a:lnTo>
                <a:lnTo>
                  <a:pt x="1460" y="322"/>
                </a:lnTo>
                <a:lnTo>
                  <a:pt x="1356" y="162"/>
                </a:lnTo>
                <a:lnTo>
                  <a:pt x="1252" y="0"/>
                </a:lnTo>
                <a:close/>
              </a:path>
            </a:pathLst>
          </a:custGeom>
          <a:solidFill>
            <a:schemeClr val="accent2"/>
          </a:solidFill>
          <a:ln w="38100" cmpd="sng">
            <a:solidFill>
              <a:schemeClr val="tx1"/>
            </a:solidFill>
            <a:prstDash val="solid"/>
            <a:round/>
            <a:headEnd/>
            <a:tailEnd/>
          </a:ln>
        </p:spPr>
        <p:txBody>
          <a:bodyPr/>
          <a:lstStyle/>
          <a:p>
            <a:endParaRPr lang="en-GB"/>
          </a:p>
        </p:txBody>
      </p:sp>
      <p:sp>
        <p:nvSpPr>
          <p:cNvPr id="19465" name="Freeform 10"/>
          <p:cNvSpPr>
            <a:spLocks/>
          </p:cNvSpPr>
          <p:nvPr/>
        </p:nvSpPr>
        <p:spPr bwMode="auto">
          <a:xfrm>
            <a:off x="2035175" y="4175125"/>
            <a:ext cx="1816100" cy="2162175"/>
          </a:xfrm>
          <a:custGeom>
            <a:avLst/>
            <a:gdLst>
              <a:gd name="T0" fmla="*/ 0 w 1144"/>
              <a:gd name="T1" fmla="*/ 434975 h 1362"/>
              <a:gd name="T2" fmla="*/ 0 w 1144"/>
              <a:gd name="T3" fmla="*/ 434975 h 1362"/>
              <a:gd name="T4" fmla="*/ 15875 w 1144"/>
              <a:gd name="T5" fmla="*/ 501650 h 1362"/>
              <a:gd name="T6" fmla="*/ 34925 w 1144"/>
              <a:gd name="T7" fmla="*/ 571500 h 1362"/>
              <a:gd name="T8" fmla="*/ 53975 w 1144"/>
              <a:gd name="T9" fmla="*/ 638175 h 1362"/>
              <a:gd name="T10" fmla="*/ 76200 w 1144"/>
              <a:gd name="T11" fmla="*/ 704850 h 1362"/>
              <a:gd name="T12" fmla="*/ 101600 w 1144"/>
              <a:gd name="T13" fmla="*/ 768350 h 1362"/>
              <a:gd name="T14" fmla="*/ 127000 w 1144"/>
              <a:gd name="T15" fmla="*/ 835025 h 1362"/>
              <a:gd name="T16" fmla="*/ 155575 w 1144"/>
              <a:gd name="T17" fmla="*/ 898525 h 1362"/>
              <a:gd name="T18" fmla="*/ 184150 w 1144"/>
              <a:gd name="T19" fmla="*/ 962025 h 1362"/>
              <a:gd name="T20" fmla="*/ 212725 w 1144"/>
              <a:gd name="T21" fmla="*/ 1025525 h 1362"/>
              <a:gd name="T22" fmla="*/ 247650 w 1144"/>
              <a:gd name="T23" fmla="*/ 1085850 h 1362"/>
              <a:gd name="T24" fmla="*/ 279400 w 1144"/>
              <a:gd name="T25" fmla="*/ 1149350 h 1362"/>
              <a:gd name="T26" fmla="*/ 317500 w 1144"/>
              <a:gd name="T27" fmla="*/ 1209675 h 1362"/>
              <a:gd name="T28" fmla="*/ 355600 w 1144"/>
              <a:gd name="T29" fmla="*/ 1266825 h 1362"/>
              <a:gd name="T30" fmla="*/ 393700 w 1144"/>
              <a:gd name="T31" fmla="*/ 1327150 h 1362"/>
              <a:gd name="T32" fmla="*/ 434975 w 1144"/>
              <a:gd name="T33" fmla="*/ 1384300 h 1362"/>
              <a:gd name="T34" fmla="*/ 476250 w 1144"/>
              <a:gd name="T35" fmla="*/ 1438275 h 1362"/>
              <a:gd name="T36" fmla="*/ 520700 w 1144"/>
              <a:gd name="T37" fmla="*/ 1495425 h 1362"/>
              <a:gd name="T38" fmla="*/ 568325 w 1144"/>
              <a:gd name="T39" fmla="*/ 1549400 h 1362"/>
              <a:gd name="T40" fmla="*/ 615950 w 1144"/>
              <a:gd name="T41" fmla="*/ 1600200 h 1362"/>
              <a:gd name="T42" fmla="*/ 663575 w 1144"/>
              <a:gd name="T43" fmla="*/ 1654175 h 1362"/>
              <a:gd name="T44" fmla="*/ 714375 w 1144"/>
              <a:gd name="T45" fmla="*/ 1701800 h 1362"/>
              <a:gd name="T46" fmla="*/ 768350 w 1144"/>
              <a:gd name="T47" fmla="*/ 1752600 h 1362"/>
              <a:gd name="T48" fmla="*/ 822325 w 1144"/>
              <a:gd name="T49" fmla="*/ 1800225 h 1362"/>
              <a:gd name="T50" fmla="*/ 876300 w 1144"/>
              <a:gd name="T51" fmla="*/ 1844675 h 1362"/>
              <a:gd name="T52" fmla="*/ 933450 w 1144"/>
              <a:gd name="T53" fmla="*/ 1889125 h 1362"/>
              <a:gd name="T54" fmla="*/ 993775 w 1144"/>
              <a:gd name="T55" fmla="*/ 1933575 h 1362"/>
              <a:gd name="T56" fmla="*/ 1054100 w 1144"/>
              <a:gd name="T57" fmla="*/ 1974850 h 1362"/>
              <a:gd name="T58" fmla="*/ 1114425 w 1144"/>
              <a:gd name="T59" fmla="*/ 2016125 h 1362"/>
              <a:gd name="T60" fmla="*/ 1177925 w 1144"/>
              <a:gd name="T61" fmla="*/ 2054225 h 1362"/>
              <a:gd name="T62" fmla="*/ 1241425 w 1144"/>
              <a:gd name="T63" fmla="*/ 2092325 h 1362"/>
              <a:gd name="T64" fmla="*/ 1308100 w 1144"/>
              <a:gd name="T65" fmla="*/ 2127250 h 1362"/>
              <a:gd name="T66" fmla="*/ 1374775 w 1144"/>
              <a:gd name="T67" fmla="*/ 2162175 h 1362"/>
              <a:gd name="T68" fmla="*/ 1336675 w 1144"/>
              <a:gd name="T69" fmla="*/ 1863725 h 1362"/>
              <a:gd name="T70" fmla="*/ 1301750 w 1144"/>
              <a:gd name="T71" fmla="*/ 1565275 h 1362"/>
              <a:gd name="T72" fmla="*/ 1558925 w 1144"/>
              <a:gd name="T73" fmla="*/ 1406525 h 1362"/>
              <a:gd name="T74" fmla="*/ 1816100 w 1144"/>
              <a:gd name="T75" fmla="*/ 1250950 h 1362"/>
              <a:gd name="T76" fmla="*/ 1816100 w 1144"/>
              <a:gd name="T77" fmla="*/ 1244600 h 1362"/>
              <a:gd name="T78" fmla="*/ 1816100 w 1144"/>
              <a:gd name="T79" fmla="*/ 1244600 h 1362"/>
              <a:gd name="T80" fmla="*/ 1736725 w 1144"/>
              <a:gd name="T81" fmla="*/ 1203325 h 1362"/>
              <a:gd name="T82" fmla="*/ 1660525 w 1144"/>
              <a:gd name="T83" fmla="*/ 1158875 h 1362"/>
              <a:gd name="T84" fmla="*/ 1587500 w 1144"/>
              <a:gd name="T85" fmla="*/ 1111250 h 1362"/>
              <a:gd name="T86" fmla="*/ 1517650 w 1144"/>
              <a:gd name="T87" fmla="*/ 1057275 h 1362"/>
              <a:gd name="T88" fmla="*/ 1450975 w 1144"/>
              <a:gd name="T89" fmla="*/ 1000125 h 1362"/>
              <a:gd name="T90" fmla="*/ 1390650 w 1144"/>
              <a:gd name="T91" fmla="*/ 939800 h 1362"/>
              <a:gd name="T92" fmla="*/ 1333500 w 1144"/>
              <a:gd name="T93" fmla="*/ 879475 h 1362"/>
              <a:gd name="T94" fmla="*/ 1276350 w 1144"/>
              <a:gd name="T95" fmla="*/ 812800 h 1362"/>
              <a:gd name="T96" fmla="*/ 1228725 w 1144"/>
              <a:gd name="T97" fmla="*/ 746125 h 1362"/>
              <a:gd name="T98" fmla="*/ 1181100 w 1144"/>
              <a:gd name="T99" fmla="*/ 673100 h 1362"/>
              <a:gd name="T100" fmla="*/ 1139825 w 1144"/>
              <a:gd name="T101" fmla="*/ 600075 h 1362"/>
              <a:gd name="T102" fmla="*/ 1101725 w 1144"/>
              <a:gd name="T103" fmla="*/ 527050 h 1362"/>
              <a:gd name="T104" fmla="*/ 1066800 w 1144"/>
              <a:gd name="T105" fmla="*/ 447675 h 1362"/>
              <a:gd name="T106" fmla="*/ 1038225 w 1144"/>
              <a:gd name="T107" fmla="*/ 371475 h 1362"/>
              <a:gd name="T108" fmla="*/ 1012825 w 1144"/>
              <a:gd name="T109" fmla="*/ 288925 h 1362"/>
              <a:gd name="T110" fmla="*/ 990600 w 1144"/>
              <a:gd name="T111" fmla="*/ 209550 h 1362"/>
              <a:gd name="T112" fmla="*/ 708025 w 1144"/>
              <a:gd name="T113" fmla="*/ 104775 h 1362"/>
              <a:gd name="T114" fmla="*/ 425450 w 1144"/>
              <a:gd name="T115" fmla="*/ 0 h 1362"/>
              <a:gd name="T116" fmla="*/ 212725 w 1144"/>
              <a:gd name="T117" fmla="*/ 215900 h 1362"/>
              <a:gd name="T118" fmla="*/ 0 w 1144"/>
              <a:gd name="T119" fmla="*/ 434975 h 13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144" h="1362">
                <a:moveTo>
                  <a:pt x="0" y="274"/>
                </a:moveTo>
                <a:lnTo>
                  <a:pt x="0" y="274"/>
                </a:lnTo>
                <a:lnTo>
                  <a:pt x="10" y="316"/>
                </a:lnTo>
                <a:lnTo>
                  <a:pt x="22" y="360"/>
                </a:lnTo>
                <a:lnTo>
                  <a:pt x="34" y="402"/>
                </a:lnTo>
                <a:lnTo>
                  <a:pt x="48" y="444"/>
                </a:lnTo>
                <a:lnTo>
                  <a:pt x="64" y="484"/>
                </a:lnTo>
                <a:lnTo>
                  <a:pt x="80" y="526"/>
                </a:lnTo>
                <a:lnTo>
                  <a:pt x="98" y="566"/>
                </a:lnTo>
                <a:lnTo>
                  <a:pt x="116" y="606"/>
                </a:lnTo>
                <a:lnTo>
                  <a:pt x="134" y="646"/>
                </a:lnTo>
                <a:lnTo>
                  <a:pt x="156" y="684"/>
                </a:lnTo>
                <a:lnTo>
                  <a:pt x="176" y="724"/>
                </a:lnTo>
                <a:lnTo>
                  <a:pt x="200" y="762"/>
                </a:lnTo>
                <a:lnTo>
                  <a:pt x="224" y="798"/>
                </a:lnTo>
                <a:lnTo>
                  <a:pt x="248" y="836"/>
                </a:lnTo>
                <a:lnTo>
                  <a:pt x="274" y="872"/>
                </a:lnTo>
                <a:lnTo>
                  <a:pt x="300" y="906"/>
                </a:lnTo>
                <a:lnTo>
                  <a:pt x="328" y="942"/>
                </a:lnTo>
                <a:lnTo>
                  <a:pt x="358" y="976"/>
                </a:lnTo>
                <a:lnTo>
                  <a:pt x="388" y="1008"/>
                </a:lnTo>
                <a:lnTo>
                  <a:pt x="418" y="1042"/>
                </a:lnTo>
                <a:lnTo>
                  <a:pt x="450" y="1072"/>
                </a:lnTo>
                <a:lnTo>
                  <a:pt x="484" y="1104"/>
                </a:lnTo>
                <a:lnTo>
                  <a:pt x="518" y="1134"/>
                </a:lnTo>
                <a:lnTo>
                  <a:pt x="552" y="1162"/>
                </a:lnTo>
                <a:lnTo>
                  <a:pt x="588" y="1190"/>
                </a:lnTo>
                <a:lnTo>
                  <a:pt x="626" y="1218"/>
                </a:lnTo>
                <a:lnTo>
                  <a:pt x="664" y="1244"/>
                </a:lnTo>
                <a:lnTo>
                  <a:pt x="702" y="1270"/>
                </a:lnTo>
                <a:lnTo>
                  <a:pt x="742" y="1294"/>
                </a:lnTo>
                <a:lnTo>
                  <a:pt x="782" y="1318"/>
                </a:lnTo>
                <a:lnTo>
                  <a:pt x="824" y="1340"/>
                </a:lnTo>
                <a:lnTo>
                  <a:pt x="866" y="1362"/>
                </a:lnTo>
                <a:lnTo>
                  <a:pt x="842" y="1174"/>
                </a:lnTo>
                <a:lnTo>
                  <a:pt x="820" y="986"/>
                </a:lnTo>
                <a:lnTo>
                  <a:pt x="982" y="886"/>
                </a:lnTo>
                <a:lnTo>
                  <a:pt x="1144" y="788"/>
                </a:lnTo>
                <a:lnTo>
                  <a:pt x="1144" y="784"/>
                </a:lnTo>
                <a:lnTo>
                  <a:pt x="1094" y="758"/>
                </a:lnTo>
                <a:lnTo>
                  <a:pt x="1046" y="730"/>
                </a:lnTo>
                <a:lnTo>
                  <a:pt x="1000" y="700"/>
                </a:lnTo>
                <a:lnTo>
                  <a:pt x="956" y="666"/>
                </a:lnTo>
                <a:lnTo>
                  <a:pt x="914" y="630"/>
                </a:lnTo>
                <a:lnTo>
                  <a:pt x="876" y="592"/>
                </a:lnTo>
                <a:lnTo>
                  <a:pt x="840" y="554"/>
                </a:lnTo>
                <a:lnTo>
                  <a:pt x="804" y="512"/>
                </a:lnTo>
                <a:lnTo>
                  <a:pt x="774" y="470"/>
                </a:lnTo>
                <a:lnTo>
                  <a:pt x="744" y="424"/>
                </a:lnTo>
                <a:lnTo>
                  <a:pt x="718" y="378"/>
                </a:lnTo>
                <a:lnTo>
                  <a:pt x="694" y="332"/>
                </a:lnTo>
                <a:lnTo>
                  <a:pt x="672" y="282"/>
                </a:lnTo>
                <a:lnTo>
                  <a:pt x="654" y="234"/>
                </a:lnTo>
                <a:lnTo>
                  <a:pt x="638" y="182"/>
                </a:lnTo>
                <a:lnTo>
                  <a:pt x="624" y="132"/>
                </a:lnTo>
                <a:lnTo>
                  <a:pt x="446" y="66"/>
                </a:lnTo>
                <a:lnTo>
                  <a:pt x="268" y="0"/>
                </a:lnTo>
                <a:lnTo>
                  <a:pt x="134" y="136"/>
                </a:lnTo>
                <a:lnTo>
                  <a:pt x="0" y="274"/>
                </a:lnTo>
                <a:close/>
              </a:path>
            </a:pathLst>
          </a:custGeom>
          <a:solidFill>
            <a:srgbClr val="A4BED8"/>
          </a:solidFill>
          <a:ln w="381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2E4C6B"/>
      </a:dk1>
      <a:lt1>
        <a:srgbClr val="FFFFFF"/>
      </a:lt1>
      <a:dk2>
        <a:srgbClr val="FFFFFF"/>
      </a:dk2>
      <a:lt2>
        <a:srgbClr val="B3CCE6"/>
      </a:lt2>
      <a:accent1>
        <a:srgbClr val="336599"/>
      </a:accent1>
      <a:accent2>
        <a:srgbClr val="2E4C6B"/>
      </a:accent2>
      <a:accent3>
        <a:srgbClr val="FFFFFF"/>
      </a:accent3>
      <a:accent4>
        <a:srgbClr val="26405A"/>
      </a:accent4>
      <a:accent5>
        <a:srgbClr val="ADB8CA"/>
      </a:accent5>
      <a:accent6>
        <a:srgbClr val="294460"/>
      </a:accent6>
      <a:hlink>
        <a:srgbClr val="4986C3"/>
      </a:hlink>
      <a:folHlink>
        <a:srgbClr val="0066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798</TotalTime>
  <Words>208</Words>
  <Application>Microsoft Office PowerPoint</Application>
  <PresentationFormat>On-screen Show (4:3)</PresentationFormat>
  <Paragraphs>37</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Comic Sans MS</vt:lpstr>
      <vt:lpstr>Wingdings</vt:lpstr>
      <vt:lpstr>Default Design</vt:lpstr>
      <vt:lpstr>Virtuous Circles</vt:lpstr>
      <vt:lpstr>8 segments</vt:lpstr>
      <vt:lpstr>2 segments</vt:lpstr>
      <vt:lpstr>3 segments</vt:lpstr>
      <vt:lpstr>4 segments</vt:lpstr>
      <vt:lpstr>5 segments</vt:lpstr>
      <vt:lpstr>6 segments</vt:lpstr>
      <vt:lpstr>7 segments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Chalkboard Template</dc:title>
  <dc:creator>Presentation Magazine</dc:creator>
  <cp:lastModifiedBy>Jonty Pearce</cp:lastModifiedBy>
  <cp:revision>28</cp:revision>
  <dcterms:created xsi:type="dcterms:W3CDTF">2005-03-15T10:04:38Z</dcterms:created>
  <dcterms:modified xsi:type="dcterms:W3CDTF">2015-02-22T11:13:45Z</dcterms:modified>
</cp:coreProperties>
</file>