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64" r:id="rId3"/>
    <p:sldId id="268" r:id="rId4"/>
    <p:sldId id="263" r:id="rId5"/>
    <p:sldId id="269"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15:clr>
            <a:srgbClr val="A4A3A4"/>
          </p15:clr>
        </p15:guide>
        <p15:guide id="2" orient="horz" pos="192">
          <p15:clr>
            <a:srgbClr val="A4A3A4"/>
          </p15:clr>
        </p15:guide>
        <p15:guide id="3" orient="horz" pos="96">
          <p15:clr>
            <a:srgbClr val="A4A3A4"/>
          </p15:clr>
        </p15:guide>
        <p15:guide id="4">
          <p15:clr>
            <a:srgbClr val="A4A3A4"/>
          </p15:clr>
        </p15:guide>
        <p15:guide id="5" pos="48">
          <p15:clr>
            <a:srgbClr val="A4A3A4"/>
          </p15:clr>
        </p15:guide>
        <p15:guide id="6" pos="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4B3025"/>
    <a:srgbClr val="FFFF66"/>
    <a:srgbClr val="CC66FF"/>
    <a:srgbClr val="004080"/>
    <a:srgbClr val="FF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snapToObjects="1">
      <p:cViewPr>
        <p:scale>
          <a:sx n="100" d="100"/>
          <a:sy n="100" d="100"/>
        </p:scale>
        <p:origin x="-1248" y="-438"/>
      </p:cViewPr>
      <p:guideLst>
        <p:guide orient="horz"/>
        <p:guide orient="horz" pos="192"/>
        <p:guide orient="horz" pos="96"/>
        <p:guide/>
        <p:guide pos="48"/>
        <p:guide pos="9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D129BC-A9F6-4A26-8E23-1DF0DE0E454C}" type="slidenum">
              <a:rPr lang="en-US" altLang="en-US"/>
              <a:pPr>
                <a:defRPr/>
              </a:pPr>
              <a:t>‹#›</a:t>
            </a:fld>
            <a:endParaRPr lang="en-US" altLang="en-US"/>
          </a:p>
        </p:txBody>
      </p:sp>
    </p:spTree>
    <p:extLst>
      <p:ext uri="{BB962C8B-B14F-4D97-AF65-F5344CB8AC3E}">
        <p14:creationId xmlns:p14="http://schemas.microsoft.com/office/powerpoint/2010/main" val="2527348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252418D-22C1-4234-8AA1-85D80B82F22F}" type="slidenum">
              <a:rPr lang="en-US" altLang="en-US"/>
              <a:pPr>
                <a:defRPr/>
              </a:pPr>
              <a:t>‹#›</a:t>
            </a:fld>
            <a:endParaRPr lang="en-US" altLang="en-US"/>
          </a:p>
        </p:txBody>
      </p:sp>
    </p:spTree>
    <p:extLst>
      <p:ext uri="{BB962C8B-B14F-4D97-AF65-F5344CB8AC3E}">
        <p14:creationId xmlns:p14="http://schemas.microsoft.com/office/powerpoint/2010/main" val="12053247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itchFamily="-112"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DDC301DA-2EC3-4B08-8E91-B002355EB6C0}" type="slidenum">
              <a:rPr lang="en-US" altLang="en-US"/>
              <a:pPr>
                <a:spcBef>
                  <a:spcPct val="0"/>
                </a:spcBef>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9143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E458A40C-72FB-4D67-861D-2367D8AB4BDA}" type="slidenum">
              <a:rPr lang="en-US" altLang="en-US"/>
              <a:pPr>
                <a:spcBef>
                  <a:spcPct val="0"/>
                </a:spcBef>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4081145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Rot="1" noChangeArrowheads="1" noTextEdit="1"/>
          </p:cNvSpPr>
          <p:nvPr>
            <p:ph type="sldImg"/>
          </p:nvPr>
        </p:nvSpPr>
        <p:spPr>
          <a:ln/>
        </p:spPr>
      </p:sp>
      <p:sp>
        <p:nvSpPr>
          <p:cNvPr id="10243"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1880218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37931725" indent="-37474525">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02AB1397-D92B-41FA-84EF-551330D1CA26}" type="slidenum">
              <a:rPr lang="en-US" altLang="en-US"/>
              <a:pPr>
                <a:spcBef>
                  <a:spcPct val="0"/>
                </a:spcBef>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3259016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Rot="1" noChangeArrowheads="1" noTextEdit="1"/>
          </p:cNvSpPr>
          <p:nvPr>
            <p:ph type="sldImg"/>
          </p:nvPr>
        </p:nvSpPr>
        <p:spPr>
          <a:ln/>
        </p:spPr>
      </p:sp>
      <p:sp>
        <p:nvSpPr>
          <p:cNvPr id="14339" name="Rectangle 3"/>
          <p:cNvSpPr>
            <a:spLocks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Arial" panose="020B0604020202020204" pitchFamily="34" charset="0"/>
            </a:endParaRPr>
          </a:p>
        </p:txBody>
      </p:sp>
    </p:spTree>
    <p:extLst>
      <p:ext uri="{BB962C8B-B14F-4D97-AF65-F5344CB8AC3E}">
        <p14:creationId xmlns:p14="http://schemas.microsoft.com/office/powerpoint/2010/main" val="20593428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thespark"/>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w="9525">
            <a:noFill/>
            <a:miter lim="800000"/>
            <a:headEnd/>
            <a:tailEnd/>
          </a:ln>
          <a:effec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37931725" indent="-37474525" eaLnBrk="0" hangingPunct="0">
              <a:defRPr sz="2400">
                <a:solidFill>
                  <a:schemeClr val="tx1"/>
                </a:solidFill>
                <a:latin typeface="Arial" panose="020B0604020202020204" pitchFamily="34" charset="0"/>
                <a:ea typeface="MS PGothic" panose="020B0600070205080204" pitchFamily="34" charset="-128"/>
              </a:defRPr>
            </a:lvl2pPr>
            <a:lvl3pPr eaLnBrk="0" hangingPunct="0">
              <a:defRPr sz="2400">
                <a:solidFill>
                  <a:schemeClr val="tx1"/>
                </a:solidFill>
                <a:latin typeface="Arial" panose="020B0604020202020204" pitchFamily="34" charset="0"/>
                <a:ea typeface="MS PGothic" panose="020B0600070205080204" pitchFamily="34" charset="-128"/>
              </a:defRPr>
            </a:lvl3pPr>
            <a:lvl4pPr eaLnBrk="0" hangingPunct="0">
              <a:defRPr sz="2400">
                <a:solidFill>
                  <a:schemeClr val="tx1"/>
                </a:solidFill>
                <a:latin typeface="Arial" panose="020B0604020202020204" pitchFamily="34" charset="0"/>
                <a:ea typeface="MS PGothic" panose="020B0600070205080204" pitchFamily="34" charset="-128"/>
              </a:defRPr>
            </a:lvl4pPr>
            <a:lvl5pPr eaLnBrk="0" hangingPunct="0">
              <a:defRPr sz="2400">
                <a:solidFill>
                  <a:schemeClr val="tx1"/>
                </a:solidFill>
                <a:latin typeface="Arial" panose="020B0604020202020204" pitchFamily="34" charset="0"/>
                <a:ea typeface="MS PGothic"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GB" altLang="en-US" sz="1800" smtClean="0"/>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r>
              <a:rPr lang="en-US"/>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n-US"/>
              <a:t>Click to edit Master subtitle style</a:t>
            </a:r>
          </a:p>
        </p:txBody>
      </p:sp>
      <p:sp>
        <p:nvSpPr>
          <p:cNvPr id="6" name="Rectangle 5"/>
          <p:cNvSpPr>
            <a:spLocks noGrp="1" noChangeArrowheads="1"/>
          </p:cNvSpPr>
          <p:nvPr>
            <p:ph type="dt" sz="half" idx="10"/>
          </p:nvPr>
        </p:nvSpPr>
        <p:spPr/>
        <p:txBody>
          <a:bodyPr/>
          <a:lstStyle>
            <a:lvl1pPr>
              <a:defRPr smtClean="0"/>
            </a:lvl1pPr>
          </a:lstStyle>
          <a:p>
            <a:pPr>
              <a:defRPr/>
            </a:pPr>
            <a:endParaRPr lang="en-GB" altLang="en-US"/>
          </a:p>
        </p:txBody>
      </p:sp>
      <p:sp>
        <p:nvSpPr>
          <p:cNvPr id="7" name="Rectangle 6"/>
          <p:cNvSpPr>
            <a:spLocks noGrp="1" noChangeArrowheads="1"/>
          </p:cNvSpPr>
          <p:nvPr>
            <p:ph type="ftr" sz="quarter" idx="11"/>
          </p:nvPr>
        </p:nvSpPr>
        <p:spPr/>
        <p:txBody>
          <a:bodyPr/>
          <a:lstStyle>
            <a:lvl1pPr>
              <a:defRPr smtClean="0"/>
            </a:lvl1pPr>
          </a:lstStyle>
          <a:p>
            <a:pPr>
              <a:defRPr/>
            </a:pPr>
            <a:endParaRPr lang="en-GB" altLang="en-US"/>
          </a:p>
        </p:txBody>
      </p:sp>
      <p:sp>
        <p:nvSpPr>
          <p:cNvPr id="8" name="Rectangle 7"/>
          <p:cNvSpPr>
            <a:spLocks noGrp="1" noChangeArrowheads="1"/>
          </p:cNvSpPr>
          <p:nvPr>
            <p:ph type="sldNum" sz="quarter" idx="12"/>
          </p:nvPr>
        </p:nvSpPr>
        <p:spPr/>
        <p:txBody>
          <a:bodyPr/>
          <a:lstStyle>
            <a:lvl1pPr>
              <a:defRPr smtClean="0"/>
            </a:lvl1pPr>
          </a:lstStyle>
          <a:p>
            <a:pPr>
              <a:defRPr/>
            </a:pPr>
            <a:fld id="{BD284493-9E41-4571-BBBD-C6E7BDC6B83C}" type="slidenum">
              <a:rPr lang="en-US" altLang="en-US"/>
              <a:pPr>
                <a:defRPr/>
              </a:pPr>
              <a:t>‹#›</a:t>
            </a:fld>
            <a:endParaRPr lang="en-US" altLang="en-US"/>
          </a:p>
        </p:txBody>
      </p:sp>
    </p:spTree>
    <p:extLst>
      <p:ext uri="{BB962C8B-B14F-4D97-AF65-F5344CB8AC3E}">
        <p14:creationId xmlns:p14="http://schemas.microsoft.com/office/powerpoint/2010/main" val="1853395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E205F6-1541-4BDB-B4C3-0FC5A3C6B1E2}" type="slidenum">
              <a:rPr lang="en-US" altLang="en-US"/>
              <a:pPr>
                <a:defRPr/>
              </a:pPr>
              <a:t>‹#›</a:t>
            </a:fld>
            <a:endParaRPr lang="en-US" altLang="en-US"/>
          </a:p>
        </p:txBody>
      </p:sp>
    </p:spTree>
    <p:extLst>
      <p:ext uri="{BB962C8B-B14F-4D97-AF65-F5344CB8AC3E}">
        <p14:creationId xmlns:p14="http://schemas.microsoft.com/office/powerpoint/2010/main" val="344754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44926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44926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5935B7-40E3-40B7-AF88-026A24AA0F9F}" type="slidenum">
              <a:rPr lang="en-US" altLang="en-US"/>
              <a:pPr>
                <a:defRPr/>
              </a:pPr>
              <a:t>‹#›</a:t>
            </a:fld>
            <a:endParaRPr lang="en-US" altLang="en-US"/>
          </a:p>
        </p:txBody>
      </p:sp>
    </p:spTree>
    <p:extLst>
      <p:ext uri="{BB962C8B-B14F-4D97-AF65-F5344CB8AC3E}">
        <p14:creationId xmlns:p14="http://schemas.microsoft.com/office/powerpoint/2010/main" val="1965956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Chart Placeholder 2"/>
          <p:cNvSpPr>
            <a:spLocks noGrp="1"/>
          </p:cNvSpPr>
          <p:nvPr>
            <p:ph type="chart" idx="1"/>
          </p:nvPr>
        </p:nvSpPr>
        <p:spPr>
          <a:xfrm>
            <a:off x="457200" y="1066800"/>
            <a:ext cx="8229600" cy="37004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B6151AD-39F0-40F6-B99E-294E3D244E90}" type="slidenum">
              <a:rPr lang="en-US" altLang="en-US"/>
              <a:pPr>
                <a:defRPr/>
              </a:pPr>
              <a:t>‹#›</a:t>
            </a:fld>
            <a:endParaRPr lang="en-US" altLang="en-US"/>
          </a:p>
        </p:txBody>
      </p:sp>
    </p:spTree>
    <p:extLst>
      <p:ext uri="{BB962C8B-B14F-4D97-AF65-F5344CB8AC3E}">
        <p14:creationId xmlns:p14="http://schemas.microsoft.com/office/powerpoint/2010/main" val="36925702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GB" smtClean="0"/>
              <a:t>Click to edit Master title style</a:t>
            </a:r>
            <a:endParaRPr lang="en-US"/>
          </a:p>
        </p:txBody>
      </p:sp>
      <p:sp>
        <p:nvSpPr>
          <p:cNvPr id="3" name="Text Placeholder 2"/>
          <p:cNvSpPr>
            <a:spLocks noGrp="1"/>
          </p:cNvSpPr>
          <p:nvPr>
            <p:ph type="body" sz="half" idx="1"/>
          </p:nvPr>
        </p:nvSpPr>
        <p:spPr>
          <a:xfrm>
            <a:off x="457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066800"/>
            <a:ext cx="4038600" cy="3700463"/>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45D30A46-CD47-46F8-BC43-A7B8D5FCF546}" type="slidenum">
              <a:rPr lang="en-US" altLang="en-US"/>
              <a:pPr>
                <a:defRPr/>
              </a:pPr>
              <a:t>‹#›</a:t>
            </a:fld>
            <a:endParaRPr lang="en-US" altLang="en-US"/>
          </a:p>
        </p:txBody>
      </p:sp>
    </p:spTree>
    <p:extLst>
      <p:ext uri="{BB962C8B-B14F-4D97-AF65-F5344CB8AC3E}">
        <p14:creationId xmlns:p14="http://schemas.microsoft.com/office/powerpoint/2010/main" val="2068175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62A38A67-F8C9-4880-9270-64CE9D65900B}" type="slidenum">
              <a:rPr lang="en-US" altLang="en-US"/>
              <a:pPr>
                <a:defRPr/>
              </a:pPr>
              <a:t>‹#›</a:t>
            </a:fld>
            <a:endParaRPr lang="en-US" altLang="en-US"/>
          </a:p>
        </p:txBody>
      </p:sp>
    </p:spTree>
    <p:extLst>
      <p:ext uri="{BB962C8B-B14F-4D97-AF65-F5344CB8AC3E}">
        <p14:creationId xmlns:p14="http://schemas.microsoft.com/office/powerpoint/2010/main" val="2839413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0AD5BEB-848E-492B-A1AA-6895DE04B761}" type="slidenum">
              <a:rPr lang="en-US" altLang="en-US"/>
              <a:pPr>
                <a:defRPr/>
              </a:pPr>
              <a:t>‹#›</a:t>
            </a:fld>
            <a:endParaRPr lang="en-US" altLang="en-US"/>
          </a:p>
        </p:txBody>
      </p:sp>
    </p:spTree>
    <p:extLst>
      <p:ext uri="{BB962C8B-B14F-4D97-AF65-F5344CB8AC3E}">
        <p14:creationId xmlns:p14="http://schemas.microsoft.com/office/powerpoint/2010/main" val="336904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10668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F15E25-EEAF-4F11-BBF7-FCF5325A2B27}" type="slidenum">
              <a:rPr lang="en-US" altLang="en-US"/>
              <a:pPr>
                <a:defRPr/>
              </a:pPr>
              <a:t>‹#›</a:t>
            </a:fld>
            <a:endParaRPr lang="en-US" altLang="en-US"/>
          </a:p>
        </p:txBody>
      </p:sp>
    </p:spTree>
    <p:extLst>
      <p:ext uri="{BB962C8B-B14F-4D97-AF65-F5344CB8AC3E}">
        <p14:creationId xmlns:p14="http://schemas.microsoft.com/office/powerpoint/2010/main" val="328443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D9EACD6F-07F5-4AFF-B54B-D1D6128AD1BB}" type="slidenum">
              <a:rPr lang="en-US" altLang="en-US"/>
              <a:pPr>
                <a:defRPr/>
              </a:pPr>
              <a:t>‹#›</a:t>
            </a:fld>
            <a:endParaRPr lang="en-US" altLang="en-US"/>
          </a:p>
        </p:txBody>
      </p:sp>
    </p:spTree>
    <p:extLst>
      <p:ext uri="{BB962C8B-B14F-4D97-AF65-F5344CB8AC3E}">
        <p14:creationId xmlns:p14="http://schemas.microsoft.com/office/powerpoint/2010/main" val="801387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0F87FB87-F9CE-45E5-B086-23830E070A67}" type="slidenum">
              <a:rPr lang="en-US" altLang="en-US"/>
              <a:pPr>
                <a:defRPr/>
              </a:pPr>
              <a:t>‹#›</a:t>
            </a:fld>
            <a:endParaRPr lang="en-US" altLang="en-US"/>
          </a:p>
        </p:txBody>
      </p:sp>
    </p:spTree>
    <p:extLst>
      <p:ext uri="{BB962C8B-B14F-4D97-AF65-F5344CB8AC3E}">
        <p14:creationId xmlns:p14="http://schemas.microsoft.com/office/powerpoint/2010/main" val="204827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F0DD5ABB-7D4D-485E-9B7C-B51E8246F417}" type="slidenum">
              <a:rPr lang="en-US" altLang="en-US"/>
              <a:pPr>
                <a:defRPr/>
              </a:pPr>
              <a:t>‹#›</a:t>
            </a:fld>
            <a:endParaRPr lang="en-US" altLang="en-US"/>
          </a:p>
        </p:txBody>
      </p:sp>
    </p:spTree>
    <p:extLst>
      <p:ext uri="{BB962C8B-B14F-4D97-AF65-F5344CB8AC3E}">
        <p14:creationId xmlns:p14="http://schemas.microsoft.com/office/powerpoint/2010/main" val="48599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892E3345-C1AA-42B0-BD67-2F2DEE2131F9}" type="slidenum">
              <a:rPr lang="en-US" altLang="en-US"/>
              <a:pPr>
                <a:defRPr/>
              </a:pPr>
              <a:t>‹#›</a:t>
            </a:fld>
            <a:endParaRPr lang="en-US" altLang="en-US"/>
          </a:p>
        </p:txBody>
      </p:sp>
    </p:spTree>
    <p:extLst>
      <p:ext uri="{BB962C8B-B14F-4D97-AF65-F5344CB8AC3E}">
        <p14:creationId xmlns:p14="http://schemas.microsoft.com/office/powerpoint/2010/main" val="2137131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01B1BEB-24F4-4AD8-A02C-9F03E48CD988}" type="slidenum">
              <a:rPr lang="en-US" altLang="en-US"/>
              <a:pPr>
                <a:defRPr/>
              </a:pPr>
              <a:t>‹#›</a:t>
            </a:fld>
            <a:endParaRPr lang="en-US" altLang="en-US"/>
          </a:p>
        </p:txBody>
      </p:sp>
    </p:spTree>
    <p:extLst>
      <p:ext uri="{BB962C8B-B14F-4D97-AF65-F5344CB8AC3E}">
        <p14:creationId xmlns:p14="http://schemas.microsoft.com/office/powerpoint/2010/main" val="32352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DF7"/>
        </a:solidFill>
        <a:effectLst/>
      </p:bgPr>
    </p:bg>
    <p:spTree>
      <p:nvGrpSpPr>
        <p:cNvPr id="1" name=""/>
        <p:cNvGrpSpPr/>
        <p:nvPr/>
      </p:nvGrpSpPr>
      <p:grpSpPr>
        <a:xfrm>
          <a:off x="0" y="0"/>
          <a:ext cx="0" cy="0"/>
          <a:chOff x="0" y="0"/>
          <a:chExt cx="0" cy="0"/>
        </a:xfrm>
      </p:grpSpPr>
      <p:pic>
        <p:nvPicPr>
          <p:cNvPr id="1026" name="Picture 8" descr="thespark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066800"/>
            <a:ext cx="8229600" cy="370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1EBCA68-10DE-43CA-AD6A-97A6E632BF33}"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746"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ctr"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pitchFamily="-112" charset="-128"/>
        </a:defRPr>
      </a:lvl1pPr>
      <a:lvl2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2pPr>
      <a:lvl3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3pPr>
      <a:lvl4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4pPr>
      <a:lvl5pPr algn="ctr" rtl="0" eaLnBrk="0" fontAlgn="base" hangingPunct="0">
        <a:spcBef>
          <a:spcPct val="0"/>
        </a:spcBef>
        <a:spcAft>
          <a:spcPct val="0"/>
        </a:spcAft>
        <a:defRPr sz="4400">
          <a:solidFill>
            <a:schemeClr val="tx2"/>
          </a:solidFill>
          <a:latin typeface="Arial" pitchFamily="-112" charset="0"/>
          <a:ea typeface="MS PGothic" panose="020B0600070205080204" pitchFamily="34" charset="-128"/>
          <a:cs typeface="ＭＳ Ｐゴシック" pitchFamily="-112" charset="-128"/>
        </a:defRPr>
      </a:lvl5pPr>
      <a:lvl6pPr marL="457200" algn="ctr" rtl="0" fontAlgn="base">
        <a:spcBef>
          <a:spcPct val="0"/>
        </a:spcBef>
        <a:spcAft>
          <a:spcPct val="0"/>
        </a:spcAft>
        <a:defRPr sz="4400">
          <a:solidFill>
            <a:schemeClr val="tx2"/>
          </a:solidFill>
          <a:latin typeface="Arial" pitchFamily="-112" charset="0"/>
        </a:defRPr>
      </a:lvl6pPr>
      <a:lvl7pPr marL="914400" algn="ctr" rtl="0" fontAlgn="base">
        <a:spcBef>
          <a:spcPct val="0"/>
        </a:spcBef>
        <a:spcAft>
          <a:spcPct val="0"/>
        </a:spcAft>
        <a:defRPr sz="4400">
          <a:solidFill>
            <a:schemeClr val="tx2"/>
          </a:solidFill>
          <a:latin typeface="Arial" pitchFamily="-112" charset="0"/>
        </a:defRPr>
      </a:lvl7pPr>
      <a:lvl8pPr marL="1371600" algn="ctr" rtl="0" fontAlgn="base">
        <a:spcBef>
          <a:spcPct val="0"/>
        </a:spcBef>
        <a:spcAft>
          <a:spcPct val="0"/>
        </a:spcAft>
        <a:defRPr sz="4400">
          <a:solidFill>
            <a:schemeClr val="tx2"/>
          </a:solidFill>
          <a:latin typeface="Arial" pitchFamily="-112" charset="0"/>
        </a:defRPr>
      </a:lvl8pPr>
      <a:lvl9pPr marL="1828800" algn="ctr" rtl="0" fontAlgn="base">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pitchFamily="-112"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1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1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1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90"/>
          <p:cNvSpPr txBox="1">
            <a:spLocks noChangeArrowheads="1"/>
          </p:cNvSpPr>
          <p:nvPr/>
        </p:nvSpPr>
        <p:spPr bwMode="auto">
          <a:xfrm rot="-5400000">
            <a:off x="5592763" y="3444875"/>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a:solidFill>
                  <a:srgbClr val="E2E2E2"/>
                </a:solidFill>
              </a:rPr>
              <a:t>presentation templates</a:t>
            </a:r>
            <a:endParaRPr lang="en-US" altLang="en-US" sz="6600" b="1">
              <a:solidFill>
                <a:srgbClr val="E2E2E2"/>
              </a:solidFill>
            </a:endParaRPr>
          </a:p>
        </p:txBody>
      </p:sp>
      <p:sp>
        <p:nvSpPr>
          <p:cNvPr id="5123" name="Text Box 23"/>
          <p:cNvSpPr txBox="1">
            <a:spLocks noChangeArrowheads="1"/>
          </p:cNvSpPr>
          <p:nvPr/>
        </p:nvSpPr>
        <p:spPr bwMode="auto">
          <a:xfrm>
            <a:off x="2971800" y="304800"/>
            <a:ext cx="6172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9600" b="1">
                <a:solidFill>
                  <a:srgbClr val="F2FDF7"/>
                </a:solidFill>
              </a:rPr>
              <a:t>SPARKS|</a:t>
            </a:r>
            <a:endParaRPr lang="en-US" alt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0"/>
          <p:cNvSpPr txBox="1">
            <a:spLocks noChangeArrowheads="1"/>
          </p:cNvSpPr>
          <p:nvPr/>
        </p:nvSpPr>
        <p:spPr bwMode="auto">
          <a:xfrm>
            <a:off x="2971800" y="161925"/>
            <a:ext cx="6172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9600" b="1">
                <a:solidFill>
                  <a:srgbClr val="F2FDF7"/>
                </a:solidFill>
              </a:rPr>
              <a:t>CHART|</a:t>
            </a:r>
            <a:endParaRPr lang="en-US" altLang="en-US"/>
          </a:p>
        </p:txBody>
      </p:sp>
      <p:graphicFrame>
        <p:nvGraphicFramePr>
          <p:cNvPr id="7171" name="Object 28"/>
          <p:cNvGraphicFramePr>
            <a:graphicFrameLocks noChangeAspect="1"/>
          </p:cNvGraphicFramePr>
          <p:nvPr/>
        </p:nvGraphicFramePr>
        <p:xfrm>
          <a:off x="685800" y="1371600"/>
          <a:ext cx="8458200" cy="4586288"/>
        </p:xfrm>
        <a:graphic>
          <a:graphicData uri="http://schemas.openxmlformats.org/presentationml/2006/ole">
            <mc:AlternateContent xmlns:mc="http://schemas.openxmlformats.org/markup-compatibility/2006">
              <mc:Choice xmlns:v="urn:schemas-microsoft-com:vml" Requires="v">
                <p:oleObj spid="_x0000_s7173" name="Chart" r:id="rId4" imgW="15786100" imgH="8559800" progId="MSGraph.Chart.8">
                  <p:embed followColorScheme="full"/>
                </p:oleObj>
              </mc:Choice>
              <mc:Fallback>
                <p:oleObj name="Chart" r:id="rId4" imgW="15786100" imgH="8559800" progId="MSGraph.Chart.8">
                  <p:embed followColorScheme="full"/>
                  <p:pic>
                    <p:nvPicPr>
                      <p:cNvPr id="0" name="Object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371600"/>
                        <a:ext cx="84582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2" name="Text Box 90"/>
          <p:cNvSpPr txBox="1">
            <a:spLocks noChangeArrowheads="1"/>
          </p:cNvSpPr>
          <p:nvPr/>
        </p:nvSpPr>
        <p:spPr bwMode="auto">
          <a:xfrm rot="-5400000">
            <a:off x="5592763" y="3303587"/>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a:solidFill>
                  <a:srgbClr val="E2E2E2"/>
                </a:solidFill>
              </a:rPr>
              <a:t>presentation templates</a:t>
            </a:r>
            <a:endParaRPr lang="en-US" altLang="en-US" sz="6600" b="1">
              <a:solidFill>
                <a:srgbClr val="E2E2E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3" descr="rainbowdi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17675"/>
            <a:ext cx="48768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ext Box 90"/>
          <p:cNvSpPr txBox="1">
            <a:spLocks noChangeArrowheads="1"/>
          </p:cNvSpPr>
          <p:nvPr/>
        </p:nvSpPr>
        <p:spPr bwMode="auto">
          <a:xfrm rot="-5400000">
            <a:off x="5592763" y="3303587"/>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a:solidFill>
                  <a:srgbClr val="E2E2E2"/>
                </a:solidFill>
              </a:rPr>
              <a:t>presentation templates</a:t>
            </a:r>
            <a:endParaRPr lang="en-US" altLang="en-US" sz="6600" b="1">
              <a:solidFill>
                <a:srgbClr val="E2E2E2"/>
              </a:solidFill>
            </a:endParaRPr>
          </a:p>
        </p:txBody>
      </p:sp>
      <p:sp>
        <p:nvSpPr>
          <p:cNvPr id="9220" name="Text Box 6"/>
          <p:cNvSpPr txBox="1">
            <a:spLocks noChangeArrowheads="1"/>
          </p:cNvSpPr>
          <p:nvPr/>
        </p:nvSpPr>
        <p:spPr bwMode="auto">
          <a:xfrm>
            <a:off x="2971800" y="161925"/>
            <a:ext cx="6172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9600" b="1">
                <a:solidFill>
                  <a:srgbClr val="F2FDF7"/>
                </a:solidFill>
              </a:rPr>
              <a:t>PICTURE|</a:t>
            </a:r>
            <a:endParaRPr lang="en-US" altLang="en-US"/>
          </a:p>
        </p:txBody>
      </p:sp>
      <p:sp>
        <p:nvSpPr>
          <p:cNvPr id="9221" name="Text Box 7"/>
          <p:cNvSpPr txBox="1">
            <a:spLocks noChangeArrowheads="1"/>
          </p:cNvSpPr>
          <p:nvPr/>
        </p:nvSpPr>
        <p:spPr bwMode="auto">
          <a:xfrm>
            <a:off x="5029200" y="1717675"/>
            <a:ext cx="3260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a:t>About this picture…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txBox="1">
            <a:spLocks noChangeArrowheads="1"/>
          </p:cNvSpPr>
          <p:nvPr/>
        </p:nvSpPr>
        <p:spPr bwMode="auto">
          <a:xfrm>
            <a:off x="2438400" y="1676400"/>
            <a:ext cx="495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buClr>
                <a:srgbClr val="F2FDF7"/>
              </a:buClr>
              <a:buFont typeface="Times" panose="02020603050405020304" pitchFamily="18" charset="0"/>
              <a:buChar char="•"/>
            </a:pPr>
            <a:r>
              <a:rPr lang="en-GB" altLang="en-US" sz="2800"/>
              <a:t>Bullet points are like this </a:t>
            </a:r>
          </a:p>
          <a:p>
            <a:pPr eaLnBrk="1" hangingPunct="1">
              <a:buClr>
                <a:srgbClr val="F2FDF7"/>
              </a:buClr>
              <a:buFont typeface="Times" panose="02020603050405020304" pitchFamily="18" charset="0"/>
              <a:buNone/>
            </a:pPr>
            <a:r>
              <a:rPr lang="en-GB" altLang="en-US" sz="2800"/>
              <a:t>   Text and lines are like this</a:t>
            </a:r>
          </a:p>
          <a:p>
            <a:pPr eaLnBrk="1" hangingPunct="1">
              <a:buFontTx/>
              <a:buNone/>
            </a:pPr>
            <a:r>
              <a:rPr lang="en-GB" altLang="en-US" sz="2800">
                <a:solidFill>
                  <a:schemeClr val="hlink"/>
                </a:solidFill>
              </a:rPr>
              <a:t>   </a:t>
            </a:r>
            <a:r>
              <a:rPr lang="en-GB" altLang="en-US" sz="2800" u="sng">
                <a:solidFill>
                  <a:schemeClr val="hlink"/>
                </a:solidFill>
              </a:rPr>
              <a:t>Hyperlinks like this</a:t>
            </a:r>
          </a:p>
          <a:p>
            <a:pPr eaLnBrk="1" hangingPunct="1">
              <a:buFontTx/>
              <a:buNone/>
            </a:pPr>
            <a:r>
              <a:rPr lang="en-GB" altLang="en-US" sz="2800">
                <a:solidFill>
                  <a:schemeClr val="folHlink"/>
                </a:solidFill>
              </a:rPr>
              <a:t>   </a:t>
            </a:r>
            <a:r>
              <a:rPr lang="en-GB" altLang="en-US" sz="2800" u="sng">
                <a:solidFill>
                  <a:schemeClr val="folHlink"/>
                </a:solidFill>
              </a:rPr>
              <a:t>Visited hyperlinks like this</a:t>
            </a:r>
            <a:endParaRPr lang="en-US" altLang="en-US" sz="2800" u="sng">
              <a:solidFill>
                <a:schemeClr val="folHlink"/>
              </a:solidFill>
            </a:endParaRPr>
          </a:p>
        </p:txBody>
      </p:sp>
      <p:sp>
        <p:nvSpPr>
          <p:cNvPr id="11267" name="Rectangle 16"/>
          <p:cNvSpPr>
            <a:spLocks noChangeArrowheads="1"/>
          </p:cNvSpPr>
          <p:nvPr/>
        </p:nvSpPr>
        <p:spPr bwMode="auto">
          <a:xfrm>
            <a:off x="3048000" y="3913188"/>
            <a:ext cx="3429000" cy="1728787"/>
          </a:xfrm>
          <a:prstGeom prst="rect">
            <a:avLst/>
          </a:prstGeom>
          <a:solidFill>
            <a:schemeClr val="accent1">
              <a:alpha val="38039"/>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1800"/>
              <a:t>Text box</a:t>
            </a:r>
          </a:p>
        </p:txBody>
      </p:sp>
      <p:sp>
        <p:nvSpPr>
          <p:cNvPr id="11268" name="Rectangle 45"/>
          <p:cNvSpPr>
            <a:spLocks noChangeArrowheads="1"/>
          </p:cNvSpPr>
          <p:nvPr/>
        </p:nvSpPr>
        <p:spPr bwMode="auto">
          <a:xfrm>
            <a:off x="3200400" y="5791200"/>
            <a:ext cx="31480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800" b="1"/>
              <a:t>PowerPoint</a:t>
            </a:r>
            <a:r>
              <a:rPr lang="en-US" altLang="en-US" sz="2800"/>
              <a:t> styles</a:t>
            </a:r>
            <a:endParaRPr lang="en-US" altLang="en-US" sz="1800"/>
          </a:p>
        </p:txBody>
      </p:sp>
      <p:sp>
        <p:nvSpPr>
          <p:cNvPr id="11269" name="Text Box 90"/>
          <p:cNvSpPr txBox="1">
            <a:spLocks noChangeArrowheads="1"/>
          </p:cNvSpPr>
          <p:nvPr/>
        </p:nvSpPr>
        <p:spPr bwMode="auto">
          <a:xfrm rot="-5400000">
            <a:off x="5592763" y="3305175"/>
            <a:ext cx="6705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37931725" indent="-37474525">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50000"/>
              </a:spcBef>
              <a:buFontTx/>
              <a:buNone/>
            </a:pPr>
            <a:r>
              <a:rPr lang="en-US" altLang="en-US" sz="2000">
                <a:solidFill>
                  <a:srgbClr val="E2E2E2"/>
                </a:solidFill>
              </a:rPr>
              <a:t>presentation templates</a:t>
            </a:r>
            <a:endParaRPr lang="en-US" altLang="en-US" sz="6600" b="1">
              <a:solidFill>
                <a:srgbClr val="E2E2E2"/>
              </a:solidFill>
            </a:endParaRPr>
          </a:p>
        </p:txBody>
      </p:sp>
      <p:sp>
        <p:nvSpPr>
          <p:cNvPr id="11270" name="Text Box 7"/>
          <p:cNvSpPr txBox="1">
            <a:spLocks noChangeArrowheads="1"/>
          </p:cNvSpPr>
          <p:nvPr/>
        </p:nvSpPr>
        <p:spPr bwMode="auto">
          <a:xfrm>
            <a:off x="152400" y="161925"/>
            <a:ext cx="8991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US" altLang="en-US" sz="9600" b="1">
                <a:solidFill>
                  <a:srgbClr val="F2FDF7"/>
                </a:solidFill>
              </a:rPr>
              <a:t>TEXT STYLES|</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endParaRPr lang="en-GB" altLang="en-US"/>
          </a:p>
        </p:txBody>
      </p:sp>
      <p:sp>
        <p:nvSpPr>
          <p:cNvPr id="13315" name="Rectangle 3"/>
          <p:cNvSpPr>
            <a:spLocks noGrp="1" noChangeArrowheads="1"/>
          </p:cNvSpPr>
          <p:nvPr>
            <p:ph type="title"/>
          </p:nvPr>
        </p:nvSpPr>
        <p:spPr/>
        <p:txBody>
          <a:bodyPr/>
          <a:lstStyle/>
          <a:p>
            <a:r>
              <a:rPr lang="en-GB" altLang="en-US" smtClean="0"/>
              <a:t>Use of templates</a:t>
            </a:r>
            <a:endParaRPr lang="en-US" altLang="en-US" smtClean="0"/>
          </a:p>
        </p:txBody>
      </p:sp>
      <p:sp>
        <p:nvSpPr>
          <p:cNvPr id="13316"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3317"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3318"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3319"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ea typeface="MS PGothic" panose="020B0600070205080204" pitchFamily="34" charset="-128"/>
              </a:defRPr>
            </a:lvl1pPr>
            <a:lvl2pPr>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3320"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666666"/>
      </a:dk1>
      <a:lt1>
        <a:srgbClr val="FFFFFF"/>
      </a:lt1>
      <a:dk2>
        <a:srgbClr val="CCCCCC"/>
      </a:dk2>
      <a:lt2>
        <a:srgbClr val="FF0080"/>
      </a:lt2>
      <a:accent1>
        <a:srgbClr val="333333"/>
      </a:accent1>
      <a:accent2>
        <a:srgbClr val="66CCFF"/>
      </a:accent2>
      <a:accent3>
        <a:srgbClr val="E2E2E2"/>
      </a:accent3>
      <a:accent4>
        <a:srgbClr val="DADADA"/>
      </a:accent4>
      <a:accent5>
        <a:srgbClr val="ADADAD"/>
      </a:accent5>
      <a:accent6>
        <a:srgbClr val="5CB9E7"/>
      </a:accent6>
      <a:hlink>
        <a:srgbClr val="66CCFF"/>
      </a:hlink>
      <a:folHlink>
        <a:srgbClr val="FF666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6448</TotalTime>
  <Words>211</Words>
  <Application>Microsoft Office PowerPoint</Application>
  <PresentationFormat>On-screen Show (4:3)</PresentationFormat>
  <Paragraphs>30</Paragraphs>
  <Slides>5</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MS PGothic</vt:lpstr>
      <vt:lpstr>Times</vt:lpstr>
      <vt:lpstr>Wingdings</vt:lpstr>
      <vt:lpstr>Default Design</vt:lpstr>
      <vt:lpstr>Microsoft Graph Chart</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Sparks and lights template</dc:title>
  <dc:creator>Presentation Magazine</dc:creator>
  <cp:lastModifiedBy>Jonty Pearce</cp:lastModifiedBy>
  <cp:revision>196</cp:revision>
  <dcterms:created xsi:type="dcterms:W3CDTF">2008-06-04T10:21:04Z</dcterms:created>
  <dcterms:modified xsi:type="dcterms:W3CDTF">2015-02-22T11:13:45Z</dcterms:modified>
</cp:coreProperties>
</file>