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56" r:id="rId2"/>
    <p:sldId id="264" r:id="rId3"/>
    <p:sldId id="265" r:id="rId4"/>
    <p:sldId id="267" r:id="rId5"/>
    <p:sldId id="266" r:id="rId6"/>
    <p:sldId id="263" r:id="rId7"/>
    <p:sldId id="268"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FFFF66"/>
    <a:srgbClr val="CC66FF"/>
    <a:srgbClr val="004080"/>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93" autoAdjust="0"/>
  </p:normalViewPr>
  <p:slideViewPr>
    <p:cSldViewPr snapToObjects="1">
      <p:cViewPr>
        <p:scale>
          <a:sx n="100" d="100"/>
          <a:sy n="100" d="100"/>
        </p:scale>
        <p:origin x="-1248" y="-372"/>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8C1C410-D1CD-47C4-97C2-8B4963188456}" type="slidenum">
              <a:rPr lang="en-US" altLang="en-US"/>
              <a:pPr>
                <a:defRPr/>
              </a:pPr>
              <a:t>‹#›</a:t>
            </a:fld>
            <a:endParaRPr lang="en-US" altLang="en-US"/>
          </a:p>
        </p:txBody>
      </p:sp>
    </p:spTree>
    <p:extLst>
      <p:ext uri="{BB962C8B-B14F-4D97-AF65-F5344CB8AC3E}">
        <p14:creationId xmlns:p14="http://schemas.microsoft.com/office/powerpoint/2010/main" val="3983438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CB77EB0-5937-444C-8CA3-C67BD2CE14DB}" type="slidenum">
              <a:rPr lang="en-US" altLang="en-US"/>
              <a:pPr>
                <a:defRPr/>
              </a:pPr>
              <a:t>‹#›</a:t>
            </a:fld>
            <a:endParaRPr lang="en-US" altLang="en-US"/>
          </a:p>
        </p:txBody>
      </p:sp>
    </p:spTree>
    <p:extLst>
      <p:ext uri="{BB962C8B-B14F-4D97-AF65-F5344CB8AC3E}">
        <p14:creationId xmlns:p14="http://schemas.microsoft.com/office/powerpoint/2010/main" val="12110835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5A0C69D-F889-40CD-B727-B7A819D1053B}"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83132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9F01EC0D-5726-4B52-AC46-6DC9F001EC08}"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73983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7D9D104-49C2-4685-8C63-ADF1F5132A25}"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535171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A2F7EF1B-D35F-4EDF-8DD5-F2F82EB1F017}"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519431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0345B63-D63E-4427-9ED7-C56DE06CD21F}"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970031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FF8F7202-BCE8-4E7D-BF8A-89A15E646804}" type="slidenum">
              <a:rPr lang="en-US" altLang="en-US"/>
              <a:pPr>
                <a:spcBef>
                  <a:spcPct val="0"/>
                </a:spcBef>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32285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Rot="1" noChangeArrowheads="1" noTextEdit="1"/>
          </p:cNvSpPr>
          <p:nvPr>
            <p:ph type="sldImg"/>
          </p:nvPr>
        </p:nvSpPr>
        <p:spPr>
          <a:ln/>
        </p:spPr>
      </p:sp>
      <p:sp>
        <p:nvSpPr>
          <p:cNvPr id="18435"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anose="020B0604020202020204" pitchFamily="34" charset="0"/>
            </a:endParaRPr>
          </a:p>
        </p:txBody>
      </p:sp>
    </p:spTree>
    <p:extLst>
      <p:ext uri="{BB962C8B-B14F-4D97-AF65-F5344CB8AC3E}">
        <p14:creationId xmlns:p14="http://schemas.microsoft.com/office/powerpoint/2010/main" val="503580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GB" altLang="en-US" sz="1800"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r>
              <a:rPr lang="en-US"/>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smtClean="0"/>
            </a:lvl1pPr>
          </a:lstStyle>
          <a:p>
            <a:pPr>
              <a:defRPr/>
            </a:pPr>
            <a:fld id="{39BB9490-1226-47C8-9FA9-30C77A0411F6}" type="slidenum">
              <a:rPr lang="en-US" altLang="en-US"/>
              <a:pPr>
                <a:defRPr/>
              </a:pPr>
              <a:t>‹#›</a:t>
            </a:fld>
            <a:endParaRPr lang="en-US" altLang="en-US"/>
          </a:p>
        </p:txBody>
      </p:sp>
    </p:spTree>
    <p:extLst>
      <p:ext uri="{BB962C8B-B14F-4D97-AF65-F5344CB8AC3E}">
        <p14:creationId xmlns:p14="http://schemas.microsoft.com/office/powerpoint/2010/main" val="38155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3106E1-05C4-4E25-BE67-E8AA6FAB211A}" type="slidenum">
              <a:rPr lang="en-US" altLang="en-US"/>
              <a:pPr>
                <a:defRPr/>
              </a:pPr>
              <a:t>‹#›</a:t>
            </a:fld>
            <a:endParaRPr lang="en-US" altLang="en-US"/>
          </a:p>
        </p:txBody>
      </p:sp>
    </p:spTree>
    <p:extLst>
      <p:ext uri="{BB962C8B-B14F-4D97-AF65-F5344CB8AC3E}">
        <p14:creationId xmlns:p14="http://schemas.microsoft.com/office/powerpoint/2010/main" val="211989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65F83F-7599-4A11-BD42-D4AD5C83A48B}" type="slidenum">
              <a:rPr lang="en-US" altLang="en-US"/>
              <a:pPr>
                <a:defRPr/>
              </a:pPr>
              <a:t>‹#›</a:t>
            </a:fld>
            <a:endParaRPr lang="en-US" altLang="en-US"/>
          </a:p>
        </p:txBody>
      </p:sp>
    </p:spTree>
    <p:extLst>
      <p:ext uri="{BB962C8B-B14F-4D97-AF65-F5344CB8AC3E}">
        <p14:creationId xmlns:p14="http://schemas.microsoft.com/office/powerpoint/2010/main" val="2943200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Chart Placeholder 2"/>
          <p:cNvSpPr>
            <a:spLocks noGrp="1"/>
          </p:cNvSpPr>
          <p:nvPr>
            <p:ph type="chart" idx="1"/>
          </p:nvPr>
        </p:nvSpPr>
        <p:spPr>
          <a:xfrm>
            <a:off x="457200" y="1066800"/>
            <a:ext cx="8229600" cy="37004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E6D66EC-E024-49DA-B371-CE1D8F87F8F4}" type="slidenum">
              <a:rPr lang="en-US" altLang="en-US"/>
              <a:pPr>
                <a:defRPr/>
              </a:pPr>
              <a:t>‹#›</a:t>
            </a:fld>
            <a:endParaRPr lang="en-US" altLang="en-US"/>
          </a:p>
        </p:txBody>
      </p:sp>
    </p:spTree>
    <p:extLst>
      <p:ext uri="{BB962C8B-B14F-4D97-AF65-F5344CB8AC3E}">
        <p14:creationId xmlns:p14="http://schemas.microsoft.com/office/powerpoint/2010/main" val="1068141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457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9AB6A184-9478-40F6-8029-458B23DBBE9F}" type="slidenum">
              <a:rPr lang="en-US" altLang="en-US"/>
              <a:pPr>
                <a:defRPr/>
              </a:pPr>
              <a:t>‹#›</a:t>
            </a:fld>
            <a:endParaRPr lang="en-US" altLang="en-US"/>
          </a:p>
        </p:txBody>
      </p:sp>
    </p:spTree>
    <p:extLst>
      <p:ext uri="{BB962C8B-B14F-4D97-AF65-F5344CB8AC3E}">
        <p14:creationId xmlns:p14="http://schemas.microsoft.com/office/powerpoint/2010/main" val="169794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B213A46D-A8F9-4455-8DB8-60A3E24301B0}" type="slidenum">
              <a:rPr lang="en-US" altLang="en-US"/>
              <a:pPr>
                <a:defRPr/>
              </a:pPr>
              <a:t>‹#›</a:t>
            </a:fld>
            <a:endParaRPr lang="en-US" altLang="en-US"/>
          </a:p>
        </p:txBody>
      </p:sp>
    </p:spTree>
    <p:extLst>
      <p:ext uri="{BB962C8B-B14F-4D97-AF65-F5344CB8AC3E}">
        <p14:creationId xmlns:p14="http://schemas.microsoft.com/office/powerpoint/2010/main" val="2767125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4DB603-DC2D-46D5-ACC7-697DC4983D1E}" type="slidenum">
              <a:rPr lang="en-US" altLang="en-US"/>
              <a:pPr>
                <a:defRPr/>
              </a:pPr>
              <a:t>‹#›</a:t>
            </a:fld>
            <a:endParaRPr lang="en-US" altLang="en-US"/>
          </a:p>
        </p:txBody>
      </p:sp>
    </p:spTree>
    <p:extLst>
      <p:ext uri="{BB962C8B-B14F-4D97-AF65-F5344CB8AC3E}">
        <p14:creationId xmlns:p14="http://schemas.microsoft.com/office/powerpoint/2010/main" val="1761467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C8EED203-ECEE-44C4-B5F4-3D0CD89D4EED}" type="slidenum">
              <a:rPr lang="en-US" altLang="en-US"/>
              <a:pPr>
                <a:defRPr/>
              </a:pPr>
              <a:t>‹#›</a:t>
            </a:fld>
            <a:endParaRPr lang="en-US" altLang="en-US"/>
          </a:p>
        </p:txBody>
      </p:sp>
    </p:spTree>
    <p:extLst>
      <p:ext uri="{BB962C8B-B14F-4D97-AF65-F5344CB8AC3E}">
        <p14:creationId xmlns:p14="http://schemas.microsoft.com/office/powerpoint/2010/main" val="284631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690BABD4-A8F7-4B32-BE0B-0D5087C793C8}" type="slidenum">
              <a:rPr lang="en-US" altLang="en-US"/>
              <a:pPr>
                <a:defRPr/>
              </a:pPr>
              <a:t>‹#›</a:t>
            </a:fld>
            <a:endParaRPr lang="en-US" altLang="en-US"/>
          </a:p>
        </p:txBody>
      </p:sp>
    </p:spTree>
    <p:extLst>
      <p:ext uri="{BB962C8B-B14F-4D97-AF65-F5344CB8AC3E}">
        <p14:creationId xmlns:p14="http://schemas.microsoft.com/office/powerpoint/2010/main" val="3313170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7483C9C3-A7A7-4C62-B0A0-6082466A4F02}" type="slidenum">
              <a:rPr lang="en-US" altLang="en-US"/>
              <a:pPr>
                <a:defRPr/>
              </a:pPr>
              <a:t>‹#›</a:t>
            </a:fld>
            <a:endParaRPr lang="en-US" altLang="en-US"/>
          </a:p>
        </p:txBody>
      </p:sp>
    </p:spTree>
    <p:extLst>
      <p:ext uri="{BB962C8B-B14F-4D97-AF65-F5344CB8AC3E}">
        <p14:creationId xmlns:p14="http://schemas.microsoft.com/office/powerpoint/2010/main" val="88655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3799C521-EC4E-4194-BC14-F179BC9A39F7}" type="slidenum">
              <a:rPr lang="en-US" altLang="en-US"/>
              <a:pPr>
                <a:defRPr/>
              </a:pPr>
              <a:t>‹#›</a:t>
            </a:fld>
            <a:endParaRPr lang="en-US" altLang="en-US"/>
          </a:p>
        </p:txBody>
      </p:sp>
    </p:spTree>
    <p:extLst>
      <p:ext uri="{BB962C8B-B14F-4D97-AF65-F5344CB8AC3E}">
        <p14:creationId xmlns:p14="http://schemas.microsoft.com/office/powerpoint/2010/main" val="428285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09670F55-C529-46F1-952B-0B51840F6E5E}" type="slidenum">
              <a:rPr lang="en-US" altLang="en-US"/>
              <a:pPr>
                <a:defRPr/>
              </a:pPr>
              <a:t>‹#›</a:t>
            </a:fld>
            <a:endParaRPr lang="en-US" altLang="en-US"/>
          </a:p>
        </p:txBody>
      </p:sp>
    </p:spTree>
    <p:extLst>
      <p:ext uri="{BB962C8B-B14F-4D97-AF65-F5344CB8AC3E}">
        <p14:creationId xmlns:p14="http://schemas.microsoft.com/office/powerpoint/2010/main" val="2120949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15220907-D4F7-42F4-A070-5B392B421D63}" type="slidenum">
              <a:rPr lang="en-US" altLang="en-US"/>
              <a:pPr>
                <a:defRPr/>
              </a:pPr>
              <a:t>‹#›</a:t>
            </a:fld>
            <a:endParaRPr lang="en-US" altLang="en-US"/>
          </a:p>
        </p:txBody>
      </p:sp>
    </p:spTree>
    <p:extLst>
      <p:ext uri="{BB962C8B-B14F-4D97-AF65-F5344CB8AC3E}">
        <p14:creationId xmlns:p14="http://schemas.microsoft.com/office/powerpoint/2010/main" val="287279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DF7"/>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9362DA9-91F2-4A6F-A8FE-3D399A2843A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46"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pitchFamily="-112" charset="-128"/>
        </a:defRPr>
      </a:lvl1pPr>
      <a:lvl2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2pPr>
      <a:lvl3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3pPr>
      <a:lvl4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4pPr>
      <a:lvl5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5pPr>
      <a:lvl6pPr marL="457200" algn="ctr" rtl="0" fontAlgn="base">
        <a:spcBef>
          <a:spcPct val="0"/>
        </a:spcBef>
        <a:spcAft>
          <a:spcPct val="0"/>
        </a:spcAft>
        <a:defRPr sz="4400">
          <a:solidFill>
            <a:schemeClr val="tx2"/>
          </a:solidFill>
          <a:latin typeface="Arial" pitchFamily="-112" charset="0"/>
        </a:defRPr>
      </a:lvl6pPr>
      <a:lvl7pPr marL="914400" algn="ctr" rtl="0" fontAlgn="base">
        <a:spcBef>
          <a:spcPct val="0"/>
        </a:spcBef>
        <a:spcAft>
          <a:spcPct val="0"/>
        </a:spcAft>
        <a:defRPr sz="4400">
          <a:solidFill>
            <a:schemeClr val="tx2"/>
          </a:solidFill>
          <a:latin typeface="Arial" pitchFamily="-112" charset="0"/>
        </a:defRPr>
      </a:lvl7pPr>
      <a:lvl8pPr marL="1371600" algn="ctr" rtl="0" fontAlgn="base">
        <a:spcBef>
          <a:spcPct val="0"/>
        </a:spcBef>
        <a:spcAft>
          <a:spcPct val="0"/>
        </a:spcAft>
        <a:defRPr sz="4400">
          <a:solidFill>
            <a:schemeClr val="tx2"/>
          </a:solidFill>
          <a:latin typeface="Arial" pitchFamily="-112" charset="0"/>
        </a:defRPr>
      </a:lvl8pPr>
      <a:lvl9pPr marL="1828800" algn="ctr" rtl="0" fontAlgn="base">
        <a:spcBef>
          <a:spcPct val="0"/>
        </a:spcBef>
        <a:spcAft>
          <a:spcPct val="0"/>
        </a:spcAft>
        <a:defRPr sz="4400">
          <a:solidFill>
            <a:schemeClr val="tx2"/>
          </a:solidFill>
          <a:latin typeface="Arial" pitchFamily="-11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pitchFamily="-112"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3"/>
          <p:cNvSpPr txBox="1">
            <a:spLocks noChangeArrowheads="1"/>
          </p:cNvSpPr>
          <p:nvPr/>
        </p:nvSpPr>
        <p:spPr bwMode="auto">
          <a:xfrm>
            <a:off x="304800" y="1504950"/>
            <a:ext cx="8534400"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15000" b="1">
                <a:solidFill>
                  <a:srgbClr val="E2E2E2"/>
                </a:solidFill>
              </a:rPr>
              <a:t>charts</a:t>
            </a:r>
            <a:endParaRPr lang="en-US" altLang="en-US" sz="15000">
              <a:solidFill>
                <a:srgbClr val="E2E2E2"/>
              </a:solidFill>
            </a:endParaRPr>
          </a:p>
        </p:txBody>
      </p:sp>
      <p:sp>
        <p:nvSpPr>
          <p:cNvPr id="5123" name="Text Box 90"/>
          <p:cNvSpPr txBox="1">
            <a:spLocks noChangeArrowheads="1"/>
          </p:cNvSpPr>
          <p:nvPr/>
        </p:nvSpPr>
        <p:spPr bwMode="auto">
          <a:xfrm rot="-5400000">
            <a:off x="-3048000" y="3149600"/>
            <a:ext cx="6705601"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000" b="1">
                <a:solidFill>
                  <a:srgbClr val="E2E2E2"/>
                </a:solidFill>
              </a:rPr>
              <a:t>presentation objects</a:t>
            </a:r>
            <a:endParaRPr lang="en-US" altLang="en-US" sz="6600" b="1">
              <a:solidFill>
                <a:srgbClr val="E2E2E2"/>
              </a:solidFill>
            </a:endParaRPr>
          </a:p>
        </p:txBody>
      </p:sp>
      <p:sp>
        <p:nvSpPr>
          <p:cNvPr id="5" name="Text Box 93"/>
          <p:cNvSpPr txBox="1">
            <a:spLocks noChangeArrowheads="1"/>
          </p:cNvSpPr>
          <p:nvPr/>
        </p:nvSpPr>
        <p:spPr bwMode="auto">
          <a:xfrm>
            <a:off x="304800" y="2895600"/>
            <a:ext cx="8534400" cy="2400657"/>
          </a:xfrm>
          <a:prstGeom prst="rect">
            <a:avLst/>
          </a:prstGeom>
          <a:noFill/>
          <a:ln w="9525">
            <a:noFill/>
            <a:miter lim="800000"/>
            <a:headEnd/>
            <a:tailEnd/>
          </a:ln>
        </p:spPr>
        <p:txBody>
          <a:bodyPr>
            <a:spAutoFit/>
          </a:bodyPr>
          <a:lstStyle/>
          <a:p>
            <a:pPr algn="ctr" eaLnBrk="1" hangingPunct="1">
              <a:spcBef>
                <a:spcPct val="50000"/>
              </a:spcBef>
              <a:defRPr/>
            </a:pPr>
            <a:r>
              <a:rPr lang="en-US" sz="15000" b="1" dirty="0">
                <a:solidFill>
                  <a:schemeClr val="accent3">
                    <a:alpha val="34000"/>
                  </a:schemeClr>
                </a:solidFill>
                <a:latin typeface="Arial" pitchFamily="-112" charset="0"/>
                <a:ea typeface="+mn-ea"/>
              </a:rPr>
              <a:t>charts</a:t>
            </a:r>
            <a:endParaRPr lang="en-US" sz="15000" dirty="0">
              <a:solidFill>
                <a:schemeClr val="accent3">
                  <a:alpha val="34000"/>
                </a:schemeClr>
              </a:solidFill>
              <a:latin typeface="Arial" pitchFamily="-112" charset="0"/>
              <a:ea typeface="+mn-ea"/>
            </a:endParaRPr>
          </a:p>
        </p:txBody>
      </p:sp>
      <p:sp>
        <p:nvSpPr>
          <p:cNvPr id="6" name="Text Box 93"/>
          <p:cNvSpPr txBox="1">
            <a:spLocks noChangeArrowheads="1"/>
          </p:cNvSpPr>
          <p:nvPr/>
        </p:nvSpPr>
        <p:spPr bwMode="auto">
          <a:xfrm>
            <a:off x="304800" y="4800600"/>
            <a:ext cx="8534400" cy="2400657"/>
          </a:xfrm>
          <a:prstGeom prst="rect">
            <a:avLst/>
          </a:prstGeom>
          <a:noFill/>
          <a:ln w="9525">
            <a:noFill/>
            <a:miter lim="800000"/>
            <a:headEnd/>
            <a:tailEnd/>
          </a:ln>
        </p:spPr>
        <p:txBody>
          <a:bodyPr>
            <a:spAutoFit/>
          </a:bodyPr>
          <a:lstStyle/>
          <a:p>
            <a:pPr algn="ctr" eaLnBrk="1" hangingPunct="1">
              <a:spcBef>
                <a:spcPct val="50000"/>
              </a:spcBef>
              <a:defRPr/>
            </a:pPr>
            <a:r>
              <a:rPr lang="en-US" sz="15000" b="1" dirty="0">
                <a:solidFill>
                  <a:schemeClr val="accent3">
                    <a:alpha val="34000"/>
                  </a:schemeClr>
                </a:solidFill>
                <a:latin typeface="Arial" pitchFamily="-112" charset="0"/>
                <a:ea typeface="+mn-ea"/>
              </a:rPr>
              <a:t>charts</a:t>
            </a:r>
            <a:endParaRPr lang="en-US" sz="15000" dirty="0">
              <a:solidFill>
                <a:schemeClr val="accent3">
                  <a:alpha val="34000"/>
                </a:schemeClr>
              </a:solidFill>
              <a:latin typeface="Arial" pitchFamily="-112" charset="0"/>
              <a:ea typeface="+mn-ea"/>
            </a:endParaRPr>
          </a:p>
        </p:txBody>
      </p:sp>
      <p:cxnSp>
        <p:nvCxnSpPr>
          <p:cNvPr id="12" name="Straight Connector 11"/>
          <p:cNvCxnSpPr>
            <a:cxnSpLocks noChangeShapeType="1"/>
          </p:cNvCxnSpPr>
          <p:nvPr/>
        </p:nvCxnSpPr>
        <p:spPr bwMode="auto">
          <a:xfrm>
            <a:off x="0" y="2286000"/>
            <a:ext cx="4191000" cy="2514600"/>
          </a:xfrm>
          <a:prstGeom prst="line">
            <a:avLst/>
          </a:prstGeom>
          <a:noFill/>
          <a:ln w="25400">
            <a:solidFill>
              <a:schemeClr val="tx2"/>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4" name="Straight Connector 13"/>
          <p:cNvCxnSpPr>
            <a:cxnSpLocks noChangeShapeType="1"/>
          </p:cNvCxnSpPr>
          <p:nvPr/>
        </p:nvCxnSpPr>
        <p:spPr bwMode="auto">
          <a:xfrm flipV="1">
            <a:off x="4191000" y="3505200"/>
            <a:ext cx="1905000" cy="1295400"/>
          </a:xfrm>
          <a:prstGeom prst="line">
            <a:avLst/>
          </a:prstGeom>
          <a:noFill/>
          <a:ln w="25400">
            <a:solidFill>
              <a:schemeClr val="tx2"/>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6" name="Straight Connector 15"/>
          <p:cNvCxnSpPr>
            <a:cxnSpLocks noChangeShapeType="1"/>
          </p:cNvCxnSpPr>
          <p:nvPr/>
        </p:nvCxnSpPr>
        <p:spPr bwMode="auto">
          <a:xfrm>
            <a:off x="6096000" y="3505200"/>
            <a:ext cx="1828800" cy="1790700"/>
          </a:xfrm>
          <a:prstGeom prst="line">
            <a:avLst/>
          </a:prstGeom>
          <a:noFill/>
          <a:ln w="25400">
            <a:solidFill>
              <a:schemeClr val="tx2"/>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9" name="Straight Connector 18"/>
          <p:cNvCxnSpPr>
            <a:cxnSpLocks noChangeShapeType="1"/>
          </p:cNvCxnSpPr>
          <p:nvPr/>
        </p:nvCxnSpPr>
        <p:spPr bwMode="auto">
          <a:xfrm rot="5400000" flipH="1" flipV="1">
            <a:off x="7258050" y="3409950"/>
            <a:ext cx="2552700" cy="1219200"/>
          </a:xfrm>
          <a:prstGeom prst="line">
            <a:avLst/>
          </a:prstGeom>
          <a:noFill/>
          <a:ln w="25400">
            <a:solidFill>
              <a:schemeClr val="tx2"/>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0" name="Straight Connector 19"/>
          <p:cNvCxnSpPr>
            <a:cxnSpLocks noChangeShapeType="1"/>
          </p:cNvCxnSpPr>
          <p:nvPr/>
        </p:nvCxnSpPr>
        <p:spPr bwMode="auto">
          <a:xfrm>
            <a:off x="0" y="1676400"/>
            <a:ext cx="4191000" cy="3733800"/>
          </a:xfrm>
          <a:prstGeom prst="line">
            <a:avLst/>
          </a:prstGeom>
          <a:noFill/>
          <a:ln w="25400">
            <a:solidFill>
              <a:srgbClr val="0DAEFF"/>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1" name="Straight Connector 20"/>
          <p:cNvCxnSpPr>
            <a:cxnSpLocks noChangeShapeType="1"/>
          </p:cNvCxnSpPr>
          <p:nvPr/>
        </p:nvCxnSpPr>
        <p:spPr bwMode="auto">
          <a:xfrm flipV="1">
            <a:off x="4191000" y="4419600"/>
            <a:ext cx="1905000" cy="990600"/>
          </a:xfrm>
          <a:prstGeom prst="line">
            <a:avLst/>
          </a:prstGeom>
          <a:noFill/>
          <a:ln w="25400">
            <a:solidFill>
              <a:srgbClr val="0DAEFF"/>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2" name="Straight Connector 21"/>
          <p:cNvCxnSpPr>
            <a:cxnSpLocks noChangeShapeType="1"/>
          </p:cNvCxnSpPr>
          <p:nvPr/>
        </p:nvCxnSpPr>
        <p:spPr bwMode="auto">
          <a:xfrm>
            <a:off x="6096000" y="4419600"/>
            <a:ext cx="1066800" cy="990600"/>
          </a:xfrm>
          <a:prstGeom prst="line">
            <a:avLst/>
          </a:prstGeom>
          <a:noFill/>
          <a:ln w="25400">
            <a:solidFill>
              <a:srgbClr val="0DAEFF"/>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3" name="Straight Connector 22"/>
          <p:cNvCxnSpPr>
            <a:cxnSpLocks noChangeShapeType="1"/>
          </p:cNvCxnSpPr>
          <p:nvPr/>
        </p:nvCxnSpPr>
        <p:spPr bwMode="auto">
          <a:xfrm rot="5400000" flipH="1" flipV="1">
            <a:off x="7124700" y="3390900"/>
            <a:ext cx="2057400" cy="1981200"/>
          </a:xfrm>
          <a:prstGeom prst="line">
            <a:avLst/>
          </a:prstGeom>
          <a:noFill/>
          <a:ln w="25400">
            <a:solidFill>
              <a:srgbClr val="0DAEFF"/>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9" name="Straight Connector 28"/>
          <p:cNvCxnSpPr>
            <a:cxnSpLocks noChangeShapeType="1"/>
          </p:cNvCxnSpPr>
          <p:nvPr/>
        </p:nvCxnSpPr>
        <p:spPr bwMode="auto">
          <a:xfrm rot="16200000" flipH="1">
            <a:off x="1066800" y="3810000"/>
            <a:ext cx="1905000" cy="1295400"/>
          </a:xfrm>
          <a:prstGeom prst="line">
            <a:avLst/>
          </a:prstGeom>
          <a:noFill/>
          <a:ln w="25400">
            <a:solidFill>
              <a:srgbClr val="80FF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0" name="Straight Connector 29"/>
          <p:cNvCxnSpPr>
            <a:cxnSpLocks noChangeShapeType="1"/>
          </p:cNvCxnSpPr>
          <p:nvPr/>
        </p:nvCxnSpPr>
        <p:spPr bwMode="auto">
          <a:xfrm flipV="1">
            <a:off x="2667000" y="4800600"/>
            <a:ext cx="3429000" cy="609600"/>
          </a:xfrm>
          <a:prstGeom prst="line">
            <a:avLst/>
          </a:prstGeom>
          <a:noFill/>
          <a:ln w="25400">
            <a:solidFill>
              <a:srgbClr val="80FF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1" name="Straight Connector 30"/>
          <p:cNvCxnSpPr>
            <a:cxnSpLocks noChangeShapeType="1"/>
          </p:cNvCxnSpPr>
          <p:nvPr/>
        </p:nvCxnSpPr>
        <p:spPr bwMode="auto">
          <a:xfrm>
            <a:off x="6096000" y="4800600"/>
            <a:ext cx="1600200" cy="1295400"/>
          </a:xfrm>
          <a:prstGeom prst="line">
            <a:avLst/>
          </a:prstGeom>
          <a:noFill/>
          <a:ln w="25400">
            <a:solidFill>
              <a:srgbClr val="80FF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2" name="Straight Connector 31"/>
          <p:cNvCxnSpPr>
            <a:cxnSpLocks noChangeShapeType="1"/>
          </p:cNvCxnSpPr>
          <p:nvPr/>
        </p:nvCxnSpPr>
        <p:spPr bwMode="auto">
          <a:xfrm rot="5400000" flipH="1" flipV="1">
            <a:off x="7239000" y="4191000"/>
            <a:ext cx="2362200" cy="1447800"/>
          </a:xfrm>
          <a:prstGeom prst="line">
            <a:avLst/>
          </a:prstGeom>
          <a:noFill/>
          <a:ln w="25400">
            <a:solidFill>
              <a:srgbClr val="80FF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9" name="Straight Connector 38"/>
          <p:cNvCxnSpPr>
            <a:cxnSpLocks noChangeShapeType="1"/>
          </p:cNvCxnSpPr>
          <p:nvPr/>
        </p:nvCxnSpPr>
        <p:spPr bwMode="auto">
          <a:xfrm rot="10800000" flipV="1">
            <a:off x="0" y="3505200"/>
            <a:ext cx="1371600" cy="914400"/>
          </a:xfrm>
          <a:prstGeom prst="line">
            <a:avLst/>
          </a:prstGeom>
          <a:noFill/>
          <a:ln w="25400">
            <a:solidFill>
              <a:srgbClr val="80FF00"/>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Chart 2"/>
          <p:cNvGraphicFramePr>
            <a:graphicFrameLocks/>
          </p:cNvGraphicFramePr>
          <p:nvPr/>
        </p:nvGraphicFramePr>
        <p:xfrm>
          <a:off x="825500" y="1655763"/>
          <a:ext cx="7683500" cy="4737100"/>
        </p:xfrm>
        <a:graphic>
          <a:graphicData uri="http://schemas.openxmlformats.org/presentationml/2006/ole">
            <mc:AlternateContent xmlns:mc="http://schemas.openxmlformats.org/markup-compatibility/2006">
              <mc:Choice xmlns:v="urn:schemas-microsoft-com:vml" Requires="v">
                <p:oleObj spid="_x0000_s7196" name="Chart" r:id="rId4" imgW="7655943" imgH="5108026" progId="Excel.Chart.8">
                  <p:embed/>
                </p:oleObj>
              </mc:Choice>
              <mc:Fallback>
                <p:oleObj name="Chart" r:id="rId4" imgW="7655943" imgH="5108026" progId="Excel.Chart.8">
                  <p:embed/>
                  <p:pic>
                    <p:nvPicPr>
                      <p:cNvPr id="0" name="Char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5500" y="1655763"/>
                        <a:ext cx="7683500"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1" name="TextBox 6"/>
          <p:cNvSpPr txBox="1">
            <a:spLocks noChangeArrowheads="1"/>
          </p:cNvSpPr>
          <p:nvPr/>
        </p:nvSpPr>
        <p:spPr bwMode="auto">
          <a:xfrm>
            <a:off x="3717925" y="531813"/>
            <a:ext cx="1641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2400"/>
              <a:t>Chart slide</a:t>
            </a:r>
          </a:p>
        </p:txBody>
      </p:sp>
      <p:sp>
        <p:nvSpPr>
          <p:cNvPr id="11" name="Rectangle 10"/>
          <p:cNvSpPr>
            <a:spLocks noChangeArrowheads="1"/>
          </p:cNvSpPr>
          <p:nvPr/>
        </p:nvSpPr>
        <p:spPr bwMode="auto">
          <a:xfrm>
            <a:off x="1905000" y="1243013"/>
            <a:ext cx="457200" cy="304800"/>
          </a:xfrm>
          <a:prstGeom prst="rect">
            <a:avLst/>
          </a:prstGeom>
          <a:solidFill>
            <a:schemeClr val="tx1"/>
          </a:solidFill>
          <a:ln>
            <a:noFill/>
          </a:ln>
          <a:effectLst>
            <a:outerShdw blurRad="40000" dist="23000" dir="3419928" rotWithShape="0">
              <a:srgbClr val="808080">
                <a:alpha val="68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0" name="Rectangle 9"/>
          <p:cNvSpPr>
            <a:spLocks noChangeArrowheads="1"/>
          </p:cNvSpPr>
          <p:nvPr/>
        </p:nvSpPr>
        <p:spPr bwMode="auto">
          <a:xfrm>
            <a:off x="1765300" y="1547813"/>
            <a:ext cx="762000" cy="4343400"/>
          </a:xfrm>
          <a:prstGeom prst="rect">
            <a:avLst/>
          </a:prstGeom>
          <a:solidFill>
            <a:srgbClr val="80FF00">
              <a:alpha val="20000"/>
            </a:srgbClr>
          </a:solidFill>
          <a:ln w="9525">
            <a:solidFill>
              <a:srgbClr val="323232"/>
            </a:solidFill>
            <a:miter lim="800000"/>
            <a:headEnd/>
            <a:tailEnd/>
          </a:ln>
          <a:effectLst/>
          <a:extLs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9" name="Rectangle 8"/>
          <p:cNvSpPr>
            <a:spLocks noChangeArrowheads="1"/>
          </p:cNvSpPr>
          <p:nvPr/>
        </p:nvSpPr>
        <p:spPr bwMode="auto">
          <a:xfrm>
            <a:off x="1765300" y="1547813"/>
            <a:ext cx="762000" cy="4343400"/>
          </a:xfrm>
          <a:prstGeom prst="rect">
            <a:avLst/>
          </a:prstGeom>
          <a:noFill/>
          <a:ln w="209550">
            <a:solidFill>
              <a:schemeClr val="tx1"/>
            </a:solidFill>
            <a:round/>
            <a:headEnd/>
            <a:tailEnd/>
          </a:ln>
          <a:effectLst>
            <a:outerShdw blurRad="165100" dist="23000" dir="3239973" rotWithShape="0">
              <a:srgbClr val="808080">
                <a:alpha val="59999"/>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2" name="Rectangle 11"/>
          <p:cNvSpPr>
            <a:spLocks noChangeArrowheads="1"/>
          </p:cNvSpPr>
          <p:nvPr/>
        </p:nvSpPr>
        <p:spPr bwMode="auto">
          <a:xfrm>
            <a:off x="2209800" y="1674813"/>
            <a:ext cx="152400" cy="4114800"/>
          </a:xfrm>
          <a:prstGeom prst="rect">
            <a:avLst/>
          </a:prstGeom>
          <a:solidFill>
            <a:srgbClr val="F2FDF7">
              <a:alpha val="32156"/>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3" name="Rectangle 12"/>
          <p:cNvSpPr>
            <a:spLocks noChangeArrowheads="1"/>
          </p:cNvSpPr>
          <p:nvPr/>
        </p:nvSpPr>
        <p:spPr bwMode="auto">
          <a:xfrm>
            <a:off x="3340100" y="1243013"/>
            <a:ext cx="457200" cy="304800"/>
          </a:xfrm>
          <a:prstGeom prst="rect">
            <a:avLst/>
          </a:prstGeom>
          <a:solidFill>
            <a:schemeClr val="tx1"/>
          </a:solidFill>
          <a:ln>
            <a:noFill/>
          </a:ln>
          <a:effectLst>
            <a:outerShdw blurRad="40000" dist="23000" dir="3419928" rotWithShape="0">
              <a:srgbClr val="808080">
                <a:alpha val="68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4" name="Rectangle 13"/>
          <p:cNvSpPr>
            <a:spLocks noChangeArrowheads="1"/>
          </p:cNvSpPr>
          <p:nvPr/>
        </p:nvSpPr>
        <p:spPr bwMode="auto">
          <a:xfrm>
            <a:off x="3200400" y="1547813"/>
            <a:ext cx="762000" cy="4343400"/>
          </a:xfrm>
          <a:prstGeom prst="rect">
            <a:avLst/>
          </a:prstGeom>
          <a:solidFill>
            <a:srgbClr val="80FF00">
              <a:alpha val="20000"/>
            </a:srgbClr>
          </a:solidFill>
          <a:ln w="9525">
            <a:solidFill>
              <a:srgbClr val="323232"/>
            </a:solidFill>
            <a:miter lim="800000"/>
            <a:headEnd/>
            <a:tailEnd/>
          </a:ln>
          <a:effectLst/>
          <a:extLs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5" name="Rectangle 14"/>
          <p:cNvSpPr>
            <a:spLocks noChangeArrowheads="1"/>
          </p:cNvSpPr>
          <p:nvPr/>
        </p:nvSpPr>
        <p:spPr bwMode="auto">
          <a:xfrm>
            <a:off x="3200400" y="1547813"/>
            <a:ext cx="762000" cy="4343400"/>
          </a:xfrm>
          <a:prstGeom prst="rect">
            <a:avLst/>
          </a:prstGeom>
          <a:noFill/>
          <a:ln w="209550">
            <a:solidFill>
              <a:schemeClr val="tx1"/>
            </a:solidFill>
            <a:round/>
            <a:headEnd/>
            <a:tailEnd/>
          </a:ln>
          <a:effectLst>
            <a:outerShdw blurRad="165100" dist="23000" dir="3239973" rotWithShape="0">
              <a:srgbClr val="808080">
                <a:alpha val="59999"/>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6" name="Rectangle 15"/>
          <p:cNvSpPr>
            <a:spLocks noChangeArrowheads="1"/>
          </p:cNvSpPr>
          <p:nvPr/>
        </p:nvSpPr>
        <p:spPr bwMode="auto">
          <a:xfrm>
            <a:off x="3644900" y="1674813"/>
            <a:ext cx="152400" cy="4114800"/>
          </a:xfrm>
          <a:prstGeom prst="rect">
            <a:avLst/>
          </a:prstGeom>
          <a:solidFill>
            <a:srgbClr val="F2FDF7">
              <a:alpha val="32156"/>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7" name="Rectangle 16"/>
          <p:cNvSpPr>
            <a:spLocks noChangeArrowheads="1"/>
          </p:cNvSpPr>
          <p:nvPr/>
        </p:nvSpPr>
        <p:spPr bwMode="auto">
          <a:xfrm>
            <a:off x="4751388" y="1243013"/>
            <a:ext cx="457200" cy="304800"/>
          </a:xfrm>
          <a:prstGeom prst="rect">
            <a:avLst/>
          </a:prstGeom>
          <a:solidFill>
            <a:schemeClr val="tx1"/>
          </a:solidFill>
          <a:ln>
            <a:noFill/>
          </a:ln>
          <a:effectLst>
            <a:outerShdw blurRad="40000" dist="23000" dir="3419928" rotWithShape="0">
              <a:srgbClr val="808080">
                <a:alpha val="68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8" name="Rectangle 17"/>
          <p:cNvSpPr>
            <a:spLocks noChangeArrowheads="1"/>
          </p:cNvSpPr>
          <p:nvPr/>
        </p:nvSpPr>
        <p:spPr bwMode="auto">
          <a:xfrm>
            <a:off x="4598988" y="1547813"/>
            <a:ext cx="762000" cy="4343400"/>
          </a:xfrm>
          <a:prstGeom prst="rect">
            <a:avLst/>
          </a:prstGeom>
          <a:solidFill>
            <a:srgbClr val="80FF00">
              <a:alpha val="20000"/>
            </a:srgbClr>
          </a:solidFill>
          <a:ln w="9525">
            <a:solidFill>
              <a:srgbClr val="323232"/>
            </a:solidFill>
            <a:miter lim="800000"/>
            <a:headEnd/>
            <a:tailEnd/>
          </a:ln>
          <a:effectLst/>
          <a:extLs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9" name="Rectangle 18"/>
          <p:cNvSpPr>
            <a:spLocks noChangeArrowheads="1"/>
          </p:cNvSpPr>
          <p:nvPr/>
        </p:nvSpPr>
        <p:spPr bwMode="auto">
          <a:xfrm>
            <a:off x="4611688" y="1547813"/>
            <a:ext cx="762000" cy="4343400"/>
          </a:xfrm>
          <a:prstGeom prst="rect">
            <a:avLst/>
          </a:prstGeom>
          <a:noFill/>
          <a:ln w="209550">
            <a:solidFill>
              <a:schemeClr val="tx1"/>
            </a:solidFill>
            <a:round/>
            <a:headEnd/>
            <a:tailEnd/>
          </a:ln>
          <a:effectLst>
            <a:outerShdw blurRad="165100" dist="23000" dir="3239973" rotWithShape="0">
              <a:srgbClr val="808080">
                <a:alpha val="59999"/>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0" name="Rectangle 19"/>
          <p:cNvSpPr>
            <a:spLocks noChangeArrowheads="1"/>
          </p:cNvSpPr>
          <p:nvPr/>
        </p:nvSpPr>
        <p:spPr bwMode="auto">
          <a:xfrm>
            <a:off x="5043488" y="1674813"/>
            <a:ext cx="152400" cy="4114800"/>
          </a:xfrm>
          <a:prstGeom prst="rect">
            <a:avLst/>
          </a:prstGeom>
          <a:solidFill>
            <a:srgbClr val="F2FDF7">
              <a:alpha val="32156"/>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1" name="Rectangle 20"/>
          <p:cNvSpPr>
            <a:spLocks noChangeArrowheads="1"/>
          </p:cNvSpPr>
          <p:nvPr/>
        </p:nvSpPr>
        <p:spPr bwMode="auto">
          <a:xfrm>
            <a:off x="6172200" y="1243013"/>
            <a:ext cx="457200" cy="304800"/>
          </a:xfrm>
          <a:prstGeom prst="rect">
            <a:avLst/>
          </a:prstGeom>
          <a:solidFill>
            <a:schemeClr val="tx1"/>
          </a:solidFill>
          <a:ln>
            <a:noFill/>
          </a:ln>
          <a:effectLst>
            <a:outerShdw blurRad="40000" dist="23000" dir="3419928" rotWithShape="0">
              <a:srgbClr val="808080">
                <a:alpha val="68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2" name="Rectangle 21"/>
          <p:cNvSpPr>
            <a:spLocks noChangeArrowheads="1"/>
          </p:cNvSpPr>
          <p:nvPr/>
        </p:nvSpPr>
        <p:spPr bwMode="auto">
          <a:xfrm>
            <a:off x="6019800" y="1547813"/>
            <a:ext cx="762000" cy="4343400"/>
          </a:xfrm>
          <a:prstGeom prst="rect">
            <a:avLst/>
          </a:prstGeom>
          <a:solidFill>
            <a:srgbClr val="80FF00">
              <a:alpha val="20000"/>
            </a:srgbClr>
          </a:solidFill>
          <a:ln w="9525">
            <a:solidFill>
              <a:srgbClr val="323232"/>
            </a:solidFill>
            <a:miter lim="800000"/>
            <a:headEnd/>
            <a:tailEnd/>
          </a:ln>
          <a:effectLst/>
          <a:extLs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3" name="Rectangle 22"/>
          <p:cNvSpPr>
            <a:spLocks noChangeArrowheads="1"/>
          </p:cNvSpPr>
          <p:nvPr/>
        </p:nvSpPr>
        <p:spPr bwMode="auto">
          <a:xfrm>
            <a:off x="6032500" y="1547813"/>
            <a:ext cx="762000" cy="4343400"/>
          </a:xfrm>
          <a:prstGeom prst="rect">
            <a:avLst/>
          </a:prstGeom>
          <a:noFill/>
          <a:ln w="209550">
            <a:solidFill>
              <a:schemeClr val="tx1"/>
            </a:solidFill>
            <a:round/>
            <a:headEnd/>
            <a:tailEnd/>
          </a:ln>
          <a:effectLst>
            <a:outerShdw blurRad="165100" dist="23000" dir="3239973" rotWithShape="0">
              <a:srgbClr val="808080">
                <a:alpha val="59999"/>
              </a:srgb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4" name="Rectangle 23"/>
          <p:cNvSpPr>
            <a:spLocks noChangeArrowheads="1"/>
          </p:cNvSpPr>
          <p:nvPr/>
        </p:nvSpPr>
        <p:spPr bwMode="auto">
          <a:xfrm>
            <a:off x="6464300" y="1674813"/>
            <a:ext cx="152400" cy="4114800"/>
          </a:xfrm>
          <a:prstGeom prst="rect">
            <a:avLst/>
          </a:prstGeom>
          <a:solidFill>
            <a:srgbClr val="F2FDF7">
              <a:alpha val="32156"/>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5" name="Rectangle 24"/>
          <p:cNvSpPr>
            <a:spLocks noChangeArrowheads="1"/>
          </p:cNvSpPr>
          <p:nvPr/>
        </p:nvSpPr>
        <p:spPr bwMode="auto">
          <a:xfrm>
            <a:off x="1866900" y="1674813"/>
            <a:ext cx="46038" cy="4114800"/>
          </a:xfrm>
          <a:prstGeom prst="rect">
            <a:avLst/>
          </a:prstGeom>
          <a:solidFill>
            <a:srgbClr val="80FF00">
              <a:alpha val="27843"/>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6" name="Rectangle 25"/>
          <p:cNvSpPr>
            <a:spLocks noChangeArrowheads="1"/>
          </p:cNvSpPr>
          <p:nvPr/>
        </p:nvSpPr>
        <p:spPr bwMode="auto">
          <a:xfrm>
            <a:off x="3294063" y="1674813"/>
            <a:ext cx="46037" cy="4114800"/>
          </a:xfrm>
          <a:prstGeom prst="rect">
            <a:avLst/>
          </a:prstGeom>
          <a:solidFill>
            <a:srgbClr val="80FF00">
              <a:alpha val="27843"/>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7" name="Rectangle 26"/>
          <p:cNvSpPr>
            <a:spLocks noChangeArrowheads="1"/>
          </p:cNvSpPr>
          <p:nvPr/>
        </p:nvSpPr>
        <p:spPr bwMode="auto">
          <a:xfrm>
            <a:off x="4705350" y="1674813"/>
            <a:ext cx="46038" cy="4114800"/>
          </a:xfrm>
          <a:prstGeom prst="rect">
            <a:avLst/>
          </a:prstGeom>
          <a:solidFill>
            <a:srgbClr val="80FF00">
              <a:alpha val="27843"/>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8" name="Rectangle 27"/>
          <p:cNvSpPr>
            <a:spLocks noChangeArrowheads="1"/>
          </p:cNvSpPr>
          <p:nvPr/>
        </p:nvSpPr>
        <p:spPr bwMode="auto">
          <a:xfrm>
            <a:off x="6149975" y="1674813"/>
            <a:ext cx="44450" cy="4114800"/>
          </a:xfrm>
          <a:prstGeom prst="rect">
            <a:avLst/>
          </a:prstGeom>
          <a:solidFill>
            <a:srgbClr val="80FF00">
              <a:alpha val="27843"/>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7192" name="Rectangle 1048"/>
          <p:cNvSpPr>
            <a:spLocks noChangeArrowheads="1"/>
          </p:cNvSpPr>
          <p:nvPr/>
        </p:nvSpPr>
        <p:spPr bwMode="auto">
          <a:xfrm>
            <a:off x="1765300" y="1547813"/>
            <a:ext cx="762000" cy="43434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7193" name="Rectangle 1049"/>
          <p:cNvSpPr>
            <a:spLocks noChangeArrowheads="1"/>
          </p:cNvSpPr>
          <p:nvPr/>
        </p:nvSpPr>
        <p:spPr bwMode="auto">
          <a:xfrm>
            <a:off x="3200400" y="1547813"/>
            <a:ext cx="762000" cy="43434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7194" name="Rectangle 1050"/>
          <p:cNvSpPr>
            <a:spLocks noChangeArrowheads="1"/>
          </p:cNvSpPr>
          <p:nvPr/>
        </p:nvSpPr>
        <p:spPr bwMode="auto">
          <a:xfrm>
            <a:off x="4597400" y="1547813"/>
            <a:ext cx="762000" cy="43434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7195" name="Rectangle 1051"/>
          <p:cNvSpPr>
            <a:spLocks noChangeArrowheads="1"/>
          </p:cNvSpPr>
          <p:nvPr/>
        </p:nvSpPr>
        <p:spPr bwMode="auto">
          <a:xfrm>
            <a:off x="6032500" y="1547813"/>
            <a:ext cx="762000" cy="43434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Chart 2"/>
          <p:cNvGraphicFramePr>
            <a:graphicFrameLocks/>
          </p:cNvGraphicFramePr>
          <p:nvPr/>
        </p:nvGraphicFramePr>
        <p:xfrm>
          <a:off x="825500" y="1471613"/>
          <a:ext cx="7685088" cy="4700587"/>
        </p:xfrm>
        <a:graphic>
          <a:graphicData uri="http://schemas.openxmlformats.org/presentationml/2006/ole">
            <mc:AlternateContent xmlns:mc="http://schemas.openxmlformats.org/markup-compatibility/2006">
              <mc:Choice xmlns:v="urn:schemas-microsoft-com:vml" Requires="v">
                <p:oleObj spid="_x0000_s9240" name="Chart" r:id="rId4" imgW="7684008" imgH="4700016" progId="Excel.Chart.8">
                  <p:embed/>
                </p:oleObj>
              </mc:Choice>
              <mc:Fallback>
                <p:oleObj name="Chart" r:id="rId4" imgW="7684008" imgH="4700016" progId="Excel.Chart.8">
                  <p:embed/>
                  <p:pic>
                    <p:nvPicPr>
                      <p:cNvPr id="0" name="Char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5500" y="1471613"/>
                        <a:ext cx="7685088" cy="470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19" name="TextBox 6"/>
          <p:cNvSpPr txBox="1">
            <a:spLocks noChangeArrowheads="1"/>
          </p:cNvSpPr>
          <p:nvPr/>
        </p:nvSpPr>
        <p:spPr bwMode="auto">
          <a:xfrm>
            <a:off x="3717925" y="531813"/>
            <a:ext cx="1641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2400"/>
              <a:t>Chart slide</a:t>
            </a:r>
          </a:p>
        </p:txBody>
      </p:sp>
      <p:grpSp>
        <p:nvGrpSpPr>
          <p:cNvPr id="9220" name="Group 1055"/>
          <p:cNvGrpSpPr>
            <a:grpSpLocks/>
          </p:cNvGrpSpPr>
          <p:nvPr/>
        </p:nvGrpSpPr>
        <p:grpSpPr bwMode="auto">
          <a:xfrm>
            <a:off x="1765300" y="1655763"/>
            <a:ext cx="762000" cy="4133850"/>
            <a:chOff x="1112" y="1043"/>
            <a:chExt cx="480" cy="2604"/>
          </a:xfrm>
        </p:grpSpPr>
        <p:sp>
          <p:nvSpPr>
            <p:cNvPr id="2" name="Rectangle 9"/>
            <p:cNvSpPr>
              <a:spLocks noChangeArrowheads="1"/>
            </p:cNvSpPr>
            <p:nvPr/>
          </p:nvSpPr>
          <p:spPr bwMode="auto">
            <a:xfrm>
              <a:off x="1112" y="1043"/>
              <a:ext cx="480" cy="2592"/>
            </a:xfrm>
            <a:prstGeom prst="rect">
              <a:avLst/>
            </a:prstGeom>
            <a:solidFill>
              <a:srgbClr val="A3E0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3" name="Rectangle 11"/>
            <p:cNvSpPr>
              <a:spLocks noChangeArrowheads="1"/>
            </p:cNvSpPr>
            <p:nvPr/>
          </p:nvSpPr>
          <p:spPr bwMode="auto">
            <a:xfrm>
              <a:off x="1392" y="1055"/>
              <a:ext cx="96" cy="2592"/>
            </a:xfrm>
            <a:prstGeom prst="rect">
              <a:avLst/>
            </a:prstGeom>
            <a:solidFill>
              <a:srgbClr val="F2FDF7">
                <a:alpha val="32156"/>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4" name="Rectangle 24"/>
            <p:cNvSpPr>
              <a:spLocks noChangeArrowheads="1"/>
            </p:cNvSpPr>
            <p:nvPr/>
          </p:nvSpPr>
          <p:spPr bwMode="auto">
            <a:xfrm>
              <a:off x="1176" y="1043"/>
              <a:ext cx="29" cy="2592"/>
            </a:xfrm>
            <a:prstGeom prst="rect">
              <a:avLst/>
            </a:prstGeom>
            <a:solidFill>
              <a:srgbClr val="0DAEFF">
                <a:alpha val="27843"/>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pSp>
      <p:sp>
        <p:nvSpPr>
          <p:cNvPr id="9" name="Rectangle 8"/>
          <p:cNvSpPr>
            <a:spLocks noChangeArrowheads="1"/>
          </p:cNvSpPr>
          <p:nvPr/>
        </p:nvSpPr>
        <p:spPr bwMode="auto">
          <a:xfrm>
            <a:off x="1765300" y="1676400"/>
            <a:ext cx="762000" cy="4133850"/>
          </a:xfrm>
          <a:prstGeom prst="rect">
            <a:avLst/>
          </a:prstGeom>
          <a:noFill/>
          <a:ln w="50800">
            <a:solidFill>
              <a:schemeClr val="accent2"/>
            </a:solidFill>
            <a:round/>
            <a:headEnd/>
            <a:tailEnd/>
          </a:ln>
          <a:effectLst>
            <a:outerShdw blurRad="165100" dist="23000" dir="3239973" rotWithShape="0">
              <a:schemeClr val="tx1">
                <a:alpha val="82001"/>
              </a:scheme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pSp>
        <p:nvGrpSpPr>
          <p:cNvPr id="9222" name="Group 1056"/>
          <p:cNvGrpSpPr>
            <a:grpSpLocks/>
          </p:cNvGrpSpPr>
          <p:nvPr/>
        </p:nvGrpSpPr>
        <p:grpSpPr bwMode="auto">
          <a:xfrm>
            <a:off x="3200400" y="1687513"/>
            <a:ext cx="762000" cy="4133850"/>
            <a:chOff x="1112" y="1043"/>
            <a:chExt cx="480" cy="2604"/>
          </a:xfrm>
        </p:grpSpPr>
        <p:sp>
          <p:nvSpPr>
            <p:cNvPr id="5" name="Rectangle 9"/>
            <p:cNvSpPr>
              <a:spLocks noChangeArrowheads="1"/>
            </p:cNvSpPr>
            <p:nvPr/>
          </p:nvSpPr>
          <p:spPr bwMode="auto">
            <a:xfrm>
              <a:off x="1112" y="1043"/>
              <a:ext cx="480" cy="2592"/>
            </a:xfrm>
            <a:prstGeom prst="rect">
              <a:avLst/>
            </a:prstGeom>
            <a:solidFill>
              <a:srgbClr val="A3E0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6" name="Rectangle 11"/>
            <p:cNvSpPr>
              <a:spLocks noChangeArrowheads="1"/>
            </p:cNvSpPr>
            <p:nvPr/>
          </p:nvSpPr>
          <p:spPr bwMode="auto">
            <a:xfrm>
              <a:off x="1392" y="1055"/>
              <a:ext cx="96" cy="2592"/>
            </a:xfrm>
            <a:prstGeom prst="rect">
              <a:avLst/>
            </a:prstGeom>
            <a:solidFill>
              <a:srgbClr val="F2FDF7">
                <a:alpha val="32156"/>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7" name="Rectangle 24"/>
            <p:cNvSpPr>
              <a:spLocks noChangeArrowheads="1"/>
            </p:cNvSpPr>
            <p:nvPr/>
          </p:nvSpPr>
          <p:spPr bwMode="auto">
            <a:xfrm>
              <a:off x="1176" y="1043"/>
              <a:ext cx="29" cy="2592"/>
            </a:xfrm>
            <a:prstGeom prst="rect">
              <a:avLst/>
            </a:prstGeom>
            <a:solidFill>
              <a:srgbClr val="0DAEFF">
                <a:alpha val="27843"/>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pSp>
      <p:grpSp>
        <p:nvGrpSpPr>
          <p:cNvPr id="9223" name="Group 1060"/>
          <p:cNvGrpSpPr>
            <a:grpSpLocks/>
          </p:cNvGrpSpPr>
          <p:nvPr/>
        </p:nvGrpSpPr>
        <p:grpSpPr bwMode="auto">
          <a:xfrm>
            <a:off x="4648200" y="1676400"/>
            <a:ext cx="762000" cy="4133850"/>
            <a:chOff x="1112" y="1043"/>
            <a:chExt cx="480" cy="2604"/>
          </a:xfrm>
        </p:grpSpPr>
        <p:sp>
          <p:nvSpPr>
            <p:cNvPr id="8" name="Rectangle 9"/>
            <p:cNvSpPr>
              <a:spLocks noChangeArrowheads="1"/>
            </p:cNvSpPr>
            <p:nvPr/>
          </p:nvSpPr>
          <p:spPr bwMode="auto">
            <a:xfrm>
              <a:off x="1112" y="1043"/>
              <a:ext cx="480" cy="2592"/>
            </a:xfrm>
            <a:prstGeom prst="rect">
              <a:avLst/>
            </a:prstGeom>
            <a:solidFill>
              <a:srgbClr val="A3E0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1" name="Rectangle 11"/>
            <p:cNvSpPr>
              <a:spLocks noChangeArrowheads="1"/>
            </p:cNvSpPr>
            <p:nvPr/>
          </p:nvSpPr>
          <p:spPr bwMode="auto">
            <a:xfrm>
              <a:off x="1392" y="1055"/>
              <a:ext cx="96" cy="2592"/>
            </a:xfrm>
            <a:prstGeom prst="rect">
              <a:avLst/>
            </a:prstGeom>
            <a:solidFill>
              <a:srgbClr val="F2FDF7">
                <a:alpha val="32156"/>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3" name="Rectangle 24"/>
            <p:cNvSpPr>
              <a:spLocks noChangeArrowheads="1"/>
            </p:cNvSpPr>
            <p:nvPr/>
          </p:nvSpPr>
          <p:spPr bwMode="auto">
            <a:xfrm>
              <a:off x="1176" y="1043"/>
              <a:ext cx="29" cy="2592"/>
            </a:xfrm>
            <a:prstGeom prst="rect">
              <a:avLst/>
            </a:prstGeom>
            <a:solidFill>
              <a:srgbClr val="0DAEFF">
                <a:alpha val="27843"/>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pSp>
      <p:grpSp>
        <p:nvGrpSpPr>
          <p:cNvPr id="9224" name="Group 1064"/>
          <p:cNvGrpSpPr>
            <a:grpSpLocks/>
          </p:cNvGrpSpPr>
          <p:nvPr/>
        </p:nvGrpSpPr>
        <p:grpSpPr bwMode="auto">
          <a:xfrm>
            <a:off x="6070600" y="1676400"/>
            <a:ext cx="762000" cy="4133850"/>
            <a:chOff x="1112" y="1043"/>
            <a:chExt cx="480" cy="2604"/>
          </a:xfrm>
        </p:grpSpPr>
        <p:sp>
          <p:nvSpPr>
            <p:cNvPr id="10" name="Rectangle 9"/>
            <p:cNvSpPr>
              <a:spLocks noChangeArrowheads="1"/>
            </p:cNvSpPr>
            <p:nvPr/>
          </p:nvSpPr>
          <p:spPr bwMode="auto">
            <a:xfrm>
              <a:off x="1112" y="1043"/>
              <a:ext cx="480" cy="2592"/>
            </a:xfrm>
            <a:prstGeom prst="rect">
              <a:avLst/>
            </a:prstGeom>
            <a:solidFill>
              <a:srgbClr val="A3E0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2" name="Rectangle 11"/>
            <p:cNvSpPr>
              <a:spLocks noChangeArrowheads="1"/>
            </p:cNvSpPr>
            <p:nvPr/>
          </p:nvSpPr>
          <p:spPr bwMode="auto">
            <a:xfrm>
              <a:off x="1392" y="1055"/>
              <a:ext cx="96" cy="2592"/>
            </a:xfrm>
            <a:prstGeom prst="rect">
              <a:avLst/>
            </a:prstGeom>
            <a:solidFill>
              <a:srgbClr val="F2FDF7">
                <a:alpha val="32156"/>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5" name="Rectangle 24"/>
            <p:cNvSpPr>
              <a:spLocks noChangeArrowheads="1"/>
            </p:cNvSpPr>
            <p:nvPr/>
          </p:nvSpPr>
          <p:spPr bwMode="auto">
            <a:xfrm>
              <a:off x="1176" y="1043"/>
              <a:ext cx="29" cy="2592"/>
            </a:xfrm>
            <a:prstGeom prst="rect">
              <a:avLst/>
            </a:prstGeom>
            <a:solidFill>
              <a:srgbClr val="0DAEFF">
                <a:alpha val="27843"/>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40000" dist="23000" dir="5400000" rotWithShape="0">
                      <a:srgbClr val="808080">
                        <a:alpha val="34999"/>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pSp>
      <p:sp>
        <p:nvSpPr>
          <p:cNvPr id="14" name="Rectangle 8"/>
          <p:cNvSpPr>
            <a:spLocks noChangeArrowheads="1"/>
          </p:cNvSpPr>
          <p:nvPr/>
        </p:nvSpPr>
        <p:spPr bwMode="auto">
          <a:xfrm>
            <a:off x="3182938" y="1676400"/>
            <a:ext cx="762000" cy="4133850"/>
          </a:xfrm>
          <a:prstGeom prst="rect">
            <a:avLst/>
          </a:prstGeom>
          <a:noFill/>
          <a:ln w="50800">
            <a:solidFill>
              <a:schemeClr val="accent2"/>
            </a:solidFill>
            <a:round/>
            <a:headEnd/>
            <a:tailEnd/>
          </a:ln>
          <a:effectLst>
            <a:outerShdw blurRad="165100" dist="23000" dir="3239973" rotWithShape="0">
              <a:schemeClr val="tx1">
                <a:alpha val="82001"/>
              </a:scheme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5" name="Rectangle 8"/>
          <p:cNvSpPr>
            <a:spLocks noChangeArrowheads="1"/>
          </p:cNvSpPr>
          <p:nvPr/>
        </p:nvSpPr>
        <p:spPr bwMode="auto">
          <a:xfrm>
            <a:off x="4600575" y="1676400"/>
            <a:ext cx="762000" cy="4133850"/>
          </a:xfrm>
          <a:prstGeom prst="rect">
            <a:avLst/>
          </a:prstGeom>
          <a:noFill/>
          <a:ln w="50800">
            <a:solidFill>
              <a:schemeClr val="accent2"/>
            </a:solidFill>
            <a:round/>
            <a:headEnd/>
            <a:tailEnd/>
          </a:ln>
          <a:effectLst>
            <a:outerShdw blurRad="165100" dist="23000" dir="3239973" rotWithShape="0">
              <a:schemeClr val="tx1">
                <a:alpha val="82001"/>
              </a:scheme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6" name="Rectangle 8"/>
          <p:cNvSpPr>
            <a:spLocks noChangeArrowheads="1"/>
          </p:cNvSpPr>
          <p:nvPr/>
        </p:nvSpPr>
        <p:spPr bwMode="auto">
          <a:xfrm>
            <a:off x="6019800" y="1676400"/>
            <a:ext cx="762000" cy="4133850"/>
          </a:xfrm>
          <a:prstGeom prst="rect">
            <a:avLst/>
          </a:prstGeom>
          <a:noFill/>
          <a:ln w="50800">
            <a:solidFill>
              <a:schemeClr val="accent2"/>
            </a:solidFill>
            <a:round/>
            <a:headEnd/>
            <a:tailEnd/>
          </a:ln>
          <a:effectLst>
            <a:outerShdw blurRad="165100" dist="23000" dir="3239973" rotWithShape="0">
              <a:schemeClr val="tx1">
                <a:alpha val="82001"/>
              </a:schemeClr>
            </a:outerShdw>
          </a:effectLst>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p:cNvSpPr>
            <a:spLocks noChangeArrowheads="1"/>
          </p:cNvSpPr>
          <p:nvPr/>
        </p:nvSpPr>
        <p:spPr bwMode="auto">
          <a:xfrm>
            <a:off x="6553200" y="1447800"/>
            <a:ext cx="685800" cy="4456113"/>
          </a:xfrm>
          <a:prstGeom prst="roundRect">
            <a:avLst>
              <a:gd name="adj" fmla="val 16667"/>
            </a:avLst>
          </a:prstGeom>
          <a:noFill/>
          <a:ln w="66675">
            <a:solidFill>
              <a:srgbClr val="0077B3"/>
            </a:solidFill>
            <a:round/>
            <a:headEnd/>
            <a:tailEnd/>
          </a:ln>
          <a:effectLst>
            <a:outerShdw blurRad="342900" dist="22999" dir="2700000" rotWithShape="0">
              <a:srgbClr val="808080">
                <a:alpha val="56000"/>
              </a:srgbClr>
            </a:outerShdw>
          </a:effectLst>
          <a:extLst>
            <a:ext uri="{909E8E84-426E-40DD-AFC4-6F175D3DCCD1}">
              <a14:hiddenFill xmlns:a14="http://schemas.microsoft.com/office/drawing/2010/main">
                <a:solidFill>
                  <a:srgbClr val="BEE3F5">
                    <a:alpha val="41176"/>
                  </a:srgbClr>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 name="Rounded Rectangle 26"/>
          <p:cNvSpPr>
            <a:spLocks noChangeArrowheads="1"/>
          </p:cNvSpPr>
          <p:nvPr/>
        </p:nvSpPr>
        <p:spPr bwMode="auto">
          <a:xfrm>
            <a:off x="4953000" y="1447800"/>
            <a:ext cx="685800" cy="4456113"/>
          </a:xfrm>
          <a:prstGeom prst="roundRect">
            <a:avLst>
              <a:gd name="adj" fmla="val 16667"/>
            </a:avLst>
          </a:prstGeom>
          <a:noFill/>
          <a:ln w="66675">
            <a:solidFill>
              <a:srgbClr val="0077B3"/>
            </a:solidFill>
            <a:round/>
            <a:headEnd/>
            <a:tailEnd/>
          </a:ln>
          <a:effectLst>
            <a:outerShdw blurRad="342900" dist="22999" dir="2700000" rotWithShape="0">
              <a:srgbClr val="808080">
                <a:alpha val="56000"/>
              </a:srgbClr>
            </a:outerShdw>
          </a:effectLst>
          <a:extLst>
            <a:ext uri="{909E8E84-426E-40DD-AFC4-6F175D3DCCD1}">
              <a14:hiddenFill xmlns:a14="http://schemas.microsoft.com/office/drawing/2010/main">
                <a:solidFill>
                  <a:srgbClr val="BEE3F5">
                    <a:alpha val="41176"/>
                  </a:srgbClr>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3" name="Rounded Rectangle 26"/>
          <p:cNvSpPr>
            <a:spLocks noChangeArrowheads="1"/>
          </p:cNvSpPr>
          <p:nvPr/>
        </p:nvSpPr>
        <p:spPr bwMode="auto">
          <a:xfrm>
            <a:off x="3352800" y="1447800"/>
            <a:ext cx="685800" cy="4456113"/>
          </a:xfrm>
          <a:prstGeom prst="roundRect">
            <a:avLst>
              <a:gd name="adj" fmla="val 16667"/>
            </a:avLst>
          </a:prstGeom>
          <a:noFill/>
          <a:ln w="66675">
            <a:solidFill>
              <a:srgbClr val="0077B3"/>
            </a:solidFill>
            <a:round/>
            <a:headEnd/>
            <a:tailEnd/>
          </a:ln>
          <a:effectLst>
            <a:outerShdw blurRad="342900" dist="22999" dir="2700000" rotWithShape="0">
              <a:srgbClr val="808080">
                <a:alpha val="56000"/>
              </a:srgbClr>
            </a:outerShdw>
          </a:effectLst>
          <a:extLst>
            <a:ext uri="{909E8E84-426E-40DD-AFC4-6F175D3DCCD1}">
              <a14:hiddenFill xmlns:a14="http://schemas.microsoft.com/office/drawing/2010/main">
                <a:solidFill>
                  <a:srgbClr val="BEE3F5">
                    <a:alpha val="41176"/>
                  </a:srgbClr>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4" name="Rounded Rectangle 26"/>
          <p:cNvSpPr>
            <a:spLocks noChangeArrowheads="1"/>
          </p:cNvSpPr>
          <p:nvPr/>
        </p:nvSpPr>
        <p:spPr bwMode="auto">
          <a:xfrm>
            <a:off x="1739900" y="1447800"/>
            <a:ext cx="685800" cy="4456113"/>
          </a:xfrm>
          <a:prstGeom prst="roundRect">
            <a:avLst>
              <a:gd name="adj" fmla="val 16667"/>
            </a:avLst>
          </a:prstGeom>
          <a:noFill/>
          <a:ln w="66675">
            <a:solidFill>
              <a:srgbClr val="0077B3"/>
            </a:solidFill>
            <a:round/>
            <a:headEnd/>
            <a:tailEnd/>
          </a:ln>
          <a:effectLst>
            <a:outerShdw blurRad="342900" dist="22999" dir="2700000" rotWithShape="0">
              <a:srgbClr val="808080">
                <a:alpha val="56000"/>
              </a:srgbClr>
            </a:outerShdw>
          </a:effectLst>
          <a:extLst>
            <a:ext uri="{909E8E84-426E-40DD-AFC4-6F175D3DCCD1}">
              <a14:hiddenFill xmlns:a14="http://schemas.microsoft.com/office/drawing/2010/main">
                <a:solidFill>
                  <a:srgbClr val="BEE3F5">
                    <a:alpha val="41176"/>
                  </a:srgbClr>
                </a:solidFill>
              </a14:hiddenFill>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aphicFrame>
        <p:nvGraphicFramePr>
          <p:cNvPr id="11270" name="Chart 2"/>
          <p:cNvGraphicFramePr>
            <a:graphicFrameLocks/>
          </p:cNvGraphicFramePr>
          <p:nvPr/>
        </p:nvGraphicFramePr>
        <p:xfrm>
          <a:off x="822325" y="1563688"/>
          <a:ext cx="7804150" cy="4837112"/>
        </p:xfrm>
        <a:graphic>
          <a:graphicData uri="http://schemas.openxmlformats.org/presentationml/2006/ole">
            <mc:AlternateContent xmlns:mc="http://schemas.openxmlformats.org/markup-compatibility/2006">
              <mc:Choice xmlns:v="urn:schemas-microsoft-com:vml" Requires="v">
                <p:oleObj spid="_x0000_s11284" name="Chart" r:id="rId4" imgW="12420600" imgH="7644384" progId="Excel.Chart.8">
                  <p:embed/>
                </p:oleObj>
              </mc:Choice>
              <mc:Fallback>
                <p:oleObj name="Chart" r:id="rId4" imgW="12420600" imgH="7644384" progId="Excel.Chart.8">
                  <p:embed/>
                  <p:pic>
                    <p:nvPicPr>
                      <p:cNvPr id="0" name="Char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325" y="1563688"/>
                        <a:ext cx="7804150" cy="4837112"/>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1" name="TextBox 6"/>
          <p:cNvSpPr txBox="1">
            <a:spLocks noChangeArrowheads="1"/>
          </p:cNvSpPr>
          <p:nvPr/>
        </p:nvSpPr>
        <p:spPr bwMode="auto">
          <a:xfrm>
            <a:off x="3717925" y="531813"/>
            <a:ext cx="1641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2400"/>
              <a:t>Chart slide</a:t>
            </a:r>
          </a:p>
        </p:txBody>
      </p:sp>
      <p:sp>
        <p:nvSpPr>
          <p:cNvPr id="5" name="Rounded Rectangle 26"/>
          <p:cNvSpPr>
            <a:spLocks noChangeArrowheads="1"/>
          </p:cNvSpPr>
          <p:nvPr/>
        </p:nvSpPr>
        <p:spPr bwMode="auto">
          <a:xfrm>
            <a:off x="1739900" y="1447800"/>
            <a:ext cx="685800" cy="4456113"/>
          </a:xfrm>
          <a:prstGeom prst="roundRect">
            <a:avLst>
              <a:gd name="adj" fmla="val 16667"/>
            </a:avLst>
          </a:prstGeom>
          <a:gradFill rotWithShape="0">
            <a:gsLst>
              <a:gs pos="0">
                <a:schemeClr val="tx2">
                  <a:alpha val="0"/>
                </a:schemeClr>
              </a:gs>
              <a:gs pos="100000">
                <a:srgbClr val="800040">
                  <a:alpha val="81000"/>
                </a:srgbClr>
              </a:gs>
            </a:gsLst>
            <a:lin ang="5400000" scaled="1"/>
          </a:gradFill>
          <a:ln w="66675">
            <a:solidFill>
              <a:srgbClr val="0077B3"/>
            </a:solidFill>
            <a:round/>
            <a:headEnd/>
            <a:tailEnd/>
          </a:ln>
          <a:effectLst/>
          <a:extLst>
            <a:ext uri="{AF507438-7753-43E0-B8FC-AC1667EBCBE1}">
              <a14:hiddenEffects xmlns:a14="http://schemas.microsoft.com/office/drawing/2010/main">
                <a:effectLst>
                  <a:outerShdw blurRad="342900" dist="22999" dir="2700000" rotWithShape="0">
                    <a:srgbClr val="808080">
                      <a:alpha val="56000"/>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33" name="Rounded Rectangle 32"/>
          <p:cNvSpPr>
            <a:spLocks noChangeArrowheads="1"/>
          </p:cNvSpPr>
          <p:nvPr/>
        </p:nvSpPr>
        <p:spPr bwMode="auto">
          <a:xfrm>
            <a:off x="3352800" y="1447800"/>
            <a:ext cx="685800" cy="4456113"/>
          </a:xfrm>
          <a:prstGeom prst="roundRect">
            <a:avLst>
              <a:gd name="adj" fmla="val 16667"/>
            </a:avLst>
          </a:prstGeom>
          <a:gradFill rotWithShape="0">
            <a:gsLst>
              <a:gs pos="0">
                <a:schemeClr val="accent2">
                  <a:alpha val="0"/>
                </a:schemeClr>
              </a:gs>
              <a:gs pos="100000">
                <a:srgbClr val="004080">
                  <a:alpha val="81000"/>
                </a:srgbClr>
              </a:gs>
            </a:gsLst>
            <a:lin ang="5400000" scaled="1"/>
          </a:gradFill>
          <a:ln w="66675">
            <a:solidFill>
              <a:srgbClr val="0077B3"/>
            </a:solidFill>
            <a:round/>
            <a:headEnd/>
            <a:tailEnd/>
          </a:ln>
          <a:effectLst/>
          <a:extLst>
            <a:ext uri="{AF507438-7753-43E0-B8FC-AC1667EBCBE1}">
              <a14:hiddenEffects xmlns:a14="http://schemas.microsoft.com/office/drawing/2010/main">
                <a:effectLst>
                  <a:outerShdw blurRad="342900" dist="22999" dir="2700000" rotWithShape="0">
                    <a:srgbClr val="808080">
                      <a:alpha val="56000"/>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1274" name="Rectangle 27"/>
          <p:cNvSpPr>
            <a:spLocks noChangeArrowheads="1"/>
          </p:cNvSpPr>
          <p:nvPr/>
        </p:nvSpPr>
        <p:spPr bwMode="auto">
          <a:xfrm>
            <a:off x="2209800" y="1563688"/>
            <a:ext cx="76200" cy="4319587"/>
          </a:xfrm>
          <a:prstGeom prst="rect">
            <a:avLst/>
          </a:prstGeom>
          <a:solidFill>
            <a:srgbClr val="F2FDF7">
              <a:alpha val="5294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endParaRPr lang="en-GB" altLang="en-US" sz="1800">
              <a:solidFill>
                <a:srgbClr val="CCCCCC"/>
              </a:solidFill>
            </a:endParaRPr>
          </a:p>
        </p:txBody>
      </p:sp>
      <p:sp>
        <p:nvSpPr>
          <p:cNvPr id="29" name="Rectangle 28"/>
          <p:cNvSpPr/>
          <p:nvPr/>
        </p:nvSpPr>
        <p:spPr>
          <a:xfrm>
            <a:off x="1803400" y="1563688"/>
            <a:ext cx="76200" cy="4319587"/>
          </a:xfrm>
          <a:prstGeom prst="rect">
            <a:avLst/>
          </a:prstGeom>
          <a:solidFill>
            <a:schemeClr val="accent2">
              <a:lumMod val="75000"/>
              <a:alpha val="2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34" name="Rectangle 33"/>
          <p:cNvSpPr/>
          <p:nvPr/>
        </p:nvSpPr>
        <p:spPr>
          <a:xfrm>
            <a:off x="3844925" y="1563688"/>
            <a:ext cx="76200" cy="4319587"/>
          </a:xfrm>
          <a:prstGeom prst="rect">
            <a:avLst/>
          </a:prstGeom>
          <a:solidFill>
            <a:srgbClr val="FFFFFF">
              <a:alpha val="53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0" name="Rounded Rectangle 49"/>
          <p:cNvSpPr>
            <a:spLocks noChangeArrowheads="1"/>
          </p:cNvSpPr>
          <p:nvPr/>
        </p:nvSpPr>
        <p:spPr bwMode="auto">
          <a:xfrm>
            <a:off x="4953000" y="1427163"/>
            <a:ext cx="685800" cy="4456112"/>
          </a:xfrm>
          <a:prstGeom prst="roundRect">
            <a:avLst>
              <a:gd name="adj" fmla="val 16667"/>
            </a:avLst>
          </a:prstGeom>
          <a:gradFill rotWithShape="0">
            <a:gsLst>
              <a:gs pos="0">
                <a:srgbClr val="80FF00">
                  <a:alpha val="0"/>
                </a:srgbClr>
              </a:gs>
              <a:gs pos="100000">
                <a:srgbClr val="004080">
                  <a:alpha val="77000"/>
                </a:srgbClr>
              </a:gs>
            </a:gsLst>
            <a:lin ang="5400000" scaled="1"/>
          </a:gradFill>
          <a:ln w="66675">
            <a:solidFill>
              <a:srgbClr val="0077B3"/>
            </a:solidFill>
            <a:round/>
            <a:headEnd/>
            <a:tailEnd/>
          </a:ln>
          <a:effectLst/>
          <a:extLst>
            <a:ext uri="{AF507438-7753-43E0-B8FC-AC1667EBCBE1}">
              <a14:hiddenEffects xmlns:a14="http://schemas.microsoft.com/office/drawing/2010/main">
                <a:effectLst>
                  <a:outerShdw blurRad="342900" dist="22999" dir="2700000" rotWithShape="0">
                    <a:srgbClr val="808080">
                      <a:alpha val="56000"/>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35" name="Rectangle 34"/>
          <p:cNvSpPr/>
          <p:nvPr/>
        </p:nvSpPr>
        <p:spPr>
          <a:xfrm>
            <a:off x="3438525" y="1563688"/>
            <a:ext cx="76200" cy="4319587"/>
          </a:xfrm>
          <a:prstGeom prst="rect">
            <a:avLst/>
          </a:prstGeom>
          <a:solidFill>
            <a:schemeClr val="accent2">
              <a:lumMod val="75000"/>
              <a:alpha val="2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1" name="Rectangle 50"/>
          <p:cNvSpPr/>
          <p:nvPr/>
        </p:nvSpPr>
        <p:spPr>
          <a:xfrm>
            <a:off x="5422900" y="1563688"/>
            <a:ext cx="76200" cy="4319587"/>
          </a:xfrm>
          <a:prstGeom prst="rect">
            <a:avLst/>
          </a:prstGeom>
          <a:solidFill>
            <a:srgbClr val="FFFFFF">
              <a:alpha val="53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5" name="Rounded Rectangle 54"/>
          <p:cNvSpPr>
            <a:spLocks noChangeArrowheads="1"/>
          </p:cNvSpPr>
          <p:nvPr/>
        </p:nvSpPr>
        <p:spPr bwMode="auto">
          <a:xfrm>
            <a:off x="6553200" y="1447800"/>
            <a:ext cx="685800" cy="4456113"/>
          </a:xfrm>
          <a:prstGeom prst="roundRect">
            <a:avLst>
              <a:gd name="adj" fmla="val 16667"/>
            </a:avLst>
          </a:prstGeom>
          <a:gradFill rotWithShape="0">
            <a:gsLst>
              <a:gs pos="0">
                <a:srgbClr val="FF0080">
                  <a:alpha val="0"/>
                </a:srgbClr>
              </a:gs>
              <a:gs pos="100000">
                <a:srgbClr val="4B3025">
                  <a:alpha val="78000"/>
                </a:srgbClr>
              </a:gs>
            </a:gsLst>
            <a:lin ang="5400000" scaled="1"/>
          </a:gradFill>
          <a:ln w="66675">
            <a:solidFill>
              <a:srgbClr val="0077B3"/>
            </a:solidFill>
            <a:round/>
            <a:headEnd/>
            <a:tailEnd/>
          </a:ln>
          <a:effectLst/>
          <a:extLst>
            <a:ext uri="{AF507438-7753-43E0-B8FC-AC1667EBCBE1}">
              <a14:hiddenEffects xmlns:a14="http://schemas.microsoft.com/office/drawing/2010/main">
                <a:effectLst>
                  <a:outerShdw blurRad="342900" dist="22999" dir="2700000" rotWithShape="0">
                    <a:srgbClr val="808080">
                      <a:alpha val="56000"/>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2" name="Rectangle 51"/>
          <p:cNvSpPr/>
          <p:nvPr/>
        </p:nvSpPr>
        <p:spPr>
          <a:xfrm>
            <a:off x="5016500" y="1563688"/>
            <a:ext cx="76200" cy="4319587"/>
          </a:xfrm>
          <a:prstGeom prst="rect">
            <a:avLst/>
          </a:prstGeom>
          <a:solidFill>
            <a:schemeClr val="accent2">
              <a:lumMod val="75000"/>
              <a:alpha val="2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6" name="Rectangle 55"/>
          <p:cNvSpPr/>
          <p:nvPr/>
        </p:nvSpPr>
        <p:spPr>
          <a:xfrm>
            <a:off x="7099300" y="1563688"/>
            <a:ext cx="76200" cy="4319587"/>
          </a:xfrm>
          <a:prstGeom prst="rect">
            <a:avLst/>
          </a:prstGeom>
          <a:solidFill>
            <a:srgbClr val="FFFFFF">
              <a:alpha val="53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7" name="Rectangle 56"/>
          <p:cNvSpPr/>
          <p:nvPr/>
        </p:nvSpPr>
        <p:spPr>
          <a:xfrm>
            <a:off x="6692900" y="1563688"/>
            <a:ext cx="76200" cy="4319587"/>
          </a:xfrm>
          <a:prstGeom prst="rect">
            <a:avLst/>
          </a:prstGeom>
          <a:solidFill>
            <a:schemeClr val="accent2">
              <a:lumMod val="75000"/>
              <a:alpha val="2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Chart 2"/>
          <p:cNvGraphicFramePr>
            <a:graphicFrameLocks/>
          </p:cNvGraphicFramePr>
          <p:nvPr/>
        </p:nvGraphicFramePr>
        <p:xfrm>
          <a:off x="882650" y="1663700"/>
          <a:ext cx="7804150" cy="4813300"/>
        </p:xfrm>
        <a:graphic>
          <a:graphicData uri="http://schemas.openxmlformats.org/presentationml/2006/ole">
            <mc:AlternateContent xmlns:mc="http://schemas.openxmlformats.org/markup-compatibility/2006">
              <mc:Choice xmlns:v="urn:schemas-microsoft-com:vml" Requires="v">
                <p:oleObj spid="_x0000_s13344" name="Chart" r:id="rId4" imgW="12396216" imgH="7644384" progId="Excel.Chart.8">
                  <p:embed/>
                </p:oleObj>
              </mc:Choice>
              <mc:Fallback>
                <p:oleObj name="Chart" r:id="rId4" imgW="12396216" imgH="7644384" progId="Excel.Chart.8">
                  <p:embed/>
                  <p:pic>
                    <p:nvPicPr>
                      <p:cNvPr id="0" name="Char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2650" y="1663700"/>
                        <a:ext cx="7804150" cy="481330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5" name="TextBox 6"/>
          <p:cNvSpPr txBox="1">
            <a:spLocks noChangeArrowheads="1"/>
          </p:cNvSpPr>
          <p:nvPr/>
        </p:nvSpPr>
        <p:spPr bwMode="auto">
          <a:xfrm>
            <a:off x="3717925" y="531813"/>
            <a:ext cx="1641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2400"/>
              <a:t>Chart slide</a:t>
            </a:r>
          </a:p>
        </p:txBody>
      </p:sp>
      <p:grpSp>
        <p:nvGrpSpPr>
          <p:cNvPr id="13316" name="Group 30"/>
          <p:cNvGrpSpPr>
            <a:grpSpLocks/>
          </p:cNvGrpSpPr>
          <p:nvPr/>
        </p:nvGrpSpPr>
        <p:grpSpPr bwMode="auto">
          <a:xfrm>
            <a:off x="1739900" y="1524000"/>
            <a:ext cx="685800" cy="4456113"/>
            <a:chOff x="1739900" y="1524000"/>
            <a:chExt cx="685800" cy="4456759"/>
          </a:xfrm>
        </p:grpSpPr>
        <p:sp>
          <p:nvSpPr>
            <p:cNvPr id="27" name="Rounded Rectangle 26"/>
            <p:cNvSpPr>
              <a:spLocks noChangeArrowheads="1"/>
            </p:cNvSpPr>
            <p:nvPr/>
          </p:nvSpPr>
          <p:spPr bwMode="auto">
            <a:xfrm>
              <a:off x="1739900" y="1524000"/>
              <a:ext cx="685800" cy="4456759"/>
            </a:xfrm>
            <a:prstGeom prst="roundRect">
              <a:avLst>
                <a:gd name="adj" fmla="val 16667"/>
              </a:avLst>
            </a:prstGeom>
            <a:solidFill>
              <a:srgbClr val="BEE3F5">
                <a:alpha val="41176"/>
              </a:srgbClr>
            </a:solidFill>
            <a:ln w="66675">
              <a:solidFill>
                <a:srgbClr val="0077B3"/>
              </a:solidFill>
              <a:round/>
              <a:headEnd/>
              <a:tailEnd/>
            </a:ln>
            <a:effectLst/>
            <a:extLst>
              <a:ext uri="{AF507438-7753-43E0-B8FC-AC1667EBCBE1}">
                <a14:hiddenEffects xmlns:a14="http://schemas.microsoft.com/office/drawing/2010/main">
                  <a:effectLst>
                    <a:outerShdw blurRad="342900" dist="22999" dir="2700000" rotWithShape="0">
                      <a:srgbClr val="808080">
                        <a:alpha val="56000"/>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8" name="Rectangle 27"/>
            <p:cNvSpPr/>
            <p:nvPr/>
          </p:nvSpPr>
          <p:spPr>
            <a:xfrm>
              <a:off x="2209800" y="1563694"/>
              <a:ext cx="76200" cy="4320213"/>
            </a:xfrm>
            <a:prstGeom prst="rect">
              <a:avLst/>
            </a:prstGeom>
            <a:solidFill>
              <a:srgbClr val="FFFFFF">
                <a:alpha val="53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29" name="Rectangle 28"/>
            <p:cNvSpPr/>
            <p:nvPr/>
          </p:nvSpPr>
          <p:spPr>
            <a:xfrm>
              <a:off x="1803400" y="1563694"/>
              <a:ext cx="76200" cy="4320213"/>
            </a:xfrm>
            <a:prstGeom prst="rect">
              <a:avLst/>
            </a:prstGeom>
            <a:solidFill>
              <a:schemeClr val="accent2">
                <a:lumMod val="75000"/>
                <a:alpha val="2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30" name="Rectangle 29"/>
            <p:cNvSpPr/>
            <p:nvPr/>
          </p:nvSpPr>
          <p:spPr>
            <a:xfrm>
              <a:off x="1739900" y="5156727"/>
              <a:ext cx="685800" cy="798629"/>
            </a:xfrm>
            <a:prstGeom prst="rect">
              <a:avLst/>
            </a:prstGeom>
            <a:solidFill>
              <a:schemeClr val="accent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pSp>
      <p:grpSp>
        <p:nvGrpSpPr>
          <p:cNvPr id="13317" name="Group 31"/>
          <p:cNvGrpSpPr>
            <a:grpSpLocks/>
          </p:cNvGrpSpPr>
          <p:nvPr/>
        </p:nvGrpSpPr>
        <p:grpSpPr bwMode="auto">
          <a:xfrm>
            <a:off x="3375025" y="1524000"/>
            <a:ext cx="685800" cy="4456113"/>
            <a:chOff x="1739900" y="1524000"/>
            <a:chExt cx="685800" cy="4456759"/>
          </a:xfrm>
        </p:grpSpPr>
        <p:sp>
          <p:nvSpPr>
            <p:cNvPr id="33" name="Rounded Rectangle 32"/>
            <p:cNvSpPr>
              <a:spLocks noChangeArrowheads="1"/>
            </p:cNvSpPr>
            <p:nvPr/>
          </p:nvSpPr>
          <p:spPr bwMode="auto">
            <a:xfrm>
              <a:off x="1739900" y="1524000"/>
              <a:ext cx="685800" cy="4456759"/>
            </a:xfrm>
            <a:prstGeom prst="roundRect">
              <a:avLst>
                <a:gd name="adj" fmla="val 16667"/>
              </a:avLst>
            </a:prstGeom>
            <a:solidFill>
              <a:srgbClr val="BEE3F5">
                <a:alpha val="41176"/>
              </a:srgbClr>
            </a:solidFill>
            <a:ln w="66675">
              <a:solidFill>
                <a:srgbClr val="0077B3"/>
              </a:solidFill>
              <a:round/>
              <a:headEnd/>
              <a:tailEnd/>
            </a:ln>
            <a:effectLst/>
            <a:extLst>
              <a:ext uri="{AF507438-7753-43E0-B8FC-AC1667EBCBE1}">
                <a14:hiddenEffects xmlns:a14="http://schemas.microsoft.com/office/drawing/2010/main">
                  <a:effectLst>
                    <a:outerShdw blurRad="342900" dist="22999" dir="2700000" rotWithShape="0">
                      <a:srgbClr val="808080">
                        <a:alpha val="56000"/>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34" name="Rectangle 33"/>
            <p:cNvSpPr/>
            <p:nvPr/>
          </p:nvSpPr>
          <p:spPr>
            <a:xfrm>
              <a:off x="2209800" y="1563694"/>
              <a:ext cx="76200" cy="4320213"/>
            </a:xfrm>
            <a:prstGeom prst="rect">
              <a:avLst/>
            </a:prstGeom>
            <a:solidFill>
              <a:srgbClr val="FFFFFF">
                <a:alpha val="53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35" name="Rectangle 34"/>
            <p:cNvSpPr/>
            <p:nvPr/>
          </p:nvSpPr>
          <p:spPr>
            <a:xfrm>
              <a:off x="1803400" y="1563694"/>
              <a:ext cx="76200" cy="4320213"/>
            </a:xfrm>
            <a:prstGeom prst="rect">
              <a:avLst/>
            </a:prstGeom>
            <a:solidFill>
              <a:schemeClr val="accent2">
                <a:lumMod val="75000"/>
                <a:alpha val="2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40" name="Rectangle 39"/>
            <p:cNvSpPr/>
            <p:nvPr/>
          </p:nvSpPr>
          <p:spPr>
            <a:xfrm>
              <a:off x="1739900" y="5156727"/>
              <a:ext cx="685800" cy="798629"/>
            </a:xfrm>
            <a:prstGeom prst="rect">
              <a:avLst/>
            </a:prstGeom>
            <a:solidFill>
              <a:schemeClr val="accent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pSp>
      <p:grpSp>
        <p:nvGrpSpPr>
          <p:cNvPr id="13318" name="Group 44"/>
          <p:cNvGrpSpPr>
            <a:grpSpLocks/>
          </p:cNvGrpSpPr>
          <p:nvPr/>
        </p:nvGrpSpPr>
        <p:grpSpPr bwMode="auto">
          <a:xfrm>
            <a:off x="5030788" y="1524000"/>
            <a:ext cx="685800" cy="4456113"/>
            <a:chOff x="1739900" y="1524000"/>
            <a:chExt cx="685800" cy="4456759"/>
          </a:xfrm>
        </p:grpSpPr>
        <p:sp>
          <p:nvSpPr>
            <p:cNvPr id="50" name="Rounded Rectangle 49"/>
            <p:cNvSpPr>
              <a:spLocks noChangeArrowheads="1"/>
            </p:cNvSpPr>
            <p:nvPr/>
          </p:nvSpPr>
          <p:spPr bwMode="auto">
            <a:xfrm>
              <a:off x="1739900" y="1524000"/>
              <a:ext cx="685800" cy="4456759"/>
            </a:xfrm>
            <a:prstGeom prst="roundRect">
              <a:avLst>
                <a:gd name="adj" fmla="val 16667"/>
              </a:avLst>
            </a:prstGeom>
            <a:solidFill>
              <a:srgbClr val="BEE3F5">
                <a:alpha val="41176"/>
              </a:srgbClr>
            </a:solidFill>
            <a:ln w="66675">
              <a:solidFill>
                <a:srgbClr val="0077B3"/>
              </a:solidFill>
              <a:round/>
              <a:headEnd/>
              <a:tailEnd/>
            </a:ln>
            <a:effectLst/>
            <a:extLst>
              <a:ext uri="{AF507438-7753-43E0-B8FC-AC1667EBCBE1}">
                <a14:hiddenEffects xmlns:a14="http://schemas.microsoft.com/office/drawing/2010/main">
                  <a:effectLst>
                    <a:outerShdw blurRad="342900" dist="22999" dir="2700000" rotWithShape="0">
                      <a:srgbClr val="808080">
                        <a:alpha val="56000"/>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1" name="Rectangle 50"/>
            <p:cNvSpPr/>
            <p:nvPr/>
          </p:nvSpPr>
          <p:spPr>
            <a:xfrm>
              <a:off x="2209800" y="1563694"/>
              <a:ext cx="76200" cy="4320213"/>
            </a:xfrm>
            <a:prstGeom prst="rect">
              <a:avLst/>
            </a:prstGeom>
            <a:solidFill>
              <a:srgbClr val="FFFFFF">
                <a:alpha val="53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2" name="Rectangle 51"/>
            <p:cNvSpPr/>
            <p:nvPr/>
          </p:nvSpPr>
          <p:spPr>
            <a:xfrm>
              <a:off x="1803400" y="1563694"/>
              <a:ext cx="76200" cy="4320213"/>
            </a:xfrm>
            <a:prstGeom prst="rect">
              <a:avLst/>
            </a:prstGeom>
            <a:solidFill>
              <a:schemeClr val="accent2">
                <a:lumMod val="75000"/>
                <a:alpha val="2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3" name="Rectangle 52"/>
            <p:cNvSpPr/>
            <p:nvPr/>
          </p:nvSpPr>
          <p:spPr>
            <a:xfrm>
              <a:off x="1739900" y="5156727"/>
              <a:ext cx="685800" cy="798629"/>
            </a:xfrm>
            <a:prstGeom prst="rect">
              <a:avLst/>
            </a:prstGeom>
            <a:solidFill>
              <a:schemeClr val="accent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pSp>
      <p:grpSp>
        <p:nvGrpSpPr>
          <p:cNvPr id="13319" name="Group 53"/>
          <p:cNvGrpSpPr>
            <a:grpSpLocks/>
          </p:cNvGrpSpPr>
          <p:nvPr/>
        </p:nvGrpSpPr>
        <p:grpSpPr bwMode="auto">
          <a:xfrm>
            <a:off x="6629400" y="1524000"/>
            <a:ext cx="685800" cy="4456113"/>
            <a:chOff x="1739900" y="1524000"/>
            <a:chExt cx="685800" cy="4456759"/>
          </a:xfrm>
        </p:grpSpPr>
        <p:sp>
          <p:nvSpPr>
            <p:cNvPr id="55" name="Rounded Rectangle 54"/>
            <p:cNvSpPr>
              <a:spLocks noChangeArrowheads="1"/>
            </p:cNvSpPr>
            <p:nvPr/>
          </p:nvSpPr>
          <p:spPr bwMode="auto">
            <a:xfrm>
              <a:off x="1739900" y="1524000"/>
              <a:ext cx="685800" cy="4456759"/>
            </a:xfrm>
            <a:prstGeom prst="roundRect">
              <a:avLst>
                <a:gd name="adj" fmla="val 16667"/>
              </a:avLst>
            </a:prstGeom>
            <a:solidFill>
              <a:srgbClr val="BEE3F5">
                <a:alpha val="41176"/>
              </a:srgbClr>
            </a:solidFill>
            <a:ln w="66675">
              <a:solidFill>
                <a:srgbClr val="0077B3"/>
              </a:solidFill>
              <a:round/>
              <a:headEnd/>
              <a:tailEnd/>
            </a:ln>
            <a:effectLst/>
            <a:extLst>
              <a:ext uri="{AF507438-7753-43E0-B8FC-AC1667EBCBE1}">
                <a14:hiddenEffects xmlns:a14="http://schemas.microsoft.com/office/drawing/2010/main">
                  <a:effectLst>
                    <a:outerShdw blurRad="342900" dist="22999" dir="2700000" rotWithShape="0">
                      <a:srgbClr val="808080">
                        <a:alpha val="56000"/>
                      </a:srgbClr>
                    </a:outerShdw>
                  </a:effectLst>
                </a14:hiddenEffects>
              </a:ext>
            </a:ex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6" name="Rectangle 55"/>
            <p:cNvSpPr/>
            <p:nvPr/>
          </p:nvSpPr>
          <p:spPr>
            <a:xfrm>
              <a:off x="2209800" y="1563694"/>
              <a:ext cx="76200" cy="4320213"/>
            </a:xfrm>
            <a:prstGeom prst="rect">
              <a:avLst/>
            </a:prstGeom>
            <a:solidFill>
              <a:srgbClr val="FFFFFF">
                <a:alpha val="53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7" name="Rectangle 56"/>
            <p:cNvSpPr/>
            <p:nvPr/>
          </p:nvSpPr>
          <p:spPr>
            <a:xfrm>
              <a:off x="1803400" y="1563694"/>
              <a:ext cx="76200" cy="4320213"/>
            </a:xfrm>
            <a:prstGeom prst="rect">
              <a:avLst/>
            </a:prstGeom>
            <a:solidFill>
              <a:schemeClr val="accent2">
                <a:lumMod val="75000"/>
                <a:alpha val="2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58" name="Rectangle 57"/>
            <p:cNvSpPr/>
            <p:nvPr/>
          </p:nvSpPr>
          <p:spPr>
            <a:xfrm>
              <a:off x="1739900" y="5156727"/>
              <a:ext cx="685800" cy="798629"/>
            </a:xfrm>
            <a:prstGeom prst="rect">
              <a:avLst/>
            </a:prstGeom>
            <a:solidFill>
              <a:schemeClr val="accent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grpSp>
      <p:sp>
        <p:nvSpPr>
          <p:cNvPr id="59" name="Oval 58"/>
          <p:cNvSpPr/>
          <p:nvPr/>
        </p:nvSpPr>
        <p:spPr>
          <a:xfrm>
            <a:off x="1790700" y="5334000"/>
            <a:ext cx="558800" cy="55880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60" name="Oval 59"/>
          <p:cNvSpPr/>
          <p:nvPr/>
        </p:nvSpPr>
        <p:spPr>
          <a:xfrm>
            <a:off x="3438525" y="5334000"/>
            <a:ext cx="558800" cy="55880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61" name="Oval 60"/>
          <p:cNvSpPr/>
          <p:nvPr/>
        </p:nvSpPr>
        <p:spPr>
          <a:xfrm>
            <a:off x="5094288" y="5324475"/>
            <a:ext cx="558800" cy="55880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62" name="Oval 61"/>
          <p:cNvSpPr/>
          <p:nvPr/>
        </p:nvSpPr>
        <p:spPr>
          <a:xfrm>
            <a:off x="6692900" y="5324475"/>
            <a:ext cx="558800" cy="55880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3324" name="TextBox 62"/>
          <p:cNvSpPr txBox="1">
            <a:spLocks noChangeArrowheads="1"/>
          </p:cNvSpPr>
          <p:nvPr/>
        </p:nvSpPr>
        <p:spPr bwMode="auto">
          <a:xfrm>
            <a:off x="1778000" y="5421313"/>
            <a:ext cx="603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800">
                <a:solidFill>
                  <a:srgbClr val="FF0000"/>
                </a:solidFill>
              </a:rPr>
              <a:t>Hot!</a:t>
            </a:r>
          </a:p>
        </p:txBody>
      </p:sp>
      <p:sp>
        <p:nvSpPr>
          <p:cNvPr id="13325" name="TextBox 63"/>
          <p:cNvSpPr txBox="1">
            <a:spLocks noChangeArrowheads="1"/>
          </p:cNvSpPr>
          <p:nvPr/>
        </p:nvSpPr>
        <p:spPr bwMode="auto">
          <a:xfrm>
            <a:off x="6669088" y="5408613"/>
            <a:ext cx="603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800">
                <a:solidFill>
                  <a:srgbClr val="FF0000"/>
                </a:solidFill>
              </a:rPr>
              <a:t>Hot!</a:t>
            </a:r>
          </a:p>
        </p:txBody>
      </p:sp>
      <p:sp>
        <p:nvSpPr>
          <p:cNvPr id="13326" name="TextBox 64"/>
          <p:cNvSpPr txBox="1">
            <a:spLocks noChangeArrowheads="1"/>
          </p:cNvSpPr>
          <p:nvPr/>
        </p:nvSpPr>
        <p:spPr bwMode="auto">
          <a:xfrm>
            <a:off x="5029200" y="5421313"/>
            <a:ext cx="654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800">
                <a:solidFill>
                  <a:srgbClr val="3366FF"/>
                </a:solidFill>
              </a:rPr>
              <a:t>Cool</a:t>
            </a:r>
          </a:p>
        </p:txBody>
      </p:sp>
      <p:sp>
        <p:nvSpPr>
          <p:cNvPr id="13327" name="TextBox 65"/>
          <p:cNvSpPr txBox="1">
            <a:spLocks noChangeArrowheads="1"/>
          </p:cNvSpPr>
          <p:nvPr/>
        </p:nvSpPr>
        <p:spPr bwMode="auto">
          <a:xfrm>
            <a:off x="3379788" y="5408613"/>
            <a:ext cx="654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800">
                <a:solidFill>
                  <a:schemeClr val="accent2"/>
                </a:solidFill>
              </a:rPr>
              <a:t>Cold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0" y="0"/>
            <a:ext cx="9144000" cy="6858000"/>
          </a:xfrm>
          <a:prstGeom prst="rect">
            <a:avLst/>
          </a:prstGeom>
          <a:solidFill>
            <a:srgbClr val="F2FDF7">
              <a:alpha val="70195"/>
            </a:srgbClr>
          </a:solidFill>
          <a:ln w="9525">
            <a:solidFill>
              <a:srgbClr val="323232"/>
            </a:solidFill>
            <a:miter lim="800000"/>
            <a:headEnd/>
            <a:tailEnd/>
          </a:ln>
          <a:effectLst>
            <a:outerShdw blurRad="40000" dist="23000" dir="5400000" rotWithShape="0">
              <a:srgbClr val="808080">
                <a:alpha val="34999"/>
              </a:srgbClr>
            </a:outerShdw>
          </a:effectLst>
        </p:spPr>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CCCCCC"/>
              </a:solidFill>
            </a:endParaRPr>
          </a:p>
        </p:txBody>
      </p:sp>
      <p:sp>
        <p:nvSpPr>
          <p:cNvPr id="15363" name="Rectangle 3"/>
          <p:cNvSpPr txBox="1">
            <a:spLocks noChangeArrowheads="1"/>
          </p:cNvSpPr>
          <p:nvPr/>
        </p:nvSpPr>
        <p:spPr bwMode="auto">
          <a:xfrm>
            <a:off x="2438400" y="1371600"/>
            <a:ext cx="495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buClr>
                <a:srgbClr val="404040"/>
              </a:buClr>
              <a:buFont typeface="Wingdings" panose="05000000000000000000" pitchFamily="2" charset="2"/>
              <a:buChar char=""/>
            </a:pPr>
            <a:r>
              <a:rPr lang="en-GB" altLang="en-US" sz="2800"/>
              <a:t>Bullet points are like this </a:t>
            </a:r>
          </a:p>
          <a:p>
            <a:pPr eaLnBrk="1" hangingPunct="1">
              <a:buFontTx/>
              <a:buNone/>
            </a:pPr>
            <a:r>
              <a:rPr lang="en-GB" altLang="en-US" sz="2800"/>
              <a:t>   Text and lines are like this</a:t>
            </a:r>
          </a:p>
          <a:p>
            <a:pPr eaLnBrk="1" hangingPunct="1">
              <a:buFontTx/>
              <a:buNone/>
            </a:pPr>
            <a:r>
              <a:rPr lang="en-GB" altLang="en-US" sz="2800">
                <a:solidFill>
                  <a:schemeClr val="hlink"/>
                </a:solidFill>
              </a:rPr>
              <a:t>   </a:t>
            </a:r>
            <a:r>
              <a:rPr lang="en-GB" altLang="en-US" sz="2800" u="sng">
                <a:solidFill>
                  <a:schemeClr val="hlink"/>
                </a:solidFill>
              </a:rPr>
              <a:t>Hyperlinks like this</a:t>
            </a:r>
          </a:p>
          <a:p>
            <a:pPr eaLnBrk="1" hangingPunct="1">
              <a:buFontTx/>
              <a:buNone/>
            </a:pPr>
            <a:r>
              <a:rPr lang="en-GB" altLang="en-US" sz="2800">
                <a:solidFill>
                  <a:schemeClr val="folHlink"/>
                </a:solidFill>
              </a:rPr>
              <a:t>   </a:t>
            </a:r>
            <a:r>
              <a:rPr lang="en-GB" altLang="en-US" sz="2800" u="sng">
                <a:solidFill>
                  <a:schemeClr val="folHlink"/>
                </a:solidFill>
              </a:rPr>
              <a:t>Visited hyperlinks like this</a:t>
            </a:r>
            <a:endParaRPr lang="en-US" altLang="en-US" sz="2800" u="sng">
              <a:solidFill>
                <a:schemeClr val="folHlink"/>
              </a:solidFill>
            </a:endParaRPr>
          </a:p>
        </p:txBody>
      </p:sp>
      <p:sp>
        <p:nvSpPr>
          <p:cNvPr id="15364" name="Rectangle 16"/>
          <p:cNvSpPr>
            <a:spLocks noChangeArrowheads="1"/>
          </p:cNvSpPr>
          <p:nvPr/>
        </p:nvSpPr>
        <p:spPr bwMode="auto">
          <a:xfrm>
            <a:off x="3048000" y="3913188"/>
            <a:ext cx="3429000" cy="1728787"/>
          </a:xfrm>
          <a:prstGeom prst="rect">
            <a:avLst/>
          </a:prstGeom>
          <a:solidFill>
            <a:schemeClr val="accent1">
              <a:alpha val="38039"/>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1800"/>
              <a:t>Text box</a:t>
            </a:r>
          </a:p>
        </p:txBody>
      </p:sp>
      <p:sp>
        <p:nvSpPr>
          <p:cNvPr id="15365" name="Rectangle 45"/>
          <p:cNvSpPr>
            <a:spLocks noChangeArrowheads="1"/>
          </p:cNvSpPr>
          <p:nvPr/>
        </p:nvSpPr>
        <p:spPr bwMode="auto">
          <a:xfrm>
            <a:off x="3200400" y="5791200"/>
            <a:ext cx="31480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800" b="1"/>
              <a:t>PowerPoint</a:t>
            </a:r>
            <a:r>
              <a:rPr lang="en-US" altLang="en-US" sz="2800"/>
              <a:t> styles</a:t>
            </a:r>
            <a:endParaRPr lang="en-US" alt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17411" name="Rectangle 3"/>
          <p:cNvSpPr>
            <a:spLocks noGrp="1" noChangeArrowheads="1"/>
          </p:cNvSpPr>
          <p:nvPr>
            <p:ph type="title"/>
          </p:nvPr>
        </p:nvSpPr>
        <p:spPr/>
        <p:txBody>
          <a:bodyPr/>
          <a:lstStyle/>
          <a:p>
            <a:r>
              <a:rPr lang="en-GB" altLang="en-US" smtClean="0"/>
              <a:t>Use of templates</a:t>
            </a:r>
            <a:endParaRPr lang="en-US" altLang="en-US" smtClean="0"/>
          </a:p>
        </p:txBody>
      </p:sp>
      <p:sp>
        <p:nvSpPr>
          <p:cNvPr id="1741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741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53340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741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741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ea typeface="MS PGothic" panose="020B0600070205080204" pitchFamily="34" charset="-128"/>
              </a:defRPr>
            </a:lvl1pPr>
            <a:lvl2pPr>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741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Custom 15">
      <a:dk1>
        <a:srgbClr val="191919"/>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00000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6256</TotalTime>
  <Words>212</Words>
  <Application>Microsoft Office PowerPoint</Application>
  <PresentationFormat>On-screen Show (4:3)</PresentationFormat>
  <Paragraphs>36</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MS PGothic</vt:lpstr>
      <vt:lpstr>Wingdings</vt:lpstr>
      <vt:lpstr>Default Design</vt:lpstr>
      <vt:lpstr>Microsoft Excel Chart</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Innovative chart ideas</dc:title>
  <dc:creator>Presentation Magazine</dc:creator>
  <cp:lastModifiedBy>Jonty Pearce</cp:lastModifiedBy>
  <cp:revision>186</cp:revision>
  <dcterms:created xsi:type="dcterms:W3CDTF">2008-06-04T10:21:04Z</dcterms:created>
  <dcterms:modified xsi:type="dcterms:W3CDTF">2015-02-22T11:13:44Z</dcterms:modified>
</cp:coreProperties>
</file>