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56" r:id="rId2"/>
    <p:sldId id="264" r:id="rId3"/>
    <p:sldId id="260" r:id="rId4"/>
    <p:sldId id="263" r:id="rId5"/>
    <p:sldId id="261" r:id="rId6"/>
    <p:sldId id="265"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1248" y="-486"/>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187BD3-6E1F-4DEA-8BEC-F6132F0279F9}" type="slidenum">
              <a:rPr lang="en-US" altLang="en-US"/>
              <a:pPr>
                <a:defRPr/>
              </a:pPr>
              <a:t>‹#›</a:t>
            </a:fld>
            <a:endParaRPr lang="en-US" altLang="en-US"/>
          </a:p>
        </p:txBody>
      </p:sp>
    </p:spTree>
    <p:extLst>
      <p:ext uri="{BB962C8B-B14F-4D97-AF65-F5344CB8AC3E}">
        <p14:creationId xmlns:p14="http://schemas.microsoft.com/office/powerpoint/2010/main" val="4044365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4BCA8F9-0B35-41B7-8854-387269678C7B}" type="slidenum">
              <a:rPr lang="en-US" altLang="en-US"/>
              <a:pPr>
                <a:defRPr/>
              </a:pPr>
              <a:t>‹#›</a:t>
            </a:fld>
            <a:endParaRPr lang="en-US" altLang="en-US"/>
          </a:p>
        </p:txBody>
      </p:sp>
    </p:spTree>
    <p:extLst>
      <p:ext uri="{BB962C8B-B14F-4D97-AF65-F5344CB8AC3E}">
        <p14:creationId xmlns:p14="http://schemas.microsoft.com/office/powerpoint/2010/main" val="4186191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74E7B1B-35BB-424E-A614-165C7FEE8B7D}"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8474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8E38FA6-16CF-4293-81E1-139FDD9DCBD3}"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00430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6C885DE-9FD4-43D2-901F-C7D41F78605B}"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26428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DC21BAE-758E-4BEE-A1CA-581573D31A44}"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4838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16685C5-6011-469E-8607-194D1197A191}"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36034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Rot="1" noChangeArrowheads="1" noTextEdit="1"/>
          </p:cNvSpPr>
          <p:nvPr>
            <p:ph type="sldImg"/>
          </p:nvPr>
        </p:nvSpPr>
        <p:spPr>
          <a:ln/>
        </p:spPr>
      </p:sp>
      <p:sp>
        <p:nvSpPr>
          <p:cNvPr id="16387"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2749542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4A49BCCD-6AB6-4C95-9480-DEAE80521A02}" type="slidenum">
              <a:rPr lang="en-US" altLang="en-US"/>
              <a:pPr>
                <a:defRPr/>
              </a:pPr>
              <a:t>‹#›</a:t>
            </a:fld>
            <a:endParaRPr lang="en-US" altLang="en-US"/>
          </a:p>
        </p:txBody>
      </p:sp>
    </p:spTree>
    <p:extLst>
      <p:ext uri="{BB962C8B-B14F-4D97-AF65-F5344CB8AC3E}">
        <p14:creationId xmlns:p14="http://schemas.microsoft.com/office/powerpoint/2010/main" val="192057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74DC5C-EFFA-4789-B04C-77065A875446}" type="slidenum">
              <a:rPr lang="en-US" altLang="en-US"/>
              <a:pPr>
                <a:defRPr/>
              </a:pPr>
              <a:t>‹#›</a:t>
            </a:fld>
            <a:endParaRPr lang="en-US" altLang="en-US"/>
          </a:p>
        </p:txBody>
      </p:sp>
    </p:spTree>
    <p:extLst>
      <p:ext uri="{BB962C8B-B14F-4D97-AF65-F5344CB8AC3E}">
        <p14:creationId xmlns:p14="http://schemas.microsoft.com/office/powerpoint/2010/main" val="1593574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1FB080D-168C-4678-B10D-B5C33FDA64E1}" type="slidenum">
              <a:rPr lang="en-US" altLang="en-US"/>
              <a:pPr>
                <a:defRPr/>
              </a:pPr>
              <a:t>‹#›</a:t>
            </a:fld>
            <a:endParaRPr lang="en-US" altLang="en-US"/>
          </a:p>
        </p:txBody>
      </p:sp>
    </p:spTree>
    <p:extLst>
      <p:ext uri="{BB962C8B-B14F-4D97-AF65-F5344CB8AC3E}">
        <p14:creationId xmlns:p14="http://schemas.microsoft.com/office/powerpoint/2010/main" val="34993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0C109C-ABF0-485A-913E-C30598A56E9A}" type="slidenum">
              <a:rPr lang="en-US" altLang="en-US"/>
              <a:pPr>
                <a:defRPr/>
              </a:pPr>
              <a:t>‹#›</a:t>
            </a:fld>
            <a:endParaRPr lang="en-US" altLang="en-US"/>
          </a:p>
        </p:txBody>
      </p:sp>
    </p:spTree>
    <p:extLst>
      <p:ext uri="{BB962C8B-B14F-4D97-AF65-F5344CB8AC3E}">
        <p14:creationId xmlns:p14="http://schemas.microsoft.com/office/powerpoint/2010/main" val="1920683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DB8B8E-2D96-4DDB-842C-46C0CEE1D37E}" type="slidenum">
              <a:rPr lang="en-US" altLang="en-US"/>
              <a:pPr>
                <a:defRPr/>
              </a:pPr>
              <a:t>‹#›</a:t>
            </a:fld>
            <a:endParaRPr lang="en-US" altLang="en-US"/>
          </a:p>
        </p:txBody>
      </p:sp>
    </p:spTree>
    <p:extLst>
      <p:ext uri="{BB962C8B-B14F-4D97-AF65-F5344CB8AC3E}">
        <p14:creationId xmlns:p14="http://schemas.microsoft.com/office/powerpoint/2010/main" val="236005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8ECC8B-15B8-440A-AF16-D3A6D3A6D855}" type="slidenum">
              <a:rPr lang="en-US" altLang="en-US"/>
              <a:pPr>
                <a:defRPr/>
              </a:pPr>
              <a:t>‹#›</a:t>
            </a:fld>
            <a:endParaRPr lang="en-US" altLang="en-US"/>
          </a:p>
        </p:txBody>
      </p:sp>
    </p:spTree>
    <p:extLst>
      <p:ext uri="{BB962C8B-B14F-4D97-AF65-F5344CB8AC3E}">
        <p14:creationId xmlns:p14="http://schemas.microsoft.com/office/powerpoint/2010/main" val="322289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4508AE-1DDD-4AD4-9DB5-3556C0B4F279}" type="slidenum">
              <a:rPr lang="en-US" altLang="en-US"/>
              <a:pPr>
                <a:defRPr/>
              </a:pPr>
              <a:t>‹#›</a:t>
            </a:fld>
            <a:endParaRPr lang="en-US" altLang="en-US"/>
          </a:p>
        </p:txBody>
      </p:sp>
    </p:spTree>
    <p:extLst>
      <p:ext uri="{BB962C8B-B14F-4D97-AF65-F5344CB8AC3E}">
        <p14:creationId xmlns:p14="http://schemas.microsoft.com/office/powerpoint/2010/main" val="59373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C43AE109-5E0C-43E9-A859-A05B47809DA5}" type="slidenum">
              <a:rPr lang="en-US" altLang="en-US"/>
              <a:pPr>
                <a:defRPr/>
              </a:pPr>
              <a:t>‹#›</a:t>
            </a:fld>
            <a:endParaRPr lang="en-US" altLang="en-US"/>
          </a:p>
        </p:txBody>
      </p:sp>
    </p:spTree>
    <p:extLst>
      <p:ext uri="{BB962C8B-B14F-4D97-AF65-F5344CB8AC3E}">
        <p14:creationId xmlns:p14="http://schemas.microsoft.com/office/powerpoint/2010/main" val="230872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C88672E5-E17D-45D8-89E7-D53550560843}" type="slidenum">
              <a:rPr lang="en-US" altLang="en-US"/>
              <a:pPr>
                <a:defRPr/>
              </a:pPr>
              <a:t>‹#›</a:t>
            </a:fld>
            <a:endParaRPr lang="en-US" altLang="en-US"/>
          </a:p>
        </p:txBody>
      </p:sp>
    </p:spTree>
    <p:extLst>
      <p:ext uri="{BB962C8B-B14F-4D97-AF65-F5344CB8AC3E}">
        <p14:creationId xmlns:p14="http://schemas.microsoft.com/office/powerpoint/2010/main" val="696541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DADFA334-4256-49D6-8855-E49191FE4701}" type="slidenum">
              <a:rPr lang="en-US" altLang="en-US"/>
              <a:pPr>
                <a:defRPr/>
              </a:pPr>
              <a:t>‹#›</a:t>
            </a:fld>
            <a:endParaRPr lang="en-US" altLang="en-US"/>
          </a:p>
        </p:txBody>
      </p:sp>
    </p:spTree>
    <p:extLst>
      <p:ext uri="{BB962C8B-B14F-4D97-AF65-F5344CB8AC3E}">
        <p14:creationId xmlns:p14="http://schemas.microsoft.com/office/powerpoint/2010/main" val="17451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A8593D2C-3261-4655-B19F-BCCF21508415}" type="slidenum">
              <a:rPr lang="en-US" altLang="en-US"/>
              <a:pPr>
                <a:defRPr/>
              </a:pPr>
              <a:t>‹#›</a:t>
            </a:fld>
            <a:endParaRPr lang="en-US" altLang="en-US"/>
          </a:p>
        </p:txBody>
      </p:sp>
    </p:spTree>
    <p:extLst>
      <p:ext uri="{BB962C8B-B14F-4D97-AF65-F5344CB8AC3E}">
        <p14:creationId xmlns:p14="http://schemas.microsoft.com/office/powerpoint/2010/main" val="339132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9DA34D-13E3-4156-992D-974AFDA1BD75}" type="slidenum">
              <a:rPr lang="en-US" altLang="en-US"/>
              <a:pPr>
                <a:defRPr/>
              </a:pPr>
              <a:t>‹#›</a:t>
            </a:fld>
            <a:endParaRPr lang="en-US" altLang="en-US"/>
          </a:p>
        </p:txBody>
      </p:sp>
    </p:spTree>
    <p:extLst>
      <p:ext uri="{BB962C8B-B14F-4D97-AF65-F5344CB8AC3E}">
        <p14:creationId xmlns:p14="http://schemas.microsoft.com/office/powerpoint/2010/main" val="218412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ACD6D70-95EB-450B-993B-03A63A87D839}" type="slidenum">
              <a:rPr lang="en-US" altLang="en-US"/>
              <a:pPr>
                <a:defRPr/>
              </a:pPr>
              <a:t>‹#›</a:t>
            </a:fld>
            <a:endParaRPr lang="en-US" altLang="en-US"/>
          </a:p>
        </p:txBody>
      </p:sp>
    </p:spTree>
    <p:extLst>
      <p:ext uri="{BB962C8B-B14F-4D97-AF65-F5344CB8AC3E}">
        <p14:creationId xmlns:p14="http://schemas.microsoft.com/office/powerpoint/2010/main" val="2738165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2B98091-701C-47C0-A8A8-ABFC089C28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F1FA"/>
        </a:solidFill>
        <a:effectLst/>
      </p:bgPr>
    </p:bg>
    <p:spTree>
      <p:nvGrpSpPr>
        <p:cNvPr id="1" name=""/>
        <p:cNvGrpSpPr/>
        <p:nvPr/>
      </p:nvGrpSpPr>
      <p:grpSpPr>
        <a:xfrm>
          <a:off x="0" y="0"/>
          <a:ext cx="0" cy="0"/>
          <a:chOff x="0" y="0"/>
          <a:chExt cx="0" cy="0"/>
        </a:xfrm>
      </p:grpSpPr>
      <p:pic>
        <p:nvPicPr>
          <p:cNvPr id="5122" name="Picture 5" descr="businesswav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93"/>
          <p:cNvSpPr txBox="1">
            <a:spLocks noChangeArrowheads="1"/>
          </p:cNvSpPr>
          <p:nvPr/>
        </p:nvSpPr>
        <p:spPr bwMode="auto">
          <a:xfrm>
            <a:off x="304800" y="304800"/>
            <a:ext cx="85344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8800" b="1">
                <a:solidFill>
                  <a:schemeClr val="accent1"/>
                </a:solidFill>
              </a:rPr>
              <a:t>Business </a:t>
            </a:r>
            <a:r>
              <a:rPr lang="en-US" altLang="en-US" sz="8800" b="1">
                <a:solidFill>
                  <a:srgbClr val="BF0060"/>
                </a:solidFill>
              </a:rPr>
              <a:t>waves</a:t>
            </a:r>
            <a:endParaRPr lang="en-US" altLang="en-US" sz="8800">
              <a:solidFill>
                <a:srgbClr val="BF0060"/>
              </a:solidFill>
            </a:endParaRPr>
          </a:p>
        </p:txBody>
      </p:sp>
      <p:sp>
        <p:nvSpPr>
          <p:cNvPr id="5124" name="Text Box 90"/>
          <p:cNvSpPr txBox="1">
            <a:spLocks noChangeArrowheads="1"/>
          </p:cNvSpPr>
          <p:nvPr/>
        </p:nvSpPr>
        <p:spPr bwMode="auto">
          <a:xfrm>
            <a:off x="1371600" y="6262688"/>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b="1"/>
              <a:t>presentation backgrounds</a:t>
            </a:r>
            <a:endParaRPr lang="en-US" altLang="en-US" sz="6600" b="1"/>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businesswavespur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businesswavesred.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businesswavesyellow.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businesslinescolour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businesswavespink.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5363" name="Rectangle 3"/>
          <p:cNvSpPr>
            <a:spLocks noGrp="1" noChangeArrowheads="1"/>
          </p:cNvSpPr>
          <p:nvPr>
            <p:ph type="title"/>
          </p:nvPr>
        </p:nvSpPr>
        <p:spPr/>
        <p:txBody>
          <a:bodyPr/>
          <a:lstStyle/>
          <a:p>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5956</TotalTime>
  <Words>171</Words>
  <Application>Microsoft Office PowerPoint</Application>
  <PresentationFormat>On-screen Show (4:3)</PresentationFormat>
  <Paragraphs>19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MS PGothic</vt:lpstr>
      <vt:lpstr>Wingdings</vt:lpstr>
      <vt:lpstr>Default Design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template designs</dc:title>
  <dc:creator>Presentation Magazine</dc:creator>
  <cp:lastModifiedBy>Jonty Pearce</cp:lastModifiedBy>
  <cp:revision>159</cp:revision>
  <dcterms:created xsi:type="dcterms:W3CDTF">2008-05-27T10:46:04Z</dcterms:created>
  <dcterms:modified xsi:type="dcterms:W3CDTF">2015-02-22T11:13:40Z</dcterms:modified>
</cp:coreProperties>
</file>