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handoutMasterIdLst>
    <p:handoutMasterId r:id="rId11"/>
  </p:handoutMasterIdLst>
  <p:sldIdLst>
    <p:sldId id="256" r:id="rId2"/>
    <p:sldId id="259" r:id="rId3"/>
    <p:sldId id="261" r:id="rId4"/>
    <p:sldId id="265" r:id="rId5"/>
    <p:sldId id="260" r:id="rId6"/>
    <p:sldId id="263" r:id="rId7"/>
    <p:sldId id="264" r:id="rId8"/>
    <p:sldId id="266"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orient="horz" pos="192">
          <p15:clr>
            <a:srgbClr val="A4A3A4"/>
          </p15:clr>
        </p15:guide>
        <p15:guide id="3" orient="horz" pos="96">
          <p15:clr>
            <a:srgbClr val="A4A3A4"/>
          </p15:clr>
        </p15:guide>
        <p15:guide id="4">
          <p15:clr>
            <a:srgbClr val="A4A3A4"/>
          </p15:clr>
        </p15:guide>
        <p15:guide id="5" pos="48">
          <p15:clr>
            <a:srgbClr val="A4A3A4"/>
          </p15:clr>
        </p15:guide>
        <p15:guide id="6" pos="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4B3025"/>
    <a:srgbClr val="FFFF66"/>
    <a:srgbClr val="CC66FF"/>
    <a:srgbClr val="6666FF"/>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100" d="100"/>
          <a:sy n="100" d="100"/>
        </p:scale>
        <p:origin x="-1248" y="-486"/>
      </p:cViewPr>
      <p:guideLst>
        <p:guide orient="horz"/>
        <p:guide orient="horz" pos="192"/>
        <p:guide orient="horz" pos="96"/>
        <p:guide/>
        <p:guide pos="48"/>
        <p:guide pos="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1B029FD-EBA8-4DBF-9D00-07BA94D712DF}" type="slidenum">
              <a:rPr lang="en-US" altLang="en-US"/>
              <a:pPr>
                <a:defRPr/>
              </a:pPr>
              <a:t>‹#›</a:t>
            </a:fld>
            <a:endParaRPr lang="en-US" altLang="en-US"/>
          </a:p>
        </p:txBody>
      </p:sp>
    </p:spTree>
    <p:extLst>
      <p:ext uri="{BB962C8B-B14F-4D97-AF65-F5344CB8AC3E}">
        <p14:creationId xmlns:p14="http://schemas.microsoft.com/office/powerpoint/2010/main" val="844330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21D395B-0C0E-41A3-B34C-0103D66B767C}" type="slidenum">
              <a:rPr lang="en-US" altLang="en-US"/>
              <a:pPr>
                <a:defRPr/>
              </a:pPr>
              <a:t>‹#›</a:t>
            </a:fld>
            <a:endParaRPr lang="en-US" altLang="en-US"/>
          </a:p>
        </p:txBody>
      </p:sp>
    </p:spTree>
    <p:extLst>
      <p:ext uri="{BB962C8B-B14F-4D97-AF65-F5344CB8AC3E}">
        <p14:creationId xmlns:p14="http://schemas.microsoft.com/office/powerpoint/2010/main" val="9287228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8A6A599C-68B4-46D1-96E0-2E7DBCEE8C93}" type="slidenum">
              <a:rPr lang="en-US" altLang="en-US"/>
              <a:pPr>
                <a:spcBef>
                  <a:spcPct val="0"/>
                </a:spcBef>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393416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262E187F-58DB-4C4C-A16A-4182634212BC}" type="slidenum">
              <a:rPr lang="en-US" altLang="en-US"/>
              <a:pPr>
                <a:spcBef>
                  <a:spcPct val="0"/>
                </a:spcBef>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182369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6CED2AB7-4F3B-4657-84E8-F18F5F5ABD1A}" type="slidenum">
              <a:rPr lang="en-US" altLang="en-US"/>
              <a:pPr>
                <a:spcBef>
                  <a:spcPct val="0"/>
                </a:spcBef>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890890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FE479895-EBD5-405B-9C57-3F83102BF1BF}" type="slidenum">
              <a:rPr lang="en-US" altLang="en-US"/>
              <a:pPr>
                <a:spcBef>
                  <a:spcPct val="0"/>
                </a:spcBef>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319345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AB04B9E6-89D3-4E0E-A14D-B08DBF4EFCF9}" type="slidenum">
              <a:rPr lang="en-US" altLang="en-US"/>
              <a:pPr>
                <a:spcBef>
                  <a:spcPct val="0"/>
                </a:spcBef>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43688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B3440804-B78B-42FE-ABAC-81AE858155ED}" type="slidenum">
              <a:rPr lang="en-US" altLang="en-US"/>
              <a:pPr>
                <a:spcBef>
                  <a:spcPct val="0"/>
                </a:spcBef>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254640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054A6282-112E-496D-A2CA-5F75DDC98BC1}" type="slidenum">
              <a:rPr lang="en-US" altLang="en-US"/>
              <a:pPr>
                <a:spcBef>
                  <a:spcPct val="0"/>
                </a:spcBef>
              </a:pPr>
              <a:t>7</a:t>
            </a:fld>
            <a:endParaRPr lang="en-US"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914912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Rot="1" noChangeArrowheads="1" noTextEdit="1"/>
          </p:cNvSpPr>
          <p:nvPr>
            <p:ph type="sldImg"/>
          </p:nvPr>
        </p:nvSpPr>
        <p:spPr>
          <a:ln/>
        </p:spPr>
      </p:sp>
      <p:sp>
        <p:nvSpPr>
          <p:cNvPr id="20483" name="Rectangle 3"/>
          <p:cNvSpPr>
            <a:spLocks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Arial" panose="020B0604020202020204" pitchFamily="34" charset="0"/>
            </a:endParaRPr>
          </a:p>
        </p:txBody>
      </p:sp>
    </p:spTree>
    <p:extLst>
      <p:ext uri="{BB962C8B-B14F-4D97-AF65-F5344CB8AC3E}">
        <p14:creationId xmlns:p14="http://schemas.microsoft.com/office/powerpoint/2010/main" val="341406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rot="19237452">
            <a:off x="4622800" y="519113"/>
            <a:ext cx="184150" cy="366712"/>
          </a:xfrm>
          <a:prstGeom prst="rect">
            <a:avLst/>
          </a:prstGeom>
          <a:noFill/>
          <a:ln w="9525">
            <a:noFill/>
            <a:miter lim="800000"/>
            <a:headEnd/>
            <a:tailEnd/>
          </a:ln>
          <a:effec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endParaRPr lang="en-GB" altLang="en-US" sz="1800" smtClean="0"/>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r>
              <a:rPr lang="en-US"/>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GB"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smtClean="0"/>
            </a:lvl1pPr>
          </a:lstStyle>
          <a:p>
            <a:pPr>
              <a:defRPr/>
            </a:pPr>
            <a:fld id="{154C35F8-4D62-44ED-8D74-811E1E6D9517}" type="slidenum">
              <a:rPr lang="en-US" altLang="en-US"/>
              <a:pPr>
                <a:defRPr/>
              </a:pPr>
              <a:t>‹#›</a:t>
            </a:fld>
            <a:endParaRPr lang="en-US" altLang="en-US"/>
          </a:p>
        </p:txBody>
      </p:sp>
    </p:spTree>
    <p:extLst>
      <p:ext uri="{BB962C8B-B14F-4D97-AF65-F5344CB8AC3E}">
        <p14:creationId xmlns:p14="http://schemas.microsoft.com/office/powerpoint/2010/main" val="793574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97AFA73D-64FE-47FB-B43E-D19F846A3D17}" type="slidenum">
              <a:rPr lang="en-US" altLang="en-US"/>
              <a:pPr>
                <a:defRPr/>
              </a:pPr>
              <a:t>‹#›</a:t>
            </a:fld>
            <a:endParaRPr lang="en-US" altLang="en-US"/>
          </a:p>
        </p:txBody>
      </p:sp>
    </p:spTree>
    <p:extLst>
      <p:ext uri="{BB962C8B-B14F-4D97-AF65-F5344CB8AC3E}">
        <p14:creationId xmlns:p14="http://schemas.microsoft.com/office/powerpoint/2010/main" val="1393234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FB3F16DA-8562-4FEE-AE16-1FCC3BC266B5}" type="slidenum">
              <a:rPr lang="en-US" altLang="en-US"/>
              <a:pPr>
                <a:defRPr/>
              </a:pPr>
              <a:t>‹#›</a:t>
            </a:fld>
            <a:endParaRPr lang="en-US" altLang="en-US"/>
          </a:p>
        </p:txBody>
      </p:sp>
    </p:spTree>
    <p:extLst>
      <p:ext uri="{BB962C8B-B14F-4D97-AF65-F5344CB8AC3E}">
        <p14:creationId xmlns:p14="http://schemas.microsoft.com/office/powerpoint/2010/main" val="39399977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GB" smtClean="0"/>
              <a:t>Click to edit Master title style</a:t>
            </a:r>
            <a:endParaRPr lang="en-US"/>
          </a:p>
        </p:txBody>
      </p:sp>
      <p:sp>
        <p:nvSpPr>
          <p:cNvPr id="3" name="Chart Placeholder 2"/>
          <p:cNvSpPr>
            <a:spLocks noGrp="1"/>
          </p:cNvSpPr>
          <p:nvPr>
            <p:ph type="chart" idx="1"/>
          </p:nvPr>
        </p:nvSpPr>
        <p:spPr>
          <a:xfrm>
            <a:off x="457200" y="1066800"/>
            <a:ext cx="8229600" cy="37004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994A9786-9AAC-482D-A04E-AE039C56CD1D}" type="slidenum">
              <a:rPr lang="en-US" altLang="en-US"/>
              <a:pPr>
                <a:defRPr/>
              </a:pPr>
              <a:t>‹#›</a:t>
            </a:fld>
            <a:endParaRPr lang="en-US" altLang="en-US"/>
          </a:p>
        </p:txBody>
      </p:sp>
    </p:spTree>
    <p:extLst>
      <p:ext uri="{BB962C8B-B14F-4D97-AF65-F5344CB8AC3E}">
        <p14:creationId xmlns:p14="http://schemas.microsoft.com/office/powerpoint/2010/main" val="5231787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GB" smtClean="0"/>
              <a:t>Click to edit Master title style</a:t>
            </a:r>
            <a:endParaRPr lang="en-US"/>
          </a:p>
        </p:txBody>
      </p:sp>
      <p:sp>
        <p:nvSpPr>
          <p:cNvPr id="3" name="Text Placeholder 2"/>
          <p:cNvSpPr>
            <a:spLocks noGrp="1"/>
          </p:cNvSpPr>
          <p:nvPr>
            <p:ph type="body" sz="half" idx="1"/>
          </p:nvPr>
        </p:nvSpPr>
        <p:spPr>
          <a:xfrm>
            <a:off x="457200" y="1066800"/>
            <a:ext cx="4038600" cy="37004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066800"/>
            <a:ext cx="4038600" cy="37004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E93D14EC-DD51-4F4E-AE49-BA9AF3A3D504}" type="slidenum">
              <a:rPr lang="en-US" altLang="en-US"/>
              <a:pPr>
                <a:defRPr/>
              </a:pPr>
              <a:t>‹#›</a:t>
            </a:fld>
            <a:endParaRPr lang="en-US" altLang="en-US"/>
          </a:p>
        </p:txBody>
      </p:sp>
    </p:spTree>
    <p:extLst>
      <p:ext uri="{BB962C8B-B14F-4D97-AF65-F5344CB8AC3E}">
        <p14:creationId xmlns:p14="http://schemas.microsoft.com/office/powerpoint/2010/main" val="2689875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713EDDE9-F5C1-4A7F-A75D-8275BDF9E849}" type="slidenum">
              <a:rPr lang="en-US" altLang="en-US"/>
              <a:pPr>
                <a:defRPr/>
              </a:pPr>
              <a:t>‹#›</a:t>
            </a:fld>
            <a:endParaRPr lang="en-US" altLang="en-US"/>
          </a:p>
        </p:txBody>
      </p:sp>
    </p:spTree>
    <p:extLst>
      <p:ext uri="{BB962C8B-B14F-4D97-AF65-F5344CB8AC3E}">
        <p14:creationId xmlns:p14="http://schemas.microsoft.com/office/powerpoint/2010/main" val="3045530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781411A8-665B-40BB-A678-25685F2BB027}" type="slidenum">
              <a:rPr lang="en-US" altLang="en-US"/>
              <a:pPr>
                <a:defRPr/>
              </a:pPr>
              <a:t>‹#›</a:t>
            </a:fld>
            <a:endParaRPr lang="en-US" altLang="en-US"/>
          </a:p>
        </p:txBody>
      </p:sp>
    </p:spTree>
    <p:extLst>
      <p:ext uri="{BB962C8B-B14F-4D97-AF65-F5344CB8AC3E}">
        <p14:creationId xmlns:p14="http://schemas.microsoft.com/office/powerpoint/2010/main" val="272802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0668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0668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A2E2BC0E-AE4C-46BF-A421-C95308E87F9F}" type="slidenum">
              <a:rPr lang="en-US" altLang="en-US"/>
              <a:pPr>
                <a:defRPr/>
              </a:pPr>
              <a:t>‹#›</a:t>
            </a:fld>
            <a:endParaRPr lang="en-US" altLang="en-US"/>
          </a:p>
        </p:txBody>
      </p:sp>
    </p:spTree>
    <p:extLst>
      <p:ext uri="{BB962C8B-B14F-4D97-AF65-F5344CB8AC3E}">
        <p14:creationId xmlns:p14="http://schemas.microsoft.com/office/powerpoint/2010/main" val="3984568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7DCD7CC1-5D28-4F66-AB82-7559E6581A94}" type="slidenum">
              <a:rPr lang="en-US" altLang="en-US"/>
              <a:pPr>
                <a:defRPr/>
              </a:pPr>
              <a:t>‹#›</a:t>
            </a:fld>
            <a:endParaRPr lang="en-US" altLang="en-US"/>
          </a:p>
        </p:txBody>
      </p:sp>
    </p:spTree>
    <p:extLst>
      <p:ext uri="{BB962C8B-B14F-4D97-AF65-F5344CB8AC3E}">
        <p14:creationId xmlns:p14="http://schemas.microsoft.com/office/powerpoint/2010/main" val="1582966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F9E82740-ED53-4DB5-9EC0-05B64B5326DB}" type="slidenum">
              <a:rPr lang="en-US" altLang="en-US"/>
              <a:pPr>
                <a:defRPr/>
              </a:pPr>
              <a:t>‹#›</a:t>
            </a:fld>
            <a:endParaRPr lang="en-US" altLang="en-US"/>
          </a:p>
        </p:txBody>
      </p:sp>
    </p:spTree>
    <p:extLst>
      <p:ext uri="{BB962C8B-B14F-4D97-AF65-F5344CB8AC3E}">
        <p14:creationId xmlns:p14="http://schemas.microsoft.com/office/powerpoint/2010/main" val="3643175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513187A4-E963-4B6C-AE92-F7CBD8065F5B}" type="slidenum">
              <a:rPr lang="en-US" altLang="en-US"/>
              <a:pPr>
                <a:defRPr/>
              </a:pPr>
              <a:t>‹#›</a:t>
            </a:fld>
            <a:endParaRPr lang="en-US" altLang="en-US"/>
          </a:p>
        </p:txBody>
      </p:sp>
    </p:spTree>
    <p:extLst>
      <p:ext uri="{BB962C8B-B14F-4D97-AF65-F5344CB8AC3E}">
        <p14:creationId xmlns:p14="http://schemas.microsoft.com/office/powerpoint/2010/main" val="3030536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611DDF58-EEFA-4DEE-8494-521391B3A59E}" type="slidenum">
              <a:rPr lang="en-US" altLang="en-US"/>
              <a:pPr>
                <a:defRPr/>
              </a:pPr>
              <a:t>‹#›</a:t>
            </a:fld>
            <a:endParaRPr lang="en-US" altLang="en-US"/>
          </a:p>
        </p:txBody>
      </p:sp>
    </p:spTree>
    <p:extLst>
      <p:ext uri="{BB962C8B-B14F-4D97-AF65-F5344CB8AC3E}">
        <p14:creationId xmlns:p14="http://schemas.microsoft.com/office/powerpoint/2010/main" val="3011902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908F41F6-0C41-47B6-AE9E-FD41F9532D4E}" type="slidenum">
              <a:rPr lang="en-US" altLang="en-US"/>
              <a:pPr>
                <a:defRPr/>
              </a:pPr>
              <a:t>‹#›</a:t>
            </a:fld>
            <a:endParaRPr lang="en-US" altLang="en-US"/>
          </a:p>
        </p:txBody>
      </p:sp>
    </p:spTree>
    <p:extLst>
      <p:ext uri="{BB962C8B-B14F-4D97-AF65-F5344CB8AC3E}">
        <p14:creationId xmlns:p14="http://schemas.microsoft.com/office/powerpoint/2010/main" val="2809542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066800"/>
            <a:ext cx="8229600" cy="370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55B74C6-BFB9-48BB-BE03-DA48538A2EB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17"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pitchFamily="-112" charset="-128"/>
        </a:defRPr>
      </a:lvl1pPr>
      <a:lvl2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2pPr>
      <a:lvl3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3pPr>
      <a:lvl4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4pPr>
      <a:lvl5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5pPr>
      <a:lvl6pPr marL="457200" algn="ctr" rtl="0" fontAlgn="base">
        <a:spcBef>
          <a:spcPct val="0"/>
        </a:spcBef>
        <a:spcAft>
          <a:spcPct val="0"/>
        </a:spcAft>
        <a:defRPr sz="4400">
          <a:solidFill>
            <a:schemeClr val="tx2"/>
          </a:solidFill>
          <a:latin typeface="Arial" pitchFamily="-112" charset="0"/>
        </a:defRPr>
      </a:lvl6pPr>
      <a:lvl7pPr marL="914400" algn="ctr" rtl="0" fontAlgn="base">
        <a:spcBef>
          <a:spcPct val="0"/>
        </a:spcBef>
        <a:spcAft>
          <a:spcPct val="0"/>
        </a:spcAft>
        <a:defRPr sz="4400">
          <a:solidFill>
            <a:schemeClr val="tx2"/>
          </a:solidFill>
          <a:latin typeface="Arial" pitchFamily="-112" charset="0"/>
        </a:defRPr>
      </a:lvl7pPr>
      <a:lvl8pPr marL="1371600" algn="ctr" rtl="0" fontAlgn="base">
        <a:spcBef>
          <a:spcPct val="0"/>
        </a:spcBef>
        <a:spcAft>
          <a:spcPct val="0"/>
        </a:spcAft>
        <a:defRPr sz="4400">
          <a:solidFill>
            <a:schemeClr val="tx2"/>
          </a:solidFill>
          <a:latin typeface="Arial" pitchFamily="-112" charset="0"/>
        </a:defRPr>
      </a:lvl8pPr>
      <a:lvl9pPr marL="1828800" algn="ctr" rtl="0" fontAlgn="base">
        <a:spcBef>
          <a:spcPct val="0"/>
        </a:spcBef>
        <a:spcAft>
          <a:spcPct val="0"/>
        </a:spcAft>
        <a:defRPr sz="4400">
          <a:solidFill>
            <a:schemeClr val="tx2"/>
          </a:solidFill>
          <a:latin typeface="Arial" pitchFamily="-11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pitchFamily="-112" charset="-128"/>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12"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12"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12"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EF1FA"/>
        </a:solidFill>
        <a:effectLst/>
      </p:bgPr>
    </p:bg>
    <p:spTree>
      <p:nvGrpSpPr>
        <p:cNvPr id="1" name=""/>
        <p:cNvGrpSpPr/>
        <p:nvPr/>
      </p:nvGrpSpPr>
      <p:grpSpPr>
        <a:xfrm>
          <a:off x="0" y="0"/>
          <a:ext cx="0" cy="0"/>
          <a:chOff x="0" y="0"/>
          <a:chExt cx="0" cy="0"/>
        </a:xfrm>
      </p:grpSpPr>
      <p:pic>
        <p:nvPicPr>
          <p:cNvPr id="5122" name="Picture 4" descr="businesslinesblue.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 Box 93"/>
          <p:cNvSpPr txBox="1">
            <a:spLocks noChangeArrowheads="1"/>
          </p:cNvSpPr>
          <p:nvPr/>
        </p:nvSpPr>
        <p:spPr bwMode="auto">
          <a:xfrm>
            <a:off x="304800" y="304800"/>
            <a:ext cx="8534400" cy="143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8800" b="1">
                <a:solidFill>
                  <a:srgbClr val="F2FDF7"/>
                </a:solidFill>
              </a:rPr>
              <a:t>Business lines</a:t>
            </a:r>
            <a:endParaRPr lang="en-US" altLang="en-US" sz="8800">
              <a:solidFill>
                <a:srgbClr val="F2FDF7"/>
              </a:solidFill>
            </a:endParaRPr>
          </a:p>
        </p:txBody>
      </p:sp>
      <p:sp>
        <p:nvSpPr>
          <p:cNvPr id="5124" name="Text Box 90"/>
          <p:cNvSpPr txBox="1">
            <a:spLocks noChangeArrowheads="1"/>
          </p:cNvSpPr>
          <p:nvPr/>
        </p:nvSpPr>
        <p:spPr bwMode="auto">
          <a:xfrm>
            <a:off x="1371600" y="6262688"/>
            <a:ext cx="6705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2000" b="1"/>
              <a:t>presentation backgrounds</a:t>
            </a:r>
            <a:endParaRPr lang="en-US" altLang="en-US" sz="6600" b="1"/>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businesslinesligh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businesslinescolour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descr="businesslinescircle.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businesslineslightpurple.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businesslinesdeeplin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businesslinesyellow.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GB" altLang="en-US"/>
          </a:p>
        </p:txBody>
      </p:sp>
      <p:sp>
        <p:nvSpPr>
          <p:cNvPr id="19459" name="Rectangle 3"/>
          <p:cNvSpPr>
            <a:spLocks noGrp="1" noChangeArrowheads="1"/>
          </p:cNvSpPr>
          <p:nvPr>
            <p:ph type="title"/>
          </p:nvPr>
        </p:nvSpPr>
        <p:spPr/>
        <p:txBody>
          <a:bodyPr/>
          <a:lstStyle/>
          <a:p>
            <a:r>
              <a:rPr lang="en-GB" altLang="en-US" smtClean="0"/>
              <a:t>Use of templates</a:t>
            </a:r>
            <a:endParaRPr lang="en-US" altLang="en-US" smtClean="0"/>
          </a:p>
        </p:txBody>
      </p:sp>
      <p:sp>
        <p:nvSpPr>
          <p:cNvPr id="1946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946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53340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946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946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ea typeface="MS PGothic" panose="020B0600070205080204" pitchFamily="34" charset="-128"/>
              </a:defRPr>
            </a:lvl1pPr>
            <a:lvl2pPr>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946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CCCCCC"/>
      </a:lt1>
      <a:dk2>
        <a:srgbClr val="FF0080"/>
      </a:dk2>
      <a:lt2>
        <a:srgbClr val="666666"/>
      </a:lt2>
      <a:accent1>
        <a:srgbClr val="333333"/>
      </a:accent1>
      <a:accent2>
        <a:srgbClr val="66CCFF"/>
      </a:accent2>
      <a:accent3>
        <a:srgbClr val="E2E2E2"/>
      </a:accent3>
      <a:accent4>
        <a:srgbClr val="404040"/>
      </a:accent4>
      <a:accent5>
        <a:srgbClr val="ADADAD"/>
      </a:accent5>
      <a:accent6>
        <a:srgbClr val="5CB9E7"/>
      </a:accent6>
      <a:hlink>
        <a:srgbClr val="FF0080"/>
      </a:hlink>
      <a:folHlink>
        <a:srgbClr val="6666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5903</TotalTime>
  <Words>173</Words>
  <Application>Microsoft Office PowerPoint</Application>
  <PresentationFormat>On-screen Show (4:3)</PresentationFormat>
  <Paragraphs>21</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MS PGothic</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backgrounds</dc:title>
  <dc:creator>Presentation Magazine</dc:creator>
  <cp:lastModifiedBy>Jonty Pearce</cp:lastModifiedBy>
  <cp:revision>158</cp:revision>
  <dcterms:created xsi:type="dcterms:W3CDTF">2008-05-12T14:36:17Z</dcterms:created>
  <dcterms:modified xsi:type="dcterms:W3CDTF">2015-02-22T11:13:39Z</dcterms:modified>
</cp:coreProperties>
</file>