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56" r:id="rId2"/>
    <p:sldId id="259" r:id="rId3"/>
    <p:sldId id="261" r:id="rId4"/>
    <p:sldId id="260" r:id="rId5"/>
    <p:sldId id="263" r:id="rId6"/>
    <p:sldId id="264" r:id="rId7"/>
    <p:sldId id="265" r:id="rId8"/>
    <p:sldId id="26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FFFF66"/>
    <a:srgbClr val="CC66FF"/>
    <a:srgbClr val="6666FF"/>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0" d="100"/>
          <a:sy n="100" d="100"/>
        </p:scale>
        <p:origin x="-1248" y="-486"/>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4467D78-B337-455F-A9FC-CB1499BEAE77}" type="slidenum">
              <a:rPr lang="en-US" altLang="en-US"/>
              <a:pPr>
                <a:defRPr/>
              </a:pPr>
              <a:t>‹#›</a:t>
            </a:fld>
            <a:endParaRPr lang="en-US" altLang="en-US"/>
          </a:p>
        </p:txBody>
      </p:sp>
    </p:spTree>
    <p:extLst>
      <p:ext uri="{BB962C8B-B14F-4D97-AF65-F5344CB8AC3E}">
        <p14:creationId xmlns:p14="http://schemas.microsoft.com/office/powerpoint/2010/main" val="4011376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16451E5-1752-423A-BD6D-E1D87D08329C}" type="slidenum">
              <a:rPr lang="en-US" altLang="en-US"/>
              <a:pPr>
                <a:defRPr/>
              </a:pPr>
              <a:t>‹#›</a:t>
            </a:fld>
            <a:endParaRPr lang="en-US" altLang="en-US"/>
          </a:p>
        </p:txBody>
      </p:sp>
    </p:spTree>
    <p:extLst>
      <p:ext uri="{BB962C8B-B14F-4D97-AF65-F5344CB8AC3E}">
        <p14:creationId xmlns:p14="http://schemas.microsoft.com/office/powerpoint/2010/main" val="3605600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D7A87B72-FF1C-49DD-88D1-DA4CB1F78C77}"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625993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AAD5EA64-764E-44E4-81CB-A214867A7DFA}"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51189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A0DCB88-6A0C-4161-8C04-CC679B5C4102}"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00048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274553E-FD55-4EEC-8C8A-941631603F2B}"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998621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4470279-6240-4CDF-8919-27275B8785A5}"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71398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D4BF1E2E-EBFC-4533-B5D5-ECA6FC3159D8}" type="slidenum">
              <a:rPr lang="en-US" altLang="en-US"/>
              <a:pPr>
                <a:spcBef>
                  <a:spcPct val="0"/>
                </a:spcBef>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31199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E00300D-534F-4A5D-9E22-3D31C2E80EB8}" type="slidenum">
              <a:rPr lang="en-US" altLang="en-US"/>
              <a:pPr>
                <a:spcBef>
                  <a:spcPct val="0"/>
                </a:spcBef>
              </a:pPr>
              <a:t>7</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59522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Rot="1" noChangeArrowheads="1" noTextEdit="1"/>
          </p:cNvSpPr>
          <p:nvPr>
            <p:ph type="sldImg"/>
          </p:nvPr>
        </p:nvSpPr>
        <p:spPr>
          <a:ln/>
        </p:spPr>
      </p:sp>
      <p:sp>
        <p:nvSpPr>
          <p:cNvPr id="20483"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anose="020B0604020202020204" pitchFamily="34" charset="0"/>
            </a:endParaRPr>
          </a:p>
        </p:txBody>
      </p:sp>
    </p:spTree>
    <p:extLst>
      <p:ext uri="{BB962C8B-B14F-4D97-AF65-F5344CB8AC3E}">
        <p14:creationId xmlns:p14="http://schemas.microsoft.com/office/powerpoint/2010/main" val="3702043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GB" altLang="en-US" sz="1800"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r>
              <a:rPr lang="en-US"/>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smtClean="0"/>
            </a:lvl1pPr>
          </a:lstStyle>
          <a:p>
            <a:pPr>
              <a:defRPr/>
            </a:pPr>
            <a:fld id="{035A52C5-F602-4630-80E7-EA96DDCA2BA6}" type="slidenum">
              <a:rPr lang="en-US" altLang="en-US"/>
              <a:pPr>
                <a:defRPr/>
              </a:pPr>
              <a:t>‹#›</a:t>
            </a:fld>
            <a:endParaRPr lang="en-US" altLang="en-US"/>
          </a:p>
        </p:txBody>
      </p:sp>
    </p:spTree>
    <p:extLst>
      <p:ext uri="{BB962C8B-B14F-4D97-AF65-F5344CB8AC3E}">
        <p14:creationId xmlns:p14="http://schemas.microsoft.com/office/powerpoint/2010/main" val="2164798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A915C17-5860-435F-AA87-B8FE2C07F826}" type="slidenum">
              <a:rPr lang="en-US" altLang="en-US"/>
              <a:pPr>
                <a:defRPr/>
              </a:pPr>
              <a:t>‹#›</a:t>
            </a:fld>
            <a:endParaRPr lang="en-US" altLang="en-US"/>
          </a:p>
        </p:txBody>
      </p:sp>
    </p:spTree>
    <p:extLst>
      <p:ext uri="{BB962C8B-B14F-4D97-AF65-F5344CB8AC3E}">
        <p14:creationId xmlns:p14="http://schemas.microsoft.com/office/powerpoint/2010/main" val="10208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9A03E4CB-8F91-4A2C-9FE9-1BAC381E7D28}" type="slidenum">
              <a:rPr lang="en-US" altLang="en-US"/>
              <a:pPr>
                <a:defRPr/>
              </a:pPr>
              <a:t>‹#›</a:t>
            </a:fld>
            <a:endParaRPr lang="en-US" altLang="en-US"/>
          </a:p>
        </p:txBody>
      </p:sp>
    </p:spTree>
    <p:extLst>
      <p:ext uri="{BB962C8B-B14F-4D97-AF65-F5344CB8AC3E}">
        <p14:creationId xmlns:p14="http://schemas.microsoft.com/office/powerpoint/2010/main" val="1599924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Chart Placeholder 2"/>
          <p:cNvSpPr>
            <a:spLocks noGrp="1"/>
          </p:cNvSpPr>
          <p:nvPr>
            <p:ph type="chart" idx="1"/>
          </p:nvPr>
        </p:nvSpPr>
        <p:spPr>
          <a:xfrm>
            <a:off x="457200" y="1066800"/>
            <a:ext cx="8229600" cy="37004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D05679-A111-46CC-B857-ABF7D31A5968}" type="slidenum">
              <a:rPr lang="en-US" altLang="en-US"/>
              <a:pPr>
                <a:defRPr/>
              </a:pPr>
              <a:t>‹#›</a:t>
            </a:fld>
            <a:endParaRPr lang="en-US" altLang="en-US"/>
          </a:p>
        </p:txBody>
      </p:sp>
    </p:spTree>
    <p:extLst>
      <p:ext uri="{BB962C8B-B14F-4D97-AF65-F5344CB8AC3E}">
        <p14:creationId xmlns:p14="http://schemas.microsoft.com/office/powerpoint/2010/main" val="2420619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457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D5B40F9B-7ED5-45AA-AED9-535F1E48413C}" type="slidenum">
              <a:rPr lang="en-US" altLang="en-US"/>
              <a:pPr>
                <a:defRPr/>
              </a:pPr>
              <a:t>‹#›</a:t>
            </a:fld>
            <a:endParaRPr lang="en-US" altLang="en-US"/>
          </a:p>
        </p:txBody>
      </p:sp>
    </p:spTree>
    <p:extLst>
      <p:ext uri="{BB962C8B-B14F-4D97-AF65-F5344CB8AC3E}">
        <p14:creationId xmlns:p14="http://schemas.microsoft.com/office/powerpoint/2010/main" val="1814597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C9F591A-9E62-4BB2-A9CC-5967B4D2068A}" type="slidenum">
              <a:rPr lang="en-US" altLang="en-US"/>
              <a:pPr>
                <a:defRPr/>
              </a:pPr>
              <a:t>‹#›</a:t>
            </a:fld>
            <a:endParaRPr lang="en-US" altLang="en-US"/>
          </a:p>
        </p:txBody>
      </p:sp>
    </p:spTree>
    <p:extLst>
      <p:ext uri="{BB962C8B-B14F-4D97-AF65-F5344CB8AC3E}">
        <p14:creationId xmlns:p14="http://schemas.microsoft.com/office/powerpoint/2010/main" val="2511598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38703E-3860-43C6-836F-3F0BBAAB970B}" type="slidenum">
              <a:rPr lang="en-US" altLang="en-US"/>
              <a:pPr>
                <a:defRPr/>
              </a:pPr>
              <a:t>‹#›</a:t>
            </a:fld>
            <a:endParaRPr lang="en-US" altLang="en-US"/>
          </a:p>
        </p:txBody>
      </p:sp>
    </p:spTree>
    <p:extLst>
      <p:ext uri="{BB962C8B-B14F-4D97-AF65-F5344CB8AC3E}">
        <p14:creationId xmlns:p14="http://schemas.microsoft.com/office/powerpoint/2010/main" val="145093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1C97D422-AF70-4EB8-A92A-78B72E148A8E}" type="slidenum">
              <a:rPr lang="en-US" altLang="en-US"/>
              <a:pPr>
                <a:defRPr/>
              </a:pPr>
              <a:t>‹#›</a:t>
            </a:fld>
            <a:endParaRPr lang="en-US" altLang="en-US"/>
          </a:p>
        </p:txBody>
      </p:sp>
    </p:spTree>
    <p:extLst>
      <p:ext uri="{BB962C8B-B14F-4D97-AF65-F5344CB8AC3E}">
        <p14:creationId xmlns:p14="http://schemas.microsoft.com/office/powerpoint/2010/main" val="2372557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98CFDD22-E377-488A-A093-73AA36129B51}" type="slidenum">
              <a:rPr lang="en-US" altLang="en-US"/>
              <a:pPr>
                <a:defRPr/>
              </a:pPr>
              <a:t>‹#›</a:t>
            </a:fld>
            <a:endParaRPr lang="en-US" altLang="en-US"/>
          </a:p>
        </p:txBody>
      </p:sp>
    </p:spTree>
    <p:extLst>
      <p:ext uri="{BB962C8B-B14F-4D97-AF65-F5344CB8AC3E}">
        <p14:creationId xmlns:p14="http://schemas.microsoft.com/office/powerpoint/2010/main" val="180055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9C7DA67B-425C-42BF-B94B-DC55E2496F90}" type="slidenum">
              <a:rPr lang="en-US" altLang="en-US"/>
              <a:pPr>
                <a:defRPr/>
              </a:pPr>
              <a:t>‹#›</a:t>
            </a:fld>
            <a:endParaRPr lang="en-US" altLang="en-US"/>
          </a:p>
        </p:txBody>
      </p:sp>
    </p:spTree>
    <p:extLst>
      <p:ext uri="{BB962C8B-B14F-4D97-AF65-F5344CB8AC3E}">
        <p14:creationId xmlns:p14="http://schemas.microsoft.com/office/powerpoint/2010/main" val="1900083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B79C4518-6721-4BA1-8173-C612327573E6}" type="slidenum">
              <a:rPr lang="en-US" altLang="en-US"/>
              <a:pPr>
                <a:defRPr/>
              </a:pPr>
              <a:t>‹#›</a:t>
            </a:fld>
            <a:endParaRPr lang="en-US" altLang="en-US"/>
          </a:p>
        </p:txBody>
      </p:sp>
    </p:spTree>
    <p:extLst>
      <p:ext uri="{BB962C8B-B14F-4D97-AF65-F5344CB8AC3E}">
        <p14:creationId xmlns:p14="http://schemas.microsoft.com/office/powerpoint/2010/main" val="3769932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BF534DC2-6FC6-43AA-AB3D-D53938CD22DA}" type="slidenum">
              <a:rPr lang="en-US" altLang="en-US"/>
              <a:pPr>
                <a:defRPr/>
              </a:pPr>
              <a:t>‹#›</a:t>
            </a:fld>
            <a:endParaRPr lang="en-US" altLang="en-US"/>
          </a:p>
        </p:txBody>
      </p:sp>
    </p:spTree>
    <p:extLst>
      <p:ext uri="{BB962C8B-B14F-4D97-AF65-F5344CB8AC3E}">
        <p14:creationId xmlns:p14="http://schemas.microsoft.com/office/powerpoint/2010/main" val="1112949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39696A-66CD-4224-935A-79CFA5BC7EAD}" type="slidenum">
              <a:rPr lang="en-US" altLang="en-US"/>
              <a:pPr>
                <a:defRPr/>
              </a:pPr>
              <a:t>‹#›</a:t>
            </a:fld>
            <a:endParaRPr lang="en-US" altLang="en-US"/>
          </a:p>
        </p:txBody>
      </p:sp>
    </p:spTree>
    <p:extLst>
      <p:ext uri="{BB962C8B-B14F-4D97-AF65-F5344CB8AC3E}">
        <p14:creationId xmlns:p14="http://schemas.microsoft.com/office/powerpoint/2010/main" val="387409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12427B9-271F-43C1-841C-B299DFAC37F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pitchFamily="-112" charset="-128"/>
        </a:defRPr>
      </a:lvl1pPr>
      <a:lvl2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2pPr>
      <a:lvl3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3pPr>
      <a:lvl4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4pPr>
      <a:lvl5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5pPr>
      <a:lvl6pPr marL="457200" algn="ctr" rtl="0" fontAlgn="base">
        <a:spcBef>
          <a:spcPct val="0"/>
        </a:spcBef>
        <a:spcAft>
          <a:spcPct val="0"/>
        </a:spcAft>
        <a:defRPr sz="4400">
          <a:solidFill>
            <a:schemeClr val="tx2"/>
          </a:solidFill>
          <a:latin typeface="Arial" pitchFamily="-112" charset="0"/>
        </a:defRPr>
      </a:lvl6pPr>
      <a:lvl7pPr marL="914400" algn="ctr" rtl="0" fontAlgn="base">
        <a:spcBef>
          <a:spcPct val="0"/>
        </a:spcBef>
        <a:spcAft>
          <a:spcPct val="0"/>
        </a:spcAft>
        <a:defRPr sz="4400">
          <a:solidFill>
            <a:schemeClr val="tx2"/>
          </a:solidFill>
          <a:latin typeface="Arial" pitchFamily="-112" charset="0"/>
        </a:defRPr>
      </a:lvl7pPr>
      <a:lvl8pPr marL="1371600" algn="ctr" rtl="0" fontAlgn="base">
        <a:spcBef>
          <a:spcPct val="0"/>
        </a:spcBef>
        <a:spcAft>
          <a:spcPct val="0"/>
        </a:spcAft>
        <a:defRPr sz="4400">
          <a:solidFill>
            <a:schemeClr val="tx2"/>
          </a:solidFill>
          <a:latin typeface="Arial" pitchFamily="-112" charset="0"/>
        </a:defRPr>
      </a:lvl8pPr>
      <a:lvl9pPr marL="1828800" algn="ctr" rtl="0" fontAlgn="base">
        <a:spcBef>
          <a:spcPct val="0"/>
        </a:spcBef>
        <a:spcAft>
          <a:spcPct val="0"/>
        </a:spcAft>
        <a:defRPr sz="4400">
          <a:solidFill>
            <a:schemeClr val="tx2"/>
          </a:solidFill>
          <a:latin typeface="Arial" pitchFamily="-11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pitchFamily="-112"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EF1FA"/>
        </a:solidFill>
        <a:effectLst/>
      </p:bgPr>
    </p:bg>
    <p:spTree>
      <p:nvGrpSpPr>
        <p:cNvPr id="1" name=""/>
        <p:cNvGrpSpPr/>
        <p:nvPr/>
      </p:nvGrpSpPr>
      <p:grpSpPr>
        <a:xfrm>
          <a:off x="0" y="0"/>
          <a:ext cx="0" cy="0"/>
          <a:chOff x="0" y="0"/>
          <a:chExt cx="0" cy="0"/>
        </a:xfrm>
      </p:grpSpPr>
      <p:sp>
        <p:nvSpPr>
          <p:cNvPr id="5122" name="Text Box 93"/>
          <p:cNvSpPr txBox="1">
            <a:spLocks noChangeArrowheads="1"/>
          </p:cNvSpPr>
          <p:nvPr/>
        </p:nvSpPr>
        <p:spPr bwMode="auto">
          <a:xfrm>
            <a:off x="304800" y="304800"/>
            <a:ext cx="8534400"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8800" b="1">
                <a:solidFill>
                  <a:schemeClr val="tx2"/>
                </a:solidFill>
              </a:rPr>
              <a:t>POINTERS</a:t>
            </a:r>
            <a:endParaRPr lang="en-US" altLang="en-US" sz="8800">
              <a:solidFill>
                <a:schemeClr val="tx2"/>
              </a:solidFill>
            </a:endParaRPr>
          </a:p>
        </p:txBody>
      </p:sp>
      <p:sp>
        <p:nvSpPr>
          <p:cNvPr id="5123" name="Text Box 90"/>
          <p:cNvSpPr txBox="1">
            <a:spLocks noChangeArrowheads="1"/>
          </p:cNvSpPr>
          <p:nvPr/>
        </p:nvSpPr>
        <p:spPr bwMode="auto">
          <a:xfrm>
            <a:off x="1371600" y="6262688"/>
            <a:ext cx="670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000" b="1"/>
              <a:t>presentation goodies</a:t>
            </a:r>
            <a:endParaRPr lang="en-US" altLang="en-US" sz="6600" b="1"/>
          </a:p>
        </p:txBody>
      </p:sp>
      <p:pic>
        <p:nvPicPr>
          <p:cNvPr id="7" name="Picture 6"/>
          <p:cNvPicPr>
            <a:picLocks noChangeAspect="1"/>
          </p:cNvPicPr>
          <p:nvPr/>
        </p:nvPicPr>
        <p:blipFill>
          <a:blip r:embed="rId3"/>
          <a:srcRect/>
          <a:stretch>
            <a:fillRect/>
          </a:stretch>
        </p:blipFill>
        <p:spPr bwMode="auto">
          <a:xfrm>
            <a:off x="2667000" y="1524000"/>
            <a:ext cx="3509963" cy="4343400"/>
          </a:xfrm>
          <a:prstGeom prst="rect">
            <a:avLst/>
          </a:prstGeom>
          <a:noFill/>
          <a:ln>
            <a:noFill/>
          </a:ln>
          <a:effectLst>
            <a:outerShdw blurRad="431800" dist="38100" dir="8880012" rotWithShape="0">
              <a:srgbClr val="404040">
                <a:alpha val="37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57200"/>
            <a:ext cx="4073525"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04800"/>
            <a:ext cx="3114675" cy="637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533400"/>
            <a:ext cx="2670175" cy="577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1295400"/>
            <a:ext cx="2103438"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457200"/>
            <a:ext cx="1920875"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457200"/>
            <a:ext cx="1920875"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19459" name="Rectangle 3"/>
          <p:cNvSpPr>
            <a:spLocks noGrp="1" noChangeArrowheads="1"/>
          </p:cNvSpPr>
          <p:nvPr>
            <p:ph type="title"/>
          </p:nvPr>
        </p:nvSpPr>
        <p:spPr/>
        <p:txBody>
          <a:bodyPr/>
          <a:lstStyle/>
          <a:p>
            <a:r>
              <a:rPr lang="en-GB" altLang="en-US" smtClean="0"/>
              <a:t>Use of templates</a:t>
            </a:r>
            <a:endParaRPr lang="en-US" altLang="en-US" smtClean="0"/>
          </a:p>
        </p:txBody>
      </p:sp>
      <p:sp>
        <p:nvSpPr>
          <p:cNvPr id="1946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946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53340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946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946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ea typeface="MS PGothic" panose="020B0600070205080204" pitchFamily="34" charset="-128"/>
              </a:defRPr>
            </a:lvl1pPr>
            <a:lvl2pPr>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946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5896</TotalTime>
  <Words>172</Words>
  <Application>Microsoft Office PowerPoint</Application>
  <PresentationFormat>On-screen Show (4:3)</PresentationFormat>
  <Paragraphs>21</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MS PGothic</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pointer icons</dc:title>
  <dc:creator>Presentation Magazine</dc:creator>
  <cp:lastModifiedBy>Jonty Pearce</cp:lastModifiedBy>
  <cp:revision>156</cp:revision>
  <dcterms:created xsi:type="dcterms:W3CDTF">2008-05-12T14:36:17Z</dcterms:created>
  <dcterms:modified xsi:type="dcterms:W3CDTF">2015-02-22T11:13:39Z</dcterms:modified>
</cp:coreProperties>
</file>