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6666FF"/>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994AC51-1F2D-4174-995F-5D9739644FA1}" type="slidenum">
              <a:rPr lang="en-US" altLang="en-US"/>
              <a:pPr>
                <a:defRPr/>
              </a:pPr>
              <a:t>‹#›</a:t>
            </a:fld>
            <a:endParaRPr lang="en-US" altLang="en-US"/>
          </a:p>
        </p:txBody>
      </p:sp>
    </p:spTree>
    <p:extLst>
      <p:ext uri="{BB962C8B-B14F-4D97-AF65-F5344CB8AC3E}">
        <p14:creationId xmlns:p14="http://schemas.microsoft.com/office/powerpoint/2010/main" val="1089469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AFD3E36-F1CD-430E-A53F-091BB4022638}" type="slidenum">
              <a:rPr lang="en-US" altLang="en-US"/>
              <a:pPr>
                <a:defRPr/>
              </a:pPr>
              <a:t>‹#›</a:t>
            </a:fld>
            <a:endParaRPr lang="en-US" altLang="en-US"/>
          </a:p>
        </p:txBody>
      </p:sp>
    </p:spTree>
    <p:extLst>
      <p:ext uri="{BB962C8B-B14F-4D97-AF65-F5344CB8AC3E}">
        <p14:creationId xmlns:p14="http://schemas.microsoft.com/office/powerpoint/2010/main" val="28511631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C3F7CE-54B6-4FDF-AA08-3B2D63585DFF}"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1136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411855-6D7B-4F6D-8FD6-42C3DF7A3048}"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45070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A2927C-699A-4907-9460-4A283E0DCCB6}"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04516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2BC13E9-8E7C-4830-95ED-68E7AE43F1EE}"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89832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E9EBAE-1448-4F09-9597-E1DA11DA9885}"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9963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9" descr="splatte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B4079EC2-D989-49DD-829E-29E9BE163771}" type="slidenum">
              <a:rPr lang="en-US" altLang="en-US"/>
              <a:pPr>
                <a:defRPr/>
              </a:pPr>
              <a:t>‹#›</a:t>
            </a:fld>
            <a:endParaRPr lang="en-US" altLang="en-US"/>
          </a:p>
        </p:txBody>
      </p:sp>
    </p:spTree>
    <p:extLst>
      <p:ext uri="{BB962C8B-B14F-4D97-AF65-F5344CB8AC3E}">
        <p14:creationId xmlns:p14="http://schemas.microsoft.com/office/powerpoint/2010/main" val="1047642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2409BA-9459-413B-ACBC-29AF74364934}" type="slidenum">
              <a:rPr lang="en-US" altLang="en-US"/>
              <a:pPr>
                <a:defRPr/>
              </a:pPr>
              <a:t>‹#›</a:t>
            </a:fld>
            <a:endParaRPr lang="en-US" altLang="en-US"/>
          </a:p>
        </p:txBody>
      </p:sp>
    </p:spTree>
    <p:extLst>
      <p:ext uri="{BB962C8B-B14F-4D97-AF65-F5344CB8AC3E}">
        <p14:creationId xmlns:p14="http://schemas.microsoft.com/office/powerpoint/2010/main" val="30610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AAB35EA-20D8-4FA0-B22F-112167E1D7B1}" type="slidenum">
              <a:rPr lang="en-US" altLang="en-US"/>
              <a:pPr>
                <a:defRPr/>
              </a:pPr>
              <a:t>‹#›</a:t>
            </a:fld>
            <a:endParaRPr lang="en-US" altLang="en-US"/>
          </a:p>
        </p:txBody>
      </p:sp>
    </p:spTree>
    <p:extLst>
      <p:ext uri="{BB962C8B-B14F-4D97-AF65-F5344CB8AC3E}">
        <p14:creationId xmlns:p14="http://schemas.microsoft.com/office/powerpoint/2010/main" val="1867341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B474539-B818-4064-90F3-26893F7FF8CC}" type="slidenum">
              <a:rPr lang="en-US" altLang="en-US"/>
              <a:pPr>
                <a:defRPr/>
              </a:pPr>
              <a:t>‹#›</a:t>
            </a:fld>
            <a:endParaRPr lang="en-US" altLang="en-US"/>
          </a:p>
        </p:txBody>
      </p:sp>
    </p:spTree>
    <p:extLst>
      <p:ext uri="{BB962C8B-B14F-4D97-AF65-F5344CB8AC3E}">
        <p14:creationId xmlns:p14="http://schemas.microsoft.com/office/powerpoint/2010/main" val="2842074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C7E3AC6-681B-4F9E-8C57-E9AA2E6DCEE6}" type="slidenum">
              <a:rPr lang="en-US" altLang="en-US"/>
              <a:pPr>
                <a:defRPr/>
              </a:pPr>
              <a:t>‹#›</a:t>
            </a:fld>
            <a:endParaRPr lang="en-US" altLang="en-US"/>
          </a:p>
        </p:txBody>
      </p:sp>
    </p:spTree>
    <p:extLst>
      <p:ext uri="{BB962C8B-B14F-4D97-AF65-F5344CB8AC3E}">
        <p14:creationId xmlns:p14="http://schemas.microsoft.com/office/powerpoint/2010/main" val="4244922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D7EB85-DF6A-4DE7-AF86-E93EE4AA22D7}" type="slidenum">
              <a:rPr lang="en-US" altLang="en-US"/>
              <a:pPr>
                <a:defRPr/>
              </a:pPr>
              <a:t>‹#›</a:t>
            </a:fld>
            <a:endParaRPr lang="en-US" altLang="en-US"/>
          </a:p>
        </p:txBody>
      </p:sp>
    </p:spTree>
    <p:extLst>
      <p:ext uri="{BB962C8B-B14F-4D97-AF65-F5344CB8AC3E}">
        <p14:creationId xmlns:p14="http://schemas.microsoft.com/office/powerpoint/2010/main" val="29954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1B330C1-3AE4-4A46-BF13-4030C6791FF6}" type="slidenum">
              <a:rPr lang="en-US" altLang="en-US"/>
              <a:pPr>
                <a:defRPr/>
              </a:pPr>
              <a:t>‹#›</a:t>
            </a:fld>
            <a:endParaRPr lang="en-US" altLang="en-US"/>
          </a:p>
        </p:txBody>
      </p:sp>
    </p:spTree>
    <p:extLst>
      <p:ext uri="{BB962C8B-B14F-4D97-AF65-F5344CB8AC3E}">
        <p14:creationId xmlns:p14="http://schemas.microsoft.com/office/powerpoint/2010/main" val="49121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EC0234-2C17-4B61-A590-47F6297577CB}" type="slidenum">
              <a:rPr lang="en-US" altLang="en-US"/>
              <a:pPr>
                <a:defRPr/>
              </a:pPr>
              <a:t>‹#›</a:t>
            </a:fld>
            <a:endParaRPr lang="en-US" altLang="en-US"/>
          </a:p>
        </p:txBody>
      </p:sp>
    </p:spTree>
    <p:extLst>
      <p:ext uri="{BB962C8B-B14F-4D97-AF65-F5344CB8AC3E}">
        <p14:creationId xmlns:p14="http://schemas.microsoft.com/office/powerpoint/2010/main" val="3931962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7A633E1-DDBA-471B-B576-81724EE23967}" type="slidenum">
              <a:rPr lang="en-US" altLang="en-US"/>
              <a:pPr>
                <a:defRPr/>
              </a:pPr>
              <a:t>‹#›</a:t>
            </a:fld>
            <a:endParaRPr lang="en-US" altLang="en-US"/>
          </a:p>
        </p:txBody>
      </p:sp>
    </p:spTree>
    <p:extLst>
      <p:ext uri="{BB962C8B-B14F-4D97-AF65-F5344CB8AC3E}">
        <p14:creationId xmlns:p14="http://schemas.microsoft.com/office/powerpoint/2010/main" val="1349417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E17D6E7-057B-42B7-826E-97F37DF917F8}" type="slidenum">
              <a:rPr lang="en-US" altLang="en-US"/>
              <a:pPr>
                <a:defRPr/>
              </a:pPr>
              <a:t>‹#›</a:t>
            </a:fld>
            <a:endParaRPr lang="en-US" altLang="en-US"/>
          </a:p>
        </p:txBody>
      </p:sp>
    </p:spTree>
    <p:extLst>
      <p:ext uri="{BB962C8B-B14F-4D97-AF65-F5344CB8AC3E}">
        <p14:creationId xmlns:p14="http://schemas.microsoft.com/office/powerpoint/2010/main" val="345143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242BA63-F1ED-443B-B30C-86454A57511C}" type="slidenum">
              <a:rPr lang="en-US" altLang="en-US"/>
              <a:pPr>
                <a:defRPr/>
              </a:pPr>
              <a:t>‹#›</a:t>
            </a:fld>
            <a:endParaRPr lang="en-US" altLang="en-US"/>
          </a:p>
        </p:txBody>
      </p:sp>
    </p:spTree>
    <p:extLst>
      <p:ext uri="{BB962C8B-B14F-4D97-AF65-F5344CB8AC3E}">
        <p14:creationId xmlns:p14="http://schemas.microsoft.com/office/powerpoint/2010/main" val="212707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B90D151-BBAC-4D3E-9F22-A87DB42C6B8C}" type="slidenum">
              <a:rPr lang="en-US" altLang="en-US"/>
              <a:pPr>
                <a:defRPr/>
              </a:pPr>
              <a:t>‹#›</a:t>
            </a:fld>
            <a:endParaRPr lang="en-US" altLang="en-US"/>
          </a:p>
        </p:txBody>
      </p:sp>
    </p:spTree>
    <p:extLst>
      <p:ext uri="{BB962C8B-B14F-4D97-AF65-F5344CB8AC3E}">
        <p14:creationId xmlns:p14="http://schemas.microsoft.com/office/powerpoint/2010/main" val="248882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798880-22B0-4A78-AFE9-58F529D53C30}" type="slidenum">
              <a:rPr lang="en-US" altLang="en-US"/>
              <a:pPr>
                <a:defRPr/>
              </a:pPr>
              <a:t>‹#›</a:t>
            </a:fld>
            <a:endParaRPr lang="en-US" altLang="en-US"/>
          </a:p>
        </p:txBody>
      </p:sp>
    </p:spTree>
    <p:extLst>
      <p:ext uri="{BB962C8B-B14F-4D97-AF65-F5344CB8AC3E}">
        <p14:creationId xmlns:p14="http://schemas.microsoft.com/office/powerpoint/2010/main" val="162389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6" descr="splatter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0B5CA99-9608-42D1-B6BA-5245EEBC5F9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304800" y="304800"/>
            <a:ext cx="85344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95000"/>
                    </a:schemeClr>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0" b="1">
                <a:solidFill>
                  <a:schemeClr val="tx2"/>
                </a:solidFill>
              </a:rPr>
              <a:t>SPLATTER</a:t>
            </a:r>
            <a:endParaRPr lang="en-US" altLang="en-US" sz="8800">
              <a:solidFill>
                <a:schemeClr val="tx2"/>
              </a:solidFill>
            </a:endParaRPr>
          </a:p>
        </p:txBody>
      </p:sp>
      <p:sp>
        <p:nvSpPr>
          <p:cNvPr id="2138" name="Text Box 90"/>
          <p:cNvSpPr txBox="1">
            <a:spLocks noChangeArrowheads="1"/>
          </p:cNvSpPr>
          <p:nvPr/>
        </p:nvSpPr>
        <p:spPr bwMode="auto">
          <a:xfrm>
            <a:off x="1219200" y="6461125"/>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127000" dist="35921" dir="2700000" algn="ctr" rotWithShape="0">
                    <a:schemeClr val="bg2">
                      <a:alpha val="95000"/>
                    </a:schemeClr>
                  </a:outerShdw>
                </a:effectLst>
              </a14:hiddenEffects>
            </a:ext>
          </a:extLst>
        </p:spPr>
        <p:txBody>
          <a:bodyPr>
            <a:spAutoFit/>
          </a:bodyPr>
          <a:lstStyle/>
          <a:p>
            <a:pPr algn="ctr" eaLnBrk="1" hangingPunct="1">
              <a:spcBef>
                <a:spcPct val="50000"/>
              </a:spcBef>
              <a:defRPr/>
            </a:pPr>
            <a:r>
              <a:rPr lang="en-US" altLang="en-US" sz="2000" b="1"/>
              <a:t>TEMPLATE BACKGROUND</a:t>
            </a:r>
            <a:endParaRPr lang="en-US" altLang="en-US" sz="6600" b="1"/>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2133600" y="762000"/>
            <a:ext cx="4953000" cy="2286000"/>
          </a:xfrm>
        </p:spPr>
        <p:txBody>
          <a:bodyPr/>
          <a:lstStyle/>
          <a:p>
            <a:pPr algn="ctr" eaLnBrk="1" hangingPunct="1">
              <a:buFontTx/>
              <a:buBlip>
                <a:blip r:embed="rId3"/>
              </a:buBlip>
            </a:pPr>
            <a:r>
              <a:rPr lang="en-GB" altLang="en-US" sz="2800" smtClean="0"/>
              <a:t>Bullet points are like this </a:t>
            </a:r>
          </a:p>
          <a:p>
            <a:pPr algn="ctr" eaLnBrk="1" hangingPunct="1">
              <a:buFontTx/>
              <a:buNone/>
            </a:pPr>
            <a:r>
              <a:rPr lang="en-GB" altLang="en-US" sz="2800" smtClean="0"/>
              <a:t>   Text and lines are like this</a:t>
            </a:r>
          </a:p>
          <a:p>
            <a:pPr algn="ct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algn="ct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3048000" y="3048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32004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5798</TotalTime>
  <Words>201</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art PowerPoint slide</dc:title>
  <dc:creator>Presentation Magazine</dc:creator>
  <cp:lastModifiedBy>Jonty Pearce</cp:lastModifiedBy>
  <cp:revision>142</cp:revision>
  <dcterms:modified xsi:type="dcterms:W3CDTF">2015-02-22T11:13:38Z</dcterms:modified>
</cp:coreProperties>
</file>