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6" r:id="rId2"/>
    <p:sldId id="263" r:id="rId3"/>
    <p:sldId id="260" r:id="rId4"/>
    <p:sldId id="261" r:id="rId5"/>
    <p:sldId id="264"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393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FFFDDD"/>
    <a:srgbClr val="CEC339"/>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100" d="100"/>
          <a:sy n="100" d="100"/>
        </p:scale>
        <p:origin x="-1248" y="-486"/>
      </p:cViewPr>
      <p:guideLst>
        <p:guide orient="horz" pos="393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1DD55F9-E71C-48DB-BD88-5C71BADC64AE}" type="slidenum">
              <a:rPr lang="en-US" altLang="en-US"/>
              <a:pPr>
                <a:defRPr/>
              </a:pPr>
              <a:t>‹#›</a:t>
            </a:fld>
            <a:endParaRPr lang="en-US" altLang="en-US"/>
          </a:p>
        </p:txBody>
      </p:sp>
    </p:spTree>
    <p:extLst>
      <p:ext uri="{BB962C8B-B14F-4D97-AF65-F5344CB8AC3E}">
        <p14:creationId xmlns:p14="http://schemas.microsoft.com/office/powerpoint/2010/main" val="2230372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3FBD32D-0FAE-4492-AF00-57D75FB217E6}" type="slidenum">
              <a:rPr lang="en-US" altLang="en-US"/>
              <a:pPr>
                <a:defRPr/>
              </a:pPr>
              <a:t>‹#›</a:t>
            </a:fld>
            <a:endParaRPr lang="en-US" altLang="en-US"/>
          </a:p>
        </p:txBody>
      </p:sp>
    </p:spTree>
    <p:extLst>
      <p:ext uri="{BB962C8B-B14F-4D97-AF65-F5344CB8AC3E}">
        <p14:creationId xmlns:p14="http://schemas.microsoft.com/office/powerpoint/2010/main" val="19042933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5FC73F6C-52B9-43D9-8313-60548651FBD6}"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612612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DC7F61BD-ED08-45E4-8175-FECDE7EB11DD}"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429844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054C6425-33F2-41B5-92AA-A3077A69681D}"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011122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B14AA89-BB7B-4E13-AA50-94DB7EC7FEAD}"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280008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Rot="1" noChangeArrowheads="1" noTextEdit="1"/>
          </p:cNvSpPr>
          <p:nvPr>
            <p:ph type="sldImg"/>
          </p:nvPr>
        </p:nvSpPr>
        <p:spPr>
          <a:ln/>
        </p:spPr>
      </p:sp>
      <p:sp>
        <p:nvSpPr>
          <p:cNvPr id="14339"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Arial" panose="020B0604020202020204" pitchFamily="34" charset="0"/>
            </a:endParaRPr>
          </a:p>
        </p:txBody>
      </p:sp>
    </p:spTree>
    <p:extLst>
      <p:ext uri="{BB962C8B-B14F-4D97-AF65-F5344CB8AC3E}">
        <p14:creationId xmlns:p14="http://schemas.microsoft.com/office/powerpoint/2010/main" val="36643465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oom.g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w="9525">
            <a:noFill/>
            <a:miter lim="800000"/>
            <a:headEnd/>
            <a:tailEnd/>
          </a:ln>
          <a:effec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GB" altLang="en-US" sz="1800"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r>
              <a:rPr lang="en-US"/>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r>
              <a:rPr lang="en-US"/>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8" name="Rectangle 6"/>
          <p:cNvSpPr>
            <a:spLocks noGrp="1" noChangeArrowheads="1"/>
          </p:cNvSpPr>
          <p:nvPr>
            <p:ph type="sldNum" sz="quarter" idx="12"/>
          </p:nvPr>
        </p:nvSpPr>
        <p:spPr/>
        <p:txBody>
          <a:bodyPr/>
          <a:lstStyle>
            <a:lvl1pPr>
              <a:defRPr smtClean="0"/>
            </a:lvl1pPr>
          </a:lstStyle>
          <a:p>
            <a:pPr>
              <a:defRPr/>
            </a:pPr>
            <a:fld id="{CDBC3819-35C6-447A-9F28-497984F8B322}" type="slidenum">
              <a:rPr lang="en-US" altLang="en-US"/>
              <a:pPr>
                <a:defRPr/>
              </a:pPr>
              <a:t>‹#›</a:t>
            </a:fld>
            <a:endParaRPr lang="en-US" altLang="en-US"/>
          </a:p>
        </p:txBody>
      </p:sp>
    </p:spTree>
    <p:extLst>
      <p:ext uri="{BB962C8B-B14F-4D97-AF65-F5344CB8AC3E}">
        <p14:creationId xmlns:p14="http://schemas.microsoft.com/office/powerpoint/2010/main" val="3338787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D3DFC16A-D8E0-4788-8AB4-B8A39E9B84DB}" type="slidenum">
              <a:rPr lang="en-US" altLang="en-US"/>
              <a:pPr>
                <a:defRPr/>
              </a:pPr>
              <a:t>‹#›</a:t>
            </a:fld>
            <a:endParaRPr lang="en-US" altLang="en-US"/>
          </a:p>
        </p:txBody>
      </p:sp>
    </p:spTree>
    <p:extLst>
      <p:ext uri="{BB962C8B-B14F-4D97-AF65-F5344CB8AC3E}">
        <p14:creationId xmlns:p14="http://schemas.microsoft.com/office/powerpoint/2010/main" val="188197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621D5429-C8F7-4303-B7BD-8E9A404D7118}" type="slidenum">
              <a:rPr lang="en-US" altLang="en-US"/>
              <a:pPr>
                <a:defRPr/>
              </a:pPr>
              <a:t>‹#›</a:t>
            </a:fld>
            <a:endParaRPr lang="en-US" altLang="en-US"/>
          </a:p>
        </p:txBody>
      </p:sp>
    </p:spTree>
    <p:extLst>
      <p:ext uri="{BB962C8B-B14F-4D97-AF65-F5344CB8AC3E}">
        <p14:creationId xmlns:p14="http://schemas.microsoft.com/office/powerpoint/2010/main" val="1131765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Chart Placeholder 2"/>
          <p:cNvSpPr>
            <a:spLocks noGrp="1"/>
          </p:cNvSpPr>
          <p:nvPr>
            <p:ph type="chart" idx="1"/>
          </p:nvPr>
        </p:nvSpPr>
        <p:spPr>
          <a:xfrm>
            <a:off x="457200" y="1600200"/>
            <a:ext cx="8229600" cy="37004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5D375092-BC80-45F5-BFCB-79C2507B47BC}" type="slidenum">
              <a:rPr lang="en-US" altLang="en-US"/>
              <a:pPr>
                <a:defRPr/>
              </a:pPr>
              <a:t>‹#›</a:t>
            </a:fld>
            <a:endParaRPr lang="en-US" altLang="en-US"/>
          </a:p>
        </p:txBody>
      </p:sp>
    </p:spTree>
    <p:extLst>
      <p:ext uri="{BB962C8B-B14F-4D97-AF65-F5344CB8AC3E}">
        <p14:creationId xmlns:p14="http://schemas.microsoft.com/office/powerpoint/2010/main" val="3227444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457200" y="16002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9CF72420-0AE5-4F25-82A3-3EFA68428471}" type="slidenum">
              <a:rPr lang="en-US" altLang="en-US"/>
              <a:pPr>
                <a:defRPr/>
              </a:pPr>
              <a:t>‹#›</a:t>
            </a:fld>
            <a:endParaRPr lang="en-US" altLang="en-US"/>
          </a:p>
        </p:txBody>
      </p:sp>
    </p:spTree>
    <p:extLst>
      <p:ext uri="{BB962C8B-B14F-4D97-AF65-F5344CB8AC3E}">
        <p14:creationId xmlns:p14="http://schemas.microsoft.com/office/powerpoint/2010/main" val="4053514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F5D4A5B-D020-4B9B-B03C-9A01E3087CD3}" type="slidenum">
              <a:rPr lang="en-US" altLang="en-US"/>
              <a:pPr>
                <a:defRPr/>
              </a:pPr>
              <a:t>‹#›</a:t>
            </a:fld>
            <a:endParaRPr lang="en-US" altLang="en-US"/>
          </a:p>
        </p:txBody>
      </p:sp>
    </p:spTree>
    <p:extLst>
      <p:ext uri="{BB962C8B-B14F-4D97-AF65-F5344CB8AC3E}">
        <p14:creationId xmlns:p14="http://schemas.microsoft.com/office/powerpoint/2010/main" val="3691157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A96DE6B4-92C7-48CF-8B1A-EC1949B153C6}" type="slidenum">
              <a:rPr lang="en-US" altLang="en-US"/>
              <a:pPr>
                <a:defRPr/>
              </a:pPr>
              <a:t>‹#›</a:t>
            </a:fld>
            <a:endParaRPr lang="en-US" altLang="en-US"/>
          </a:p>
        </p:txBody>
      </p:sp>
    </p:spTree>
    <p:extLst>
      <p:ext uri="{BB962C8B-B14F-4D97-AF65-F5344CB8AC3E}">
        <p14:creationId xmlns:p14="http://schemas.microsoft.com/office/powerpoint/2010/main" val="1241595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50226B2F-EA85-4ECD-A953-C74A5F3B4700}" type="slidenum">
              <a:rPr lang="en-US" altLang="en-US"/>
              <a:pPr>
                <a:defRPr/>
              </a:pPr>
              <a:t>‹#›</a:t>
            </a:fld>
            <a:endParaRPr lang="en-US" altLang="en-US"/>
          </a:p>
        </p:txBody>
      </p:sp>
    </p:spTree>
    <p:extLst>
      <p:ext uri="{BB962C8B-B14F-4D97-AF65-F5344CB8AC3E}">
        <p14:creationId xmlns:p14="http://schemas.microsoft.com/office/powerpoint/2010/main" val="3745035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2F6A92DB-45CF-4960-888B-A53F535300FF}" type="slidenum">
              <a:rPr lang="en-US" altLang="en-US"/>
              <a:pPr>
                <a:defRPr/>
              </a:pPr>
              <a:t>‹#›</a:t>
            </a:fld>
            <a:endParaRPr lang="en-US" altLang="en-US"/>
          </a:p>
        </p:txBody>
      </p:sp>
    </p:spTree>
    <p:extLst>
      <p:ext uri="{BB962C8B-B14F-4D97-AF65-F5344CB8AC3E}">
        <p14:creationId xmlns:p14="http://schemas.microsoft.com/office/powerpoint/2010/main" val="80439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625076DA-34F9-4E7D-86A7-EBD7AB92C0F3}" type="slidenum">
              <a:rPr lang="en-US" altLang="en-US"/>
              <a:pPr>
                <a:defRPr/>
              </a:pPr>
              <a:t>‹#›</a:t>
            </a:fld>
            <a:endParaRPr lang="en-US" altLang="en-US"/>
          </a:p>
        </p:txBody>
      </p:sp>
    </p:spTree>
    <p:extLst>
      <p:ext uri="{BB962C8B-B14F-4D97-AF65-F5344CB8AC3E}">
        <p14:creationId xmlns:p14="http://schemas.microsoft.com/office/powerpoint/2010/main" val="2786840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FEE72D01-E420-43EE-A407-CD4671467C01}" type="slidenum">
              <a:rPr lang="en-US" altLang="en-US"/>
              <a:pPr>
                <a:defRPr/>
              </a:pPr>
              <a:t>‹#›</a:t>
            </a:fld>
            <a:endParaRPr lang="en-US" altLang="en-US"/>
          </a:p>
        </p:txBody>
      </p:sp>
    </p:spTree>
    <p:extLst>
      <p:ext uri="{BB962C8B-B14F-4D97-AF65-F5344CB8AC3E}">
        <p14:creationId xmlns:p14="http://schemas.microsoft.com/office/powerpoint/2010/main" val="300621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BF9C38B8-D070-42D2-B2DA-F308F2818F9D}" type="slidenum">
              <a:rPr lang="en-US" altLang="en-US"/>
              <a:pPr>
                <a:defRPr/>
              </a:pPr>
              <a:t>‹#›</a:t>
            </a:fld>
            <a:endParaRPr lang="en-US" altLang="en-US"/>
          </a:p>
        </p:txBody>
      </p:sp>
    </p:spTree>
    <p:extLst>
      <p:ext uri="{BB962C8B-B14F-4D97-AF65-F5344CB8AC3E}">
        <p14:creationId xmlns:p14="http://schemas.microsoft.com/office/powerpoint/2010/main" val="2637791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F5D5EDCB-FEA5-45CE-8926-5009DC752ED9}" type="slidenum">
              <a:rPr lang="en-US" altLang="en-US"/>
              <a:pPr>
                <a:defRPr/>
              </a:pPr>
              <a:t>‹#›</a:t>
            </a:fld>
            <a:endParaRPr lang="en-US" altLang="en-US"/>
          </a:p>
        </p:txBody>
      </p:sp>
    </p:spTree>
    <p:extLst>
      <p:ext uri="{BB962C8B-B14F-4D97-AF65-F5344CB8AC3E}">
        <p14:creationId xmlns:p14="http://schemas.microsoft.com/office/powerpoint/2010/main" val="2598060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boom3.gif"/>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404D134-589B-4F18-A93C-0AC12967FED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itchFamily="-112" charset="0"/>
        </a:defRPr>
      </a:lvl6pPr>
      <a:lvl7pPr marL="914400" algn="ctr" rtl="0" fontAlgn="base">
        <a:spcBef>
          <a:spcPct val="0"/>
        </a:spcBef>
        <a:spcAft>
          <a:spcPct val="0"/>
        </a:spcAft>
        <a:defRPr sz="4400">
          <a:solidFill>
            <a:schemeClr val="tx2"/>
          </a:solidFill>
          <a:latin typeface="Arial" pitchFamily="-112" charset="0"/>
        </a:defRPr>
      </a:lvl7pPr>
      <a:lvl8pPr marL="1371600" algn="ctr" rtl="0" fontAlgn="base">
        <a:spcBef>
          <a:spcPct val="0"/>
        </a:spcBef>
        <a:spcAft>
          <a:spcPct val="0"/>
        </a:spcAft>
        <a:defRPr sz="4400">
          <a:solidFill>
            <a:schemeClr val="tx2"/>
          </a:solidFill>
          <a:latin typeface="Arial" pitchFamily="-112" charset="0"/>
        </a:defRPr>
      </a:lvl8pPr>
      <a:lvl9pPr marL="1828800" algn="ctr" rtl="0" fontAlgn="base">
        <a:spcBef>
          <a:spcPct val="0"/>
        </a:spcBef>
        <a:spcAft>
          <a:spcPct val="0"/>
        </a:spcAft>
        <a:defRPr sz="4400">
          <a:solidFill>
            <a:schemeClr val="tx2"/>
          </a:solidFill>
          <a:latin typeface="Arial" pitchFamily="-11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GB" altLang="en-US" sz="1800"/>
          </a:p>
        </p:txBody>
      </p:sp>
      <p:sp>
        <p:nvSpPr>
          <p:cNvPr id="5123" name="Text Box 58"/>
          <p:cNvSpPr txBox="1">
            <a:spLocks noChangeArrowheads="1"/>
          </p:cNvSpPr>
          <p:nvPr/>
        </p:nvSpPr>
        <p:spPr bwMode="auto">
          <a:xfrm>
            <a:off x="898525" y="30146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GB" altLang="en-US" sz="1800"/>
          </a:p>
        </p:txBody>
      </p:sp>
      <p:sp>
        <p:nvSpPr>
          <p:cNvPr id="5124" name="Text Box 65"/>
          <p:cNvSpPr txBox="1">
            <a:spLocks noChangeArrowheads="1"/>
          </p:cNvSpPr>
          <p:nvPr/>
        </p:nvSpPr>
        <p:spPr bwMode="auto">
          <a:xfrm>
            <a:off x="152400" y="1736725"/>
            <a:ext cx="87630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12000" b="1">
                <a:solidFill>
                  <a:srgbClr val="FFFF00"/>
                </a:solidFill>
                <a:latin typeface="Arial Black" panose="020B0A04020102020204" pitchFamily="34" charset="0"/>
              </a:rPr>
              <a:t>BOOM!</a:t>
            </a:r>
            <a:endParaRPr lang="en-US" altLang="en-US" sz="1800" b="1">
              <a:solidFill>
                <a:srgbClr val="FFFF00"/>
              </a:solidFill>
              <a:latin typeface="Arial Black" panose="020B0A04020102020204" pitchFamily="34" charset="0"/>
            </a:endParaRPr>
          </a:p>
        </p:txBody>
      </p:sp>
      <p:sp>
        <p:nvSpPr>
          <p:cNvPr id="5125" name="Text Box 66"/>
          <p:cNvSpPr txBox="1">
            <a:spLocks noChangeArrowheads="1"/>
          </p:cNvSpPr>
          <p:nvPr/>
        </p:nvSpPr>
        <p:spPr bwMode="auto">
          <a:xfrm>
            <a:off x="1371600" y="3657600"/>
            <a:ext cx="6400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000">
                <a:solidFill>
                  <a:srgbClr val="191919"/>
                </a:solidFill>
              </a:rPr>
              <a:t>CARTOON TEMPLATE</a:t>
            </a:r>
          </a:p>
        </p:txBody>
      </p:sp>
      <p:sp>
        <p:nvSpPr>
          <p:cNvPr id="5126" name="Text Box 65"/>
          <p:cNvSpPr txBox="1">
            <a:spLocks noChangeArrowheads="1"/>
          </p:cNvSpPr>
          <p:nvPr/>
        </p:nvSpPr>
        <p:spPr bwMode="auto">
          <a:xfrm>
            <a:off x="76200" y="1584325"/>
            <a:ext cx="87630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12000" b="1">
                <a:solidFill>
                  <a:srgbClr val="FF0000"/>
                </a:solidFill>
                <a:latin typeface="Arial Black" panose="020B0A04020102020204" pitchFamily="34" charset="0"/>
              </a:rPr>
              <a:t>BOOM!</a:t>
            </a:r>
            <a:endParaRPr lang="en-US" altLang="en-US" sz="1800" b="1">
              <a:solidFill>
                <a:srgbClr val="FF0000"/>
              </a:solidFill>
              <a:latin typeface="Arial Black" panose="020B0A040201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62000" y="381000"/>
            <a:ext cx="7543800" cy="533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FFFFFF"/>
              </a:solidFill>
            </a:endParaRPr>
          </a:p>
        </p:txBody>
      </p:sp>
      <p:sp>
        <p:nvSpPr>
          <p:cNvPr id="7171" name="Text Box 3"/>
          <p:cNvSpPr txBox="1">
            <a:spLocks noChangeArrowheads="1"/>
          </p:cNvSpPr>
          <p:nvPr/>
        </p:nvSpPr>
        <p:spPr bwMode="auto">
          <a:xfrm>
            <a:off x="1524000" y="658813"/>
            <a:ext cx="67818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4200" b="1">
                <a:solidFill>
                  <a:schemeClr val="bg2"/>
                </a:solidFill>
              </a:rPr>
              <a:t>PowerPoint chart object</a:t>
            </a:r>
          </a:p>
        </p:txBody>
      </p:sp>
      <p:graphicFrame>
        <p:nvGraphicFramePr>
          <p:cNvPr id="7172" name="Object 2"/>
          <p:cNvGraphicFramePr>
            <a:graphicFrameLocks noChangeAspect="1"/>
          </p:cNvGraphicFramePr>
          <p:nvPr/>
        </p:nvGraphicFramePr>
        <p:xfrm>
          <a:off x="1293813" y="1397000"/>
          <a:ext cx="6859587" cy="4064000"/>
        </p:xfrm>
        <a:graphic>
          <a:graphicData uri="http://schemas.openxmlformats.org/presentationml/2006/ole">
            <mc:AlternateContent xmlns:mc="http://schemas.openxmlformats.org/markup-compatibility/2006">
              <mc:Choice xmlns:v="urn:schemas-microsoft-com:vml" Requires="v">
                <p:oleObj spid="_x0000_s7173" name="Chart" r:id="rId4" imgW="6857748" imgH="4063850" progId="MSGraph.Chart.8">
                  <p:embed followColorScheme="full"/>
                </p:oleObj>
              </mc:Choice>
              <mc:Fallback>
                <p:oleObj name="Chart" r:id="rId4" imgW="6857748" imgH="4063850" progId="MSGraph.Chart.8">
                  <p:embed followColorScheme="full"/>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3813" y="1397000"/>
                        <a:ext cx="6859587" cy="40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43000" y="963613"/>
            <a:ext cx="7086600" cy="505618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FFFFFF"/>
              </a:solidFill>
            </a:endParaRPr>
          </a:p>
        </p:txBody>
      </p:sp>
      <p:sp>
        <p:nvSpPr>
          <p:cNvPr id="9219" name="Text Box 3"/>
          <p:cNvSpPr txBox="1">
            <a:spLocks noChangeArrowheads="1"/>
          </p:cNvSpPr>
          <p:nvPr/>
        </p:nvSpPr>
        <p:spPr bwMode="auto">
          <a:xfrm>
            <a:off x="1447800" y="963613"/>
            <a:ext cx="64770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4200" b="1">
                <a:solidFill>
                  <a:schemeClr val="bg2"/>
                </a:solidFill>
              </a:rPr>
              <a:t>PowerPoint picture page</a:t>
            </a:r>
          </a:p>
        </p:txBody>
      </p:sp>
      <p:pic>
        <p:nvPicPr>
          <p:cNvPr id="9220" name="Picture 49" descr="windtreessn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905000"/>
            <a:ext cx="4876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762000" y="381000"/>
            <a:ext cx="7543800" cy="533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GB" altLang="en-US" sz="1800" smtClean="0">
              <a:solidFill>
                <a:srgbClr val="FFFFFF"/>
              </a:solidFill>
            </a:endParaRPr>
          </a:p>
        </p:txBody>
      </p:sp>
      <p:sp>
        <p:nvSpPr>
          <p:cNvPr id="11267" name="Text Box 3"/>
          <p:cNvSpPr txBox="1">
            <a:spLocks noChangeArrowheads="1"/>
          </p:cNvSpPr>
          <p:nvPr/>
        </p:nvSpPr>
        <p:spPr bwMode="auto">
          <a:xfrm>
            <a:off x="1143000" y="658813"/>
            <a:ext cx="66294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en-US" altLang="en-US" sz="4200" b="1">
                <a:solidFill>
                  <a:schemeClr val="bg2"/>
                </a:solidFill>
              </a:rPr>
              <a:t>PowerPoint chart object</a:t>
            </a:r>
          </a:p>
        </p:txBody>
      </p:sp>
      <p:sp>
        <p:nvSpPr>
          <p:cNvPr id="11268" name="Rectangle 3"/>
          <p:cNvSpPr>
            <a:spLocks noGrp="1" noChangeArrowheads="1"/>
          </p:cNvSpPr>
          <p:nvPr>
            <p:ph type="body" sz="half" idx="1"/>
          </p:nvPr>
        </p:nvSpPr>
        <p:spPr>
          <a:xfrm>
            <a:off x="838200" y="14049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32" name="Group 44"/>
          <p:cNvGraphicFramePr>
            <a:graphicFrameLocks noGrp="1"/>
          </p:cNvGraphicFramePr>
          <p:nvPr>
            <p:ph sz="half" idx="2"/>
          </p:nvPr>
        </p:nvGraphicFramePr>
        <p:xfrm>
          <a:off x="4572000" y="3657600"/>
          <a:ext cx="3402013" cy="1727200"/>
        </p:xfrm>
        <a:graphic>
          <a:graphicData uri="http://schemas.openxmlformats.org/drawingml/2006/table">
            <a:tbl>
              <a:tblPr/>
              <a:tblGrid>
                <a:gridCol w="1701800"/>
                <a:gridCol w="1700213"/>
              </a:tblGrid>
              <a:tr h="86360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marL="37931725" indent="-37474525"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rPr>
                        <a:t>Table</a:t>
                      </a:r>
                      <a:endParaRPr kumimoji="0" lang="en-US" altLang="en-US" sz="28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195"/>
                      </a:schemeClr>
                    </a:solid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marL="37931725" indent="-37474525"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alpha val="50195"/>
                      </a:schemeClr>
                    </a:solidFill>
                  </a:tcPr>
                </a:tc>
              </a:tr>
              <a:tr h="863600">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marL="37931725" indent="-37474525"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195"/>
                      </a:schemeClr>
                    </a:solidFill>
                  </a:tcPr>
                </a:tc>
                <a:tc>
                  <a:txBody>
                    <a:bodyPr/>
                    <a:lstStyle>
                      <a:lvl1pPr eaLnBrk="0" hangingPunct="0">
                        <a:spcBef>
                          <a:spcPct val="20000"/>
                        </a:spcBef>
                        <a:defRPr sz="2800">
                          <a:solidFill>
                            <a:schemeClr val="tx1"/>
                          </a:solidFill>
                          <a:latin typeface="Arial" panose="020B0604020202020204" pitchFamily="34" charset="0"/>
                          <a:ea typeface="MS PGothic" panose="020B0600070205080204" pitchFamily="34" charset="-128"/>
                        </a:defRPr>
                      </a:lvl1pPr>
                      <a:lvl2pPr marL="37931725" indent="-37474525" eaLnBrk="0" hangingPunct="0">
                        <a:spcBef>
                          <a:spcPct val="20000"/>
                        </a:spcBef>
                        <a:defRPr sz="2400">
                          <a:solidFill>
                            <a:schemeClr val="tx1"/>
                          </a:solidFill>
                          <a:latin typeface="Arial" panose="020B0604020202020204" pitchFamily="34" charset="0"/>
                          <a:ea typeface="MS PGothic" panose="020B0600070205080204" pitchFamily="34" charset="-128"/>
                        </a:defRPr>
                      </a:lvl2pPr>
                      <a:lvl3pPr eaLnBrk="0" hangingPunct="0">
                        <a:spcBef>
                          <a:spcPct val="20000"/>
                        </a:spcBef>
                        <a:defRPr sz="2000">
                          <a:solidFill>
                            <a:schemeClr val="tx1"/>
                          </a:solidFill>
                          <a:latin typeface="Arial" panose="020B0604020202020204" pitchFamily="34" charset="0"/>
                          <a:ea typeface="MS PGothic" panose="020B0600070205080204" pitchFamily="34" charset="-128"/>
                        </a:defRPr>
                      </a:lvl3pPr>
                      <a:lvl4pPr eaLnBrk="0" hangingPunct="0">
                        <a:spcBef>
                          <a:spcPct val="20000"/>
                        </a:spcBef>
                        <a:defRPr>
                          <a:solidFill>
                            <a:schemeClr val="tx1"/>
                          </a:solidFill>
                          <a:latin typeface="Arial" panose="020B0604020202020204" pitchFamily="34" charset="0"/>
                          <a:ea typeface="MS PGothic" panose="020B0600070205080204" pitchFamily="34" charset="-128"/>
                        </a:defRPr>
                      </a:lvl4pPr>
                      <a:lvl5pPr eaLnBrk="0" hangingPunct="0">
                        <a:spcBef>
                          <a:spcPct val="20000"/>
                        </a:spcBef>
                        <a:defRPr>
                          <a:solidFill>
                            <a:schemeClr val="tx1"/>
                          </a:solidFill>
                          <a:latin typeface="Arial" panose="020B0604020202020204" pitchFamily="34"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alpha val="50195"/>
                      </a:schemeClr>
                    </a:solidFill>
                  </a:tcPr>
                </a:tc>
              </a:tr>
            </a:tbl>
          </a:graphicData>
        </a:graphic>
      </p:graphicFrame>
      <p:sp>
        <p:nvSpPr>
          <p:cNvPr id="11280" name="Rectangle 16"/>
          <p:cNvSpPr>
            <a:spLocks noChangeArrowheads="1"/>
          </p:cNvSpPr>
          <p:nvPr/>
        </p:nvSpPr>
        <p:spPr bwMode="auto">
          <a:xfrm>
            <a:off x="941388" y="3657600"/>
            <a:ext cx="3213100" cy="1728788"/>
          </a:xfrm>
          <a:prstGeom prst="rect">
            <a:avLst/>
          </a:prstGeom>
          <a:solidFill>
            <a:schemeClr val="accent1">
              <a:alpha val="38039"/>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1800"/>
              <a:t>Text box</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9"/>
          <p:cNvSpPr>
            <a:spLocks noChangeArrowheads="1"/>
          </p:cNvSpPr>
          <p:nvPr/>
        </p:nvSpPr>
        <p:spPr bwMode="auto">
          <a:xfrm>
            <a:off x="539750" y="274638"/>
            <a:ext cx="8208963" cy="6323012"/>
          </a:xfrm>
          <a:prstGeom prst="rect">
            <a:avLst/>
          </a:prstGeom>
          <a:solidFill>
            <a:srgbClr val="F2FDF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a:p>
        </p:txBody>
      </p:sp>
      <p:sp>
        <p:nvSpPr>
          <p:cNvPr id="13315"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a:p>
        </p:txBody>
      </p:sp>
      <p:sp>
        <p:nvSpPr>
          <p:cNvPr id="13316" name="Rectangle 3"/>
          <p:cNvSpPr>
            <a:spLocks noGrp="1" noChangeArrowheads="1"/>
          </p:cNvSpPr>
          <p:nvPr>
            <p:ph type="title"/>
          </p:nvPr>
        </p:nvSpPr>
        <p:spPr/>
        <p:txBody>
          <a:bodyPr/>
          <a:lstStyle/>
          <a:p>
            <a:r>
              <a:rPr lang="en-GB" altLang="en-US" smtClean="0">
                <a:solidFill>
                  <a:schemeClr val="folHlink"/>
                </a:solidFill>
              </a:rPr>
              <a:t>Use of templates</a:t>
            </a:r>
            <a:endParaRPr lang="en-US" altLang="en-US" smtClean="0">
              <a:solidFill>
                <a:schemeClr val="folHlink"/>
              </a:solidFill>
            </a:endParaRPr>
          </a:p>
        </p:txBody>
      </p:sp>
      <p:sp>
        <p:nvSpPr>
          <p:cNvPr id="13317"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8"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53340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9"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20"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ea typeface="MS PGothic" panose="020B0600070205080204" pitchFamily="34" charset="-128"/>
              </a:defRPr>
            </a:lvl1pPr>
            <a:lvl2pPr>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1"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Custom 10">
      <a:dk1>
        <a:srgbClr val="FF8000"/>
      </a:dk1>
      <a:lt1>
        <a:srgbClr val="FFFFFF"/>
      </a:lt1>
      <a:dk2>
        <a:srgbClr val="FFFF66"/>
      </a:dk2>
      <a:lt2>
        <a:srgbClr val="FF0000"/>
      </a:lt2>
      <a:accent1>
        <a:srgbClr val="FF8000"/>
      </a:accent1>
      <a:accent2>
        <a:srgbClr val="00FF80"/>
      </a:accent2>
      <a:accent3>
        <a:srgbClr val="FFFFFF"/>
      </a:accent3>
      <a:accent4>
        <a:srgbClr val="FF8000"/>
      </a:accent4>
      <a:accent5>
        <a:srgbClr val="FF8000"/>
      </a:accent5>
      <a:accent6>
        <a:srgbClr val="00E773"/>
      </a:accent6>
      <a:hlink>
        <a:srgbClr val="0080FF"/>
      </a:hlink>
      <a:folHlink>
        <a:srgbClr val="4C4C4C"/>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2390</TotalTime>
  <Words>205</Words>
  <Application>Microsoft Office PowerPoint</Application>
  <PresentationFormat>On-screen Show (4:3)</PresentationFormat>
  <Paragraphs>28</Paragraphs>
  <Slides>5</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MS PGothic</vt:lpstr>
      <vt:lpstr>Arial Black</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Boom - Cartoon pop art template</dc:title>
  <dc:creator>Presentation Magazine</dc:creator>
  <cp:lastModifiedBy>Jonty Pearce</cp:lastModifiedBy>
  <cp:revision>97</cp:revision>
  <dcterms:created xsi:type="dcterms:W3CDTF">2008-04-29T14:33:14Z</dcterms:created>
  <dcterms:modified xsi:type="dcterms:W3CDTF">2015-02-22T11:13:37Z</dcterms:modified>
</cp:coreProperties>
</file>