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6666FF"/>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794" y="-43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3E656D9-1C4A-4961-B822-69096B61503C}" type="slidenum">
              <a:rPr lang="en-US" altLang="en-US"/>
              <a:pPr>
                <a:defRPr/>
              </a:pPr>
              <a:t>‹#›</a:t>
            </a:fld>
            <a:endParaRPr lang="en-US" altLang="en-US"/>
          </a:p>
        </p:txBody>
      </p:sp>
    </p:spTree>
    <p:extLst>
      <p:ext uri="{BB962C8B-B14F-4D97-AF65-F5344CB8AC3E}">
        <p14:creationId xmlns:p14="http://schemas.microsoft.com/office/powerpoint/2010/main" val="4160582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A8C3428-5E3E-498C-82A5-68033D91C828}" type="slidenum">
              <a:rPr lang="en-US" altLang="en-US"/>
              <a:pPr>
                <a:defRPr/>
              </a:pPr>
              <a:t>‹#›</a:t>
            </a:fld>
            <a:endParaRPr lang="en-US" altLang="en-US"/>
          </a:p>
        </p:txBody>
      </p:sp>
    </p:spTree>
    <p:extLst>
      <p:ext uri="{BB962C8B-B14F-4D97-AF65-F5344CB8AC3E}">
        <p14:creationId xmlns:p14="http://schemas.microsoft.com/office/powerpoint/2010/main" val="20204836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0E679A-7C3C-4BFF-8F28-0879595BFA43}"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5713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0DB42F-E60A-4CAB-9492-122489003382}"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65395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044901-A2F0-4B82-BFEC-A03396976C33}"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12392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B05D63-A1EF-41A8-A6F2-4A5B8FD7AC6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3361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B148B18-A664-4D7F-A4DE-17A6840A7B80}"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5980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8" descr="rainbowdirt"/>
          <p:cNvPicPr>
            <a:picLocks noChangeAspect="1" noChangeArrowheads="1"/>
          </p:cNvPicPr>
          <p:nvPr userDrawn="1"/>
        </p:nvPicPr>
        <p:blipFill>
          <a:blip r:embed="rId2">
            <a:extLst>
              <a:ext uri="{28A0092B-C50C-407E-A947-70E740481C1C}">
                <a14:useLocalDpi xmlns:a14="http://schemas.microsoft.com/office/drawing/2010/main" val="0"/>
              </a:ext>
            </a:extLst>
          </a:blip>
          <a:srcRect b="-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5DC3EA8F-0EA2-4DF5-B4D2-242720A40D53}" type="slidenum">
              <a:rPr lang="en-US" altLang="en-US"/>
              <a:pPr>
                <a:defRPr/>
              </a:pPr>
              <a:t>‹#›</a:t>
            </a:fld>
            <a:endParaRPr lang="en-US" altLang="en-US"/>
          </a:p>
        </p:txBody>
      </p:sp>
    </p:spTree>
    <p:extLst>
      <p:ext uri="{BB962C8B-B14F-4D97-AF65-F5344CB8AC3E}">
        <p14:creationId xmlns:p14="http://schemas.microsoft.com/office/powerpoint/2010/main" val="355428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05473A9-0787-4D84-AF9F-AFC5D5D1F733}" type="slidenum">
              <a:rPr lang="en-US" altLang="en-US"/>
              <a:pPr>
                <a:defRPr/>
              </a:pPr>
              <a:t>‹#›</a:t>
            </a:fld>
            <a:endParaRPr lang="en-US" altLang="en-US"/>
          </a:p>
        </p:txBody>
      </p:sp>
    </p:spTree>
    <p:extLst>
      <p:ext uri="{BB962C8B-B14F-4D97-AF65-F5344CB8AC3E}">
        <p14:creationId xmlns:p14="http://schemas.microsoft.com/office/powerpoint/2010/main" val="388220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0986424-A0DB-404B-B5B6-A3BF737F99D5}" type="slidenum">
              <a:rPr lang="en-US" altLang="en-US"/>
              <a:pPr>
                <a:defRPr/>
              </a:pPr>
              <a:t>‹#›</a:t>
            </a:fld>
            <a:endParaRPr lang="en-US" altLang="en-US"/>
          </a:p>
        </p:txBody>
      </p:sp>
    </p:spTree>
    <p:extLst>
      <p:ext uri="{BB962C8B-B14F-4D97-AF65-F5344CB8AC3E}">
        <p14:creationId xmlns:p14="http://schemas.microsoft.com/office/powerpoint/2010/main" val="1222944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DC03E77-5694-42C3-BDF8-E560BDD4B986}" type="slidenum">
              <a:rPr lang="en-US" altLang="en-US"/>
              <a:pPr>
                <a:defRPr/>
              </a:pPr>
              <a:t>‹#›</a:t>
            </a:fld>
            <a:endParaRPr lang="en-US" altLang="en-US"/>
          </a:p>
        </p:txBody>
      </p:sp>
    </p:spTree>
    <p:extLst>
      <p:ext uri="{BB962C8B-B14F-4D97-AF65-F5344CB8AC3E}">
        <p14:creationId xmlns:p14="http://schemas.microsoft.com/office/powerpoint/2010/main" val="1712703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BBF5DB2-0897-42DD-ADA0-AE888C7D8E0A}" type="slidenum">
              <a:rPr lang="en-US" altLang="en-US"/>
              <a:pPr>
                <a:defRPr/>
              </a:pPr>
              <a:t>‹#›</a:t>
            </a:fld>
            <a:endParaRPr lang="en-US" altLang="en-US"/>
          </a:p>
        </p:txBody>
      </p:sp>
    </p:spTree>
    <p:extLst>
      <p:ext uri="{BB962C8B-B14F-4D97-AF65-F5344CB8AC3E}">
        <p14:creationId xmlns:p14="http://schemas.microsoft.com/office/powerpoint/2010/main" val="188705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1460EC7-2505-4528-9590-2EC514384895}" type="slidenum">
              <a:rPr lang="en-US" altLang="en-US"/>
              <a:pPr>
                <a:defRPr/>
              </a:pPr>
              <a:t>‹#›</a:t>
            </a:fld>
            <a:endParaRPr lang="en-US" altLang="en-US"/>
          </a:p>
        </p:txBody>
      </p:sp>
    </p:spTree>
    <p:extLst>
      <p:ext uri="{BB962C8B-B14F-4D97-AF65-F5344CB8AC3E}">
        <p14:creationId xmlns:p14="http://schemas.microsoft.com/office/powerpoint/2010/main" val="223720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F9B259-E29B-43A3-BD0B-50AE98BE475D}" type="slidenum">
              <a:rPr lang="en-US" altLang="en-US"/>
              <a:pPr>
                <a:defRPr/>
              </a:pPr>
              <a:t>‹#›</a:t>
            </a:fld>
            <a:endParaRPr lang="en-US" altLang="en-US"/>
          </a:p>
        </p:txBody>
      </p:sp>
    </p:spTree>
    <p:extLst>
      <p:ext uri="{BB962C8B-B14F-4D97-AF65-F5344CB8AC3E}">
        <p14:creationId xmlns:p14="http://schemas.microsoft.com/office/powerpoint/2010/main" val="44722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D9A2966-8A88-4E15-BB0E-D2ACA4832299}" type="slidenum">
              <a:rPr lang="en-US" altLang="en-US"/>
              <a:pPr>
                <a:defRPr/>
              </a:pPr>
              <a:t>‹#›</a:t>
            </a:fld>
            <a:endParaRPr lang="en-US" altLang="en-US"/>
          </a:p>
        </p:txBody>
      </p:sp>
    </p:spTree>
    <p:extLst>
      <p:ext uri="{BB962C8B-B14F-4D97-AF65-F5344CB8AC3E}">
        <p14:creationId xmlns:p14="http://schemas.microsoft.com/office/powerpoint/2010/main" val="89181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D3D0BD9-80BF-483B-8AF9-918FD80B3DA1}" type="slidenum">
              <a:rPr lang="en-US" altLang="en-US"/>
              <a:pPr>
                <a:defRPr/>
              </a:pPr>
              <a:t>‹#›</a:t>
            </a:fld>
            <a:endParaRPr lang="en-US" altLang="en-US"/>
          </a:p>
        </p:txBody>
      </p:sp>
    </p:spTree>
    <p:extLst>
      <p:ext uri="{BB962C8B-B14F-4D97-AF65-F5344CB8AC3E}">
        <p14:creationId xmlns:p14="http://schemas.microsoft.com/office/powerpoint/2010/main" val="308170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98D92EA-5836-466D-A68E-7D66DCE070EA}" type="slidenum">
              <a:rPr lang="en-US" altLang="en-US"/>
              <a:pPr>
                <a:defRPr/>
              </a:pPr>
              <a:t>‹#›</a:t>
            </a:fld>
            <a:endParaRPr lang="en-US" altLang="en-US"/>
          </a:p>
        </p:txBody>
      </p:sp>
    </p:spTree>
    <p:extLst>
      <p:ext uri="{BB962C8B-B14F-4D97-AF65-F5344CB8AC3E}">
        <p14:creationId xmlns:p14="http://schemas.microsoft.com/office/powerpoint/2010/main" val="44517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43E184C-A743-4C37-8A50-2894171038E2}" type="slidenum">
              <a:rPr lang="en-US" altLang="en-US"/>
              <a:pPr>
                <a:defRPr/>
              </a:pPr>
              <a:t>‹#›</a:t>
            </a:fld>
            <a:endParaRPr lang="en-US" altLang="en-US"/>
          </a:p>
        </p:txBody>
      </p:sp>
    </p:spTree>
    <p:extLst>
      <p:ext uri="{BB962C8B-B14F-4D97-AF65-F5344CB8AC3E}">
        <p14:creationId xmlns:p14="http://schemas.microsoft.com/office/powerpoint/2010/main" val="226868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91345A2-6F25-4F16-AE88-DB5A62ED2D9D}" type="slidenum">
              <a:rPr lang="en-US" altLang="en-US"/>
              <a:pPr>
                <a:defRPr/>
              </a:pPr>
              <a:t>‹#›</a:t>
            </a:fld>
            <a:endParaRPr lang="en-US" altLang="en-US"/>
          </a:p>
        </p:txBody>
      </p:sp>
    </p:spTree>
    <p:extLst>
      <p:ext uri="{BB962C8B-B14F-4D97-AF65-F5344CB8AC3E}">
        <p14:creationId xmlns:p14="http://schemas.microsoft.com/office/powerpoint/2010/main" val="121703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FE597C9-6A86-4B5E-9960-D320804A6800}" type="slidenum">
              <a:rPr lang="en-US" altLang="en-US"/>
              <a:pPr>
                <a:defRPr/>
              </a:pPr>
              <a:t>‹#›</a:t>
            </a:fld>
            <a:endParaRPr lang="en-US" altLang="en-US"/>
          </a:p>
        </p:txBody>
      </p:sp>
    </p:spTree>
    <p:extLst>
      <p:ext uri="{BB962C8B-B14F-4D97-AF65-F5344CB8AC3E}">
        <p14:creationId xmlns:p14="http://schemas.microsoft.com/office/powerpoint/2010/main" val="136158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4" descr="rainbowdirt"/>
          <p:cNvPicPr>
            <a:picLocks noChangeAspect="1" noChangeArrowheads="1"/>
          </p:cNvPicPr>
          <p:nvPr userDrawn="1"/>
        </p:nvPicPr>
        <p:blipFill>
          <a:blip r:embed="rId15">
            <a:extLst>
              <a:ext uri="{28A0092B-C50C-407E-A947-70E740481C1C}">
                <a14:useLocalDpi xmlns:a14="http://schemas.microsoft.com/office/drawing/2010/main" val="0"/>
              </a:ext>
            </a:extLst>
          </a:blip>
          <a:srcRect b="-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A1E7B05-9200-409F-8B3E-CC49CA36C65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3"/>
          <p:cNvSpPr txBox="1">
            <a:spLocks noChangeArrowheads="1"/>
          </p:cNvSpPr>
          <p:nvPr/>
        </p:nvSpPr>
        <p:spPr bwMode="auto">
          <a:xfrm>
            <a:off x="-1143000" y="898525"/>
            <a:ext cx="8534400"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95000"/>
                    </a:schemeClr>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US" altLang="en-US" sz="8800" b="1"/>
              <a:t>RAINBOW</a:t>
            </a:r>
            <a:endParaRPr lang="en-US" altLang="en-US" sz="8800">
              <a:solidFill>
                <a:srgbClr val="FF0080"/>
              </a:solidFill>
            </a:endParaRPr>
          </a:p>
        </p:txBody>
      </p:sp>
      <p:sp>
        <p:nvSpPr>
          <p:cNvPr id="2138" name="Text Box 90"/>
          <p:cNvSpPr txBox="1">
            <a:spLocks noChangeArrowheads="1"/>
          </p:cNvSpPr>
          <p:nvPr/>
        </p:nvSpPr>
        <p:spPr bwMode="auto">
          <a:xfrm>
            <a:off x="609600" y="2073275"/>
            <a:ext cx="670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127000" dist="35921" dir="2700000" algn="ctr" rotWithShape="0">
                    <a:schemeClr val="bg2">
                      <a:alpha val="95000"/>
                    </a:schemeClr>
                  </a:outerShdw>
                </a:effectLst>
              </a14:hiddenEffects>
            </a:ext>
          </a:extLst>
        </p:spPr>
        <p:txBody>
          <a:bodyPr>
            <a:spAutoFit/>
          </a:bodyPr>
          <a:lstStyle/>
          <a:p>
            <a:pPr algn="r" eaLnBrk="1" hangingPunct="1">
              <a:spcBef>
                <a:spcPct val="50000"/>
              </a:spcBef>
              <a:defRPr/>
            </a:pPr>
            <a:r>
              <a:rPr lang="en-US" altLang="en-US" sz="2000">
                <a:solidFill>
                  <a:schemeClr val="tx2"/>
                </a:solidFill>
              </a:rPr>
              <a:t>TEMPLATE BACKGROUND</a:t>
            </a:r>
            <a:endParaRPr lang="en-US" altLang="en-US" sz="66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1371600" y="1447800"/>
          <a:ext cx="6400800" cy="4351338"/>
        </p:xfrm>
        <a:graphic>
          <a:graphicData uri="http://schemas.openxmlformats.org/presentationml/2006/ole">
            <mc:AlternateContent xmlns:mc="http://schemas.openxmlformats.org/markup-compatibility/2006">
              <mc:Choice xmlns:v="urn:schemas-microsoft-com:vml" Requires="v">
                <p:oleObj spid="_x0000_s7172" name="Chart" r:id="rId4" imgW="10922000" imgH="7416800" progId="MSGraph.Chart.8">
                  <p:embed followColorScheme="full"/>
                </p:oleObj>
              </mc:Choice>
              <mc:Fallback>
                <p:oleObj name="Chart" r:id="rId4" imgW="10922000" imgH="7416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447800"/>
                        <a:ext cx="64008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8" descr="christmas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838200"/>
            <a:ext cx="6477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2133600" y="762000"/>
            <a:ext cx="4953000" cy="2286000"/>
          </a:xfrm>
        </p:spPr>
        <p:txBody>
          <a:bodyPr/>
          <a:lstStyle/>
          <a:p>
            <a:pPr algn="ctr" eaLnBrk="1" hangingPunct="1">
              <a:buFontTx/>
              <a:buBlip>
                <a:blip r:embed="rId3"/>
              </a:buBlip>
            </a:pPr>
            <a:r>
              <a:rPr lang="en-GB" altLang="en-US" sz="2800" smtClean="0"/>
              <a:t>Bullet points are like this </a:t>
            </a:r>
          </a:p>
          <a:p>
            <a:pPr algn="ctr" eaLnBrk="1" hangingPunct="1">
              <a:buFontTx/>
              <a:buNone/>
            </a:pPr>
            <a:r>
              <a:rPr lang="en-GB" altLang="en-US" sz="2800" smtClean="0"/>
              <a:t>   Text and lines are like this</a:t>
            </a:r>
          </a:p>
          <a:p>
            <a:pPr algn="ct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algn="ct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67" name="Rectangle 16"/>
          <p:cNvSpPr>
            <a:spLocks noChangeArrowheads="1"/>
          </p:cNvSpPr>
          <p:nvPr/>
        </p:nvSpPr>
        <p:spPr bwMode="auto">
          <a:xfrm>
            <a:off x="3048000" y="30480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68" name="Rectangle 45"/>
          <p:cNvSpPr>
            <a:spLocks noChangeArrowheads="1"/>
          </p:cNvSpPr>
          <p:nvPr/>
        </p:nvSpPr>
        <p:spPr bwMode="auto">
          <a:xfrm>
            <a:off x="32004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5607</TotalTime>
  <Words>201</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Rainbow background design</dc:title>
  <dc:creator>Presentation Magazine</dc:creator>
  <cp:lastModifiedBy>Jonty Pearce</cp:lastModifiedBy>
  <cp:revision>139</cp:revision>
  <dcterms:modified xsi:type="dcterms:W3CDTF">2015-02-22T11:13:21Z</dcterms:modified>
</cp:coreProperties>
</file>