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9" r:id="rId3"/>
    <p:sldId id="260" r:id="rId4"/>
    <p:sldId id="261" r:id="rId5"/>
    <p:sldId id="262" r:id="rId6"/>
    <p:sldId id="263" r:id="rId7"/>
    <p:sldId id="264" r:id="rId8"/>
    <p:sldId id="265" r:id="rId9"/>
    <p:sldId id="266" r:id="rId10"/>
    <p:sldId id="267" r:id="rId1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15:clr>
            <a:srgbClr val="A4A3A4"/>
          </p15:clr>
        </p15:guide>
        <p15:guide id="2" orient="horz" pos="3456">
          <p15:clr>
            <a:srgbClr val="A4A3A4"/>
          </p15:clr>
        </p15:guide>
        <p15:guide id="3" orient="horz" pos="912">
          <p15:clr>
            <a:srgbClr val="A4A3A4"/>
          </p15:clr>
        </p15:guide>
        <p15:guide id="4" pos="96">
          <p15:clr>
            <a:srgbClr val="A4A3A4"/>
          </p15:clr>
        </p15:guide>
        <p15:guide id="5" pos="55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5D7E9D"/>
    <a:srgbClr val="191919"/>
    <a:srgbClr val="FFFDDD"/>
    <a:srgbClr val="66FF66"/>
    <a:srgbClr val="B3B3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39" autoAdjust="0"/>
    <p:restoredTop sz="92980" autoAdjust="0"/>
  </p:normalViewPr>
  <p:slideViewPr>
    <p:cSldViewPr snapToObjects="1">
      <p:cViewPr>
        <p:scale>
          <a:sx n="100" d="100"/>
          <a:sy n="100" d="100"/>
        </p:scale>
        <p:origin x="-1554" y="-438"/>
      </p:cViewPr>
      <p:guideLst>
        <p:guide orient="horz"/>
        <p:guide orient="horz" pos="3456"/>
        <p:guide orient="horz" pos="912"/>
        <p:guide pos="96"/>
        <p:guide pos="556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32341FFD-36D2-42B5-B246-E53E98691F96}" type="slidenum">
              <a:rPr lang="en-US" altLang="en-US"/>
              <a:pPr>
                <a:defRPr/>
              </a:pPr>
              <a:t>‹#›</a:t>
            </a:fld>
            <a:endParaRPr lang="en-US" altLang="en-US"/>
          </a:p>
        </p:txBody>
      </p:sp>
    </p:spTree>
    <p:extLst>
      <p:ext uri="{BB962C8B-B14F-4D97-AF65-F5344CB8AC3E}">
        <p14:creationId xmlns:p14="http://schemas.microsoft.com/office/powerpoint/2010/main" val="35055806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57A6B45-5EAD-4553-9BA5-0B302C391244}" type="slidenum">
              <a:rPr lang="en-US" altLang="en-US"/>
              <a:pPr>
                <a:defRPr/>
              </a:pPr>
              <a:t>‹#›</a:t>
            </a:fld>
            <a:endParaRPr lang="en-US" altLang="en-US"/>
          </a:p>
        </p:txBody>
      </p:sp>
    </p:spTree>
    <p:extLst>
      <p:ext uri="{BB962C8B-B14F-4D97-AF65-F5344CB8AC3E}">
        <p14:creationId xmlns:p14="http://schemas.microsoft.com/office/powerpoint/2010/main" val="7957867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9D95450-4603-44EE-BFF4-BFA003BE1B6A}"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384783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49F4CE3-75E3-4942-AB4A-96489284AC53}" type="slidenum">
              <a:rPr lang="en-US" altLang="en-US"/>
              <a:pPr/>
              <a:t>10</a:t>
            </a:fld>
            <a:endParaRPr lang="en-US" altLang="en-US"/>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917532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BA0F172-DC71-442E-8803-D4B0BC675B73}"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85234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EF4A1BD-E7BA-4B88-848A-DBE5FEDADE62}"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6315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58DC02F-2C8D-4290-B955-11CE2B10A1C2}"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384180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A3E23C1-6545-4091-BE2A-ECFBFD3E9AFF}"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5470241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D1C6219-AD19-4F94-89DD-625BB663ED7B}"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755866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94F6DCA-C25C-430B-85E8-5D115844EFD9}" type="slidenum">
              <a:rPr lang="en-US" altLang="en-US"/>
              <a:pPr/>
              <a:t>7</a:t>
            </a:fld>
            <a:endParaRPr lang="en-US"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333540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16EEF7D-C257-4E03-A838-93B8C427F769}" type="slidenum">
              <a:rPr lang="en-US" altLang="en-US"/>
              <a:pPr/>
              <a:t>8</a:t>
            </a:fld>
            <a:endParaRPr lang="en-US"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239549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7096147-3A3D-42D0-A80D-64AB52C5286E}" type="slidenum">
              <a:rPr lang="en-US" altLang="en-US"/>
              <a:pPr/>
              <a:t>9</a:t>
            </a:fld>
            <a:endParaRPr lang="en-US"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47131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Rectangle 29"/>
          <p:cNvSpPr>
            <a:spLocks noChangeArrowheads="1"/>
          </p:cNvSpPr>
          <p:nvPr userDrawn="1"/>
        </p:nvSpPr>
        <p:spPr bwMode="auto">
          <a:xfrm>
            <a:off x="0" y="0"/>
            <a:ext cx="9144000" cy="68580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Tree>
    <p:extLst>
      <p:ext uri="{BB962C8B-B14F-4D97-AF65-F5344CB8AC3E}">
        <p14:creationId xmlns:p14="http://schemas.microsoft.com/office/powerpoint/2010/main" val="2997225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138681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28650" y="365125"/>
            <a:ext cx="5762625" cy="58118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1731425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GB"/>
          </a:p>
        </p:txBody>
      </p:sp>
      <p:sp>
        <p:nvSpPr>
          <p:cNvPr id="3" name="Chart Placeholder 2"/>
          <p:cNvSpPr>
            <a:spLocks noGrp="1"/>
          </p:cNvSpPr>
          <p:nvPr>
            <p:ph type="chart" idx="1"/>
          </p:nvPr>
        </p:nvSpPr>
        <p:spPr>
          <a:xfrm>
            <a:off x="628650" y="1825625"/>
            <a:ext cx="7886700" cy="4351338"/>
          </a:xfrm>
          <a:prstGeom prst="rect">
            <a:avLst/>
          </a:prstGeom>
        </p:spPr>
        <p:txBody>
          <a:bodyPr/>
          <a:lstStyle/>
          <a:p>
            <a:pPr lvl="0"/>
            <a:endParaRPr lang="en-GB" noProof="0" smtClean="0"/>
          </a:p>
        </p:txBody>
      </p:sp>
    </p:spTree>
    <p:extLst>
      <p:ext uri="{BB962C8B-B14F-4D97-AF65-F5344CB8AC3E}">
        <p14:creationId xmlns:p14="http://schemas.microsoft.com/office/powerpoint/2010/main" val="36562318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28650" y="1825625"/>
            <a:ext cx="386715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825625"/>
            <a:ext cx="386715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956965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503041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a:prstGeom prst="rect">
            <a:avLst/>
          </a:prstGeo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733433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628650" y="1825625"/>
            <a:ext cx="386715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825625"/>
            <a:ext cx="386715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047186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a:prstGeom prst="rect">
            <a:avLst/>
          </a:prstGeo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757735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GB"/>
          </a:p>
        </p:txBody>
      </p:sp>
    </p:spTree>
    <p:extLst>
      <p:ext uri="{BB962C8B-B14F-4D97-AF65-F5344CB8AC3E}">
        <p14:creationId xmlns:p14="http://schemas.microsoft.com/office/powerpoint/2010/main" val="521540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63354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a:prstGeom prst="rect">
            <a:avLst/>
          </a:prstGeo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10519722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a:prstGeom prst="rect">
            <a:avLst/>
          </a:prstGeo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3003455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33"/>
          <p:cNvSpPr>
            <a:spLocks noChangeArrowheads="1"/>
          </p:cNvSpPr>
          <p:nvPr userDrawn="1"/>
        </p:nvSpPr>
        <p:spPr bwMode="auto">
          <a:xfrm>
            <a:off x="0" y="0"/>
            <a:ext cx="9144000" cy="68580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Tree>
  </p:cSld>
  <p:clrMap bg1="dk2" tx1="lt1" bg2="dk1" tx2="lt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97"/>
          <p:cNvSpPr txBox="1">
            <a:spLocks noChangeArrowheads="1"/>
          </p:cNvSpPr>
          <p:nvPr/>
        </p:nvSpPr>
        <p:spPr bwMode="auto">
          <a:xfrm>
            <a:off x="-381000" y="1524000"/>
            <a:ext cx="8991600" cy="301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9600">
                <a:solidFill>
                  <a:schemeClr val="accent2"/>
                </a:solidFill>
                <a:latin typeface="Arial Black" panose="020B0A04020102020204" pitchFamily="34" charset="0"/>
              </a:rPr>
              <a:t>“</a:t>
            </a:r>
            <a:r>
              <a:rPr lang="en-US" altLang="en-US" sz="9600">
                <a:solidFill>
                  <a:srgbClr val="B3B3B3"/>
                </a:solidFill>
                <a:latin typeface="Arial Black" panose="020B0A04020102020204" pitchFamily="34" charset="0"/>
              </a:rPr>
              <a:t> </a:t>
            </a:r>
            <a:r>
              <a:rPr lang="en-US" altLang="en-US" sz="9600">
                <a:latin typeface="Arial Black" panose="020B0A04020102020204" pitchFamily="34" charset="0"/>
              </a:rPr>
              <a:t>FAMOUS</a:t>
            </a:r>
            <a:br>
              <a:rPr lang="en-US" altLang="en-US" sz="9600">
                <a:latin typeface="Arial Black" panose="020B0A04020102020204" pitchFamily="34" charset="0"/>
              </a:rPr>
            </a:br>
            <a:r>
              <a:rPr lang="en-US" altLang="en-US" sz="9600">
                <a:latin typeface="Arial Black" panose="020B0A04020102020204" pitchFamily="34" charset="0"/>
              </a:rPr>
              <a:t>     QUOTES</a:t>
            </a:r>
            <a:r>
              <a:rPr lang="en-US" altLang="en-US" sz="9600">
                <a:solidFill>
                  <a:srgbClr val="B3B3B3"/>
                </a:solidFill>
                <a:latin typeface="Arial Black" panose="020B0A04020102020204" pitchFamily="34" charset="0"/>
              </a:rPr>
              <a:t> </a:t>
            </a:r>
            <a:r>
              <a:rPr lang="en-US" altLang="en-US" sz="9600">
                <a:solidFill>
                  <a:schemeClr val="accent2"/>
                </a:solidFill>
                <a:latin typeface="Arial Black" panose="020B0A04020102020204" pitchFamily="34" charset="0"/>
              </a:rPr>
              <a:t>”</a:t>
            </a:r>
            <a:endParaRPr lang="en-US" altLang="en-US"/>
          </a:p>
        </p:txBody>
      </p:sp>
      <p:sp>
        <p:nvSpPr>
          <p:cNvPr id="5123" name="Text Box 98"/>
          <p:cNvSpPr txBox="1">
            <a:spLocks noChangeArrowheads="1"/>
          </p:cNvSpPr>
          <p:nvPr/>
        </p:nvSpPr>
        <p:spPr bwMode="auto">
          <a:xfrm>
            <a:off x="8045450" y="6324600"/>
            <a:ext cx="793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Part 1</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23555" name="Rectangle 3"/>
          <p:cNvSpPr>
            <a:spLocks noChangeArrowheads="1"/>
          </p:cNvSpPr>
          <p:nvPr>
            <p:ph type="title"/>
          </p:nvPr>
        </p:nvSpPr>
        <p:spPr bwMode="auto">
          <a:xfrm>
            <a:off x="457200" y="274638"/>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GB" altLang="en-US" smtClean="0"/>
              <a:t>Use of templates</a:t>
            </a:r>
            <a:endParaRPr lang="en-US" altLang="en-US" smtClean="0"/>
          </a:p>
        </p:txBody>
      </p:sp>
      <p:sp>
        <p:nvSpPr>
          <p:cNvPr id="23556"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23557"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23558"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23559"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23560"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51"/>
          <p:cNvSpPr txBox="1">
            <a:spLocks noChangeArrowheads="1"/>
          </p:cNvSpPr>
          <p:nvPr/>
        </p:nvSpPr>
        <p:spPr bwMode="auto">
          <a:xfrm>
            <a:off x="1066800" y="1295400"/>
            <a:ext cx="7162800" cy="2287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4800">
                <a:latin typeface="Verdana" panose="020B0604030504040204" pitchFamily="34" charset="0"/>
              </a:rPr>
              <a:t>A person who never made a mistake never tried anything new</a:t>
            </a:r>
            <a:endParaRPr lang="en-US" altLang="en-US" sz="9600">
              <a:solidFill>
                <a:schemeClr val="accent2"/>
              </a:solidFill>
              <a:latin typeface="Arial Black" panose="020B0A04020102020204" pitchFamily="34" charset="0"/>
            </a:endParaRPr>
          </a:p>
        </p:txBody>
      </p:sp>
      <p:sp>
        <p:nvSpPr>
          <p:cNvPr id="7171" name="Rectangle 52"/>
          <p:cNvSpPr>
            <a:spLocks noChangeArrowheads="1"/>
          </p:cNvSpPr>
          <p:nvPr/>
        </p:nvSpPr>
        <p:spPr bwMode="auto">
          <a:xfrm>
            <a:off x="228600" y="1447800"/>
            <a:ext cx="914400" cy="547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9600">
                <a:solidFill>
                  <a:schemeClr val="accent2"/>
                </a:solidFill>
                <a:latin typeface="Arial Black" panose="020B0A04020102020204" pitchFamily="34" charset="0"/>
              </a:rPr>
              <a:t>“</a:t>
            </a:r>
          </a:p>
        </p:txBody>
      </p:sp>
      <p:sp>
        <p:nvSpPr>
          <p:cNvPr id="7172" name="Rectangle 53"/>
          <p:cNvSpPr>
            <a:spLocks noChangeArrowheads="1"/>
          </p:cNvSpPr>
          <p:nvPr/>
        </p:nvSpPr>
        <p:spPr bwMode="auto">
          <a:xfrm>
            <a:off x="7924800" y="3810000"/>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9600">
                <a:solidFill>
                  <a:schemeClr val="accent2"/>
                </a:solidFill>
                <a:latin typeface="Arial Black" panose="020B0A04020102020204" pitchFamily="34" charset="0"/>
              </a:rPr>
              <a:t>”</a:t>
            </a:r>
          </a:p>
        </p:txBody>
      </p:sp>
      <p:sp>
        <p:nvSpPr>
          <p:cNvPr id="7173" name="Text Box 55"/>
          <p:cNvSpPr txBox="1">
            <a:spLocks noChangeArrowheads="1"/>
          </p:cNvSpPr>
          <p:nvPr/>
        </p:nvSpPr>
        <p:spPr bwMode="auto">
          <a:xfrm>
            <a:off x="6667500" y="5029200"/>
            <a:ext cx="2171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a:solidFill>
                  <a:schemeClr val="hlink"/>
                </a:solidFill>
              </a:rPr>
              <a:t>Albert Einstein</a:t>
            </a:r>
            <a:endParaRPr lang="en-US" altLang="en-US">
              <a:solidFill>
                <a:schemeClr val="hlink"/>
              </a:solidFill>
            </a:endParaRP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9"/>
          <p:cNvSpPr>
            <a:spLocks noChangeArrowheads="1"/>
          </p:cNvSpPr>
          <p:nvPr/>
        </p:nvSpPr>
        <p:spPr bwMode="auto">
          <a:xfrm>
            <a:off x="1066800" y="1373188"/>
            <a:ext cx="7239000" cy="3503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a:latin typeface="Verdana" panose="020B0604030504040204" pitchFamily="34" charset="0"/>
              </a:rPr>
              <a:t>Anyone can become angry - that is easy, but to be angry with the right person at the right time, </a:t>
            </a:r>
          </a:p>
          <a:p>
            <a:pPr eaLnBrk="1" hangingPunct="1"/>
            <a:r>
              <a:rPr lang="en-US" altLang="en-US" sz="3200">
                <a:latin typeface="Verdana" panose="020B0604030504040204" pitchFamily="34" charset="0"/>
              </a:rPr>
              <a:t>and for the right purpose and in the right way - that is not within everyone's power and that is not easy</a:t>
            </a:r>
            <a:endParaRPr lang="en-US" altLang="en-US" sz="1300">
              <a:solidFill>
                <a:srgbClr val="000000"/>
              </a:solidFill>
              <a:latin typeface="Verdana" panose="020B0604030504040204" pitchFamily="34" charset="0"/>
            </a:endParaRPr>
          </a:p>
        </p:txBody>
      </p:sp>
      <p:sp>
        <p:nvSpPr>
          <p:cNvPr id="9219" name="Rectangle 60"/>
          <p:cNvSpPr>
            <a:spLocks noChangeArrowheads="1"/>
          </p:cNvSpPr>
          <p:nvPr/>
        </p:nvSpPr>
        <p:spPr bwMode="auto">
          <a:xfrm>
            <a:off x="228600" y="1447800"/>
            <a:ext cx="914400" cy="547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9600">
                <a:solidFill>
                  <a:schemeClr val="accent2"/>
                </a:solidFill>
                <a:latin typeface="Arial Black" panose="020B0A04020102020204" pitchFamily="34" charset="0"/>
              </a:rPr>
              <a:t>“</a:t>
            </a:r>
          </a:p>
        </p:txBody>
      </p:sp>
      <p:sp>
        <p:nvSpPr>
          <p:cNvPr id="9220" name="Rectangle 61"/>
          <p:cNvSpPr>
            <a:spLocks noChangeArrowheads="1"/>
          </p:cNvSpPr>
          <p:nvPr/>
        </p:nvSpPr>
        <p:spPr bwMode="auto">
          <a:xfrm>
            <a:off x="7924800" y="4572000"/>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9600">
                <a:solidFill>
                  <a:schemeClr val="accent2"/>
                </a:solidFill>
                <a:latin typeface="Arial Black" panose="020B0A04020102020204" pitchFamily="34" charset="0"/>
              </a:rPr>
              <a:t>”</a:t>
            </a:r>
          </a:p>
        </p:txBody>
      </p:sp>
      <p:sp>
        <p:nvSpPr>
          <p:cNvPr id="9221" name="Text Box 62"/>
          <p:cNvSpPr txBox="1">
            <a:spLocks noChangeArrowheads="1"/>
          </p:cNvSpPr>
          <p:nvPr/>
        </p:nvSpPr>
        <p:spPr bwMode="auto">
          <a:xfrm>
            <a:off x="6591300" y="5029200"/>
            <a:ext cx="2171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r>
              <a:rPr lang="en-US" altLang="en-US" sz="2400">
                <a:solidFill>
                  <a:srgbClr val="66FF66"/>
                </a:solidFill>
              </a:rPr>
              <a:t>Aristotle</a:t>
            </a:r>
            <a:endParaRPr lang="en-US" altLang="en-US">
              <a:solidFill>
                <a:srgbClr val="66FF66"/>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3"/>
          <p:cNvSpPr>
            <a:spLocks noChangeArrowheads="1"/>
          </p:cNvSpPr>
          <p:nvPr/>
        </p:nvSpPr>
        <p:spPr bwMode="auto">
          <a:xfrm>
            <a:off x="1143000" y="1143000"/>
            <a:ext cx="7239000" cy="3381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5400">
                <a:latin typeface="Verdana" panose="020B0604030504040204" pitchFamily="34" charset="0"/>
              </a:rPr>
              <a:t>A man may die, nations may rise and fall, but an idea lives on</a:t>
            </a:r>
            <a:endParaRPr lang="en-US" altLang="en-US">
              <a:latin typeface="Verdana" panose="020B0604030504040204" pitchFamily="34" charset="0"/>
            </a:endParaRPr>
          </a:p>
        </p:txBody>
      </p:sp>
      <p:sp>
        <p:nvSpPr>
          <p:cNvPr id="11267" name="Rectangle 74"/>
          <p:cNvSpPr>
            <a:spLocks noChangeArrowheads="1"/>
          </p:cNvSpPr>
          <p:nvPr/>
        </p:nvSpPr>
        <p:spPr bwMode="auto">
          <a:xfrm>
            <a:off x="228600" y="1447800"/>
            <a:ext cx="914400" cy="547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9600">
                <a:solidFill>
                  <a:schemeClr val="accent2"/>
                </a:solidFill>
                <a:latin typeface="Arial Black" panose="020B0A04020102020204" pitchFamily="34" charset="0"/>
              </a:rPr>
              <a:t>“</a:t>
            </a:r>
          </a:p>
        </p:txBody>
      </p:sp>
      <p:sp>
        <p:nvSpPr>
          <p:cNvPr id="11268" name="Rectangle 75"/>
          <p:cNvSpPr>
            <a:spLocks noChangeArrowheads="1"/>
          </p:cNvSpPr>
          <p:nvPr/>
        </p:nvSpPr>
        <p:spPr bwMode="auto">
          <a:xfrm>
            <a:off x="7848600" y="4114800"/>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9600">
                <a:solidFill>
                  <a:schemeClr val="accent2"/>
                </a:solidFill>
                <a:latin typeface="Arial Black" panose="020B0A04020102020204" pitchFamily="34" charset="0"/>
              </a:rPr>
              <a:t>”</a:t>
            </a:r>
          </a:p>
        </p:txBody>
      </p:sp>
      <p:sp>
        <p:nvSpPr>
          <p:cNvPr id="11269" name="Text Box 76"/>
          <p:cNvSpPr txBox="1">
            <a:spLocks noChangeArrowheads="1"/>
          </p:cNvSpPr>
          <p:nvPr/>
        </p:nvSpPr>
        <p:spPr bwMode="auto">
          <a:xfrm>
            <a:off x="6591300" y="5029200"/>
            <a:ext cx="2171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r>
              <a:rPr lang="en-US" altLang="en-US" sz="2400">
                <a:solidFill>
                  <a:srgbClr val="66FF66"/>
                </a:solidFill>
              </a:rPr>
              <a:t>J F Kennedy</a:t>
            </a:r>
            <a:endParaRPr lang="en-US" altLang="en-US">
              <a:solidFill>
                <a:srgbClr val="66FF66"/>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4"/>
          <p:cNvSpPr>
            <a:spLocks noChangeArrowheads="1"/>
          </p:cNvSpPr>
          <p:nvPr/>
        </p:nvSpPr>
        <p:spPr bwMode="auto">
          <a:xfrm>
            <a:off x="1143000" y="1143000"/>
            <a:ext cx="7239000" cy="277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a:latin typeface="Verdana" panose="020B0604030504040204" pitchFamily="34" charset="0"/>
              </a:rPr>
              <a:t>A lie can travel half way around the world while the truth is putting on its shoe</a:t>
            </a:r>
            <a:endParaRPr lang="en-US" altLang="en-US">
              <a:latin typeface="Verdana" panose="020B0604030504040204" pitchFamily="34" charset="0"/>
            </a:endParaRPr>
          </a:p>
        </p:txBody>
      </p:sp>
      <p:sp>
        <p:nvSpPr>
          <p:cNvPr id="13315" name="Rectangle 35"/>
          <p:cNvSpPr>
            <a:spLocks noChangeArrowheads="1"/>
          </p:cNvSpPr>
          <p:nvPr/>
        </p:nvSpPr>
        <p:spPr bwMode="auto">
          <a:xfrm>
            <a:off x="228600" y="1447800"/>
            <a:ext cx="914400" cy="547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9600">
                <a:solidFill>
                  <a:schemeClr val="accent2"/>
                </a:solidFill>
                <a:latin typeface="Arial Black" panose="020B0A04020102020204" pitchFamily="34" charset="0"/>
              </a:rPr>
              <a:t>“</a:t>
            </a:r>
          </a:p>
        </p:txBody>
      </p:sp>
      <p:sp>
        <p:nvSpPr>
          <p:cNvPr id="13316" name="Rectangle 36"/>
          <p:cNvSpPr>
            <a:spLocks noChangeArrowheads="1"/>
          </p:cNvSpPr>
          <p:nvPr/>
        </p:nvSpPr>
        <p:spPr bwMode="auto">
          <a:xfrm>
            <a:off x="7848600" y="3657600"/>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9600">
                <a:solidFill>
                  <a:schemeClr val="accent2"/>
                </a:solidFill>
                <a:latin typeface="Arial Black" panose="020B0A04020102020204" pitchFamily="34" charset="0"/>
              </a:rPr>
              <a:t>”</a:t>
            </a:r>
          </a:p>
        </p:txBody>
      </p:sp>
      <p:sp>
        <p:nvSpPr>
          <p:cNvPr id="13317" name="Text Box 37"/>
          <p:cNvSpPr txBox="1">
            <a:spLocks noChangeArrowheads="1"/>
          </p:cNvSpPr>
          <p:nvPr/>
        </p:nvSpPr>
        <p:spPr bwMode="auto">
          <a:xfrm>
            <a:off x="6591300" y="5029200"/>
            <a:ext cx="2171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r>
              <a:rPr lang="en-US" altLang="en-US" sz="2400">
                <a:solidFill>
                  <a:srgbClr val="66FF66"/>
                </a:solidFill>
              </a:rPr>
              <a:t>Mark Twain</a:t>
            </a:r>
            <a:endParaRPr lang="en-US" altLang="en-US">
              <a:solidFill>
                <a:srgbClr val="66FF66"/>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6"/>
          <p:cNvSpPr>
            <a:spLocks noChangeArrowheads="1"/>
          </p:cNvSpPr>
          <p:nvPr/>
        </p:nvSpPr>
        <p:spPr bwMode="auto">
          <a:xfrm>
            <a:off x="1143000" y="1143000"/>
            <a:ext cx="7239000" cy="301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800">
                <a:latin typeface="Verdana" panose="020B0604030504040204" pitchFamily="34" charset="0"/>
              </a:rPr>
              <a:t>A cynic is a man who knows the price of everything but the value of nothing</a:t>
            </a:r>
          </a:p>
        </p:txBody>
      </p:sp>
      <p:sp>
        <p:nvSpPr>
          <p:cNvPr id="15363" name="Rectangle 7"/>
          <p:cNvSpPr>
            <a:spLocks noChangeArrowheads="1"/>
          </p:cNvSpPr>
          <p:nvPr/>
        </p:nvSpPr>
        <p:spPr bwMode="auto">
          <a:xfrm>
            <a:off x="228600" y="1447800"/>
            <a:ext cx="914400" cy="547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9600">
                <a:solidFill>
                  <a:schemeClr val="accent2"/>
                </a:solidFill>
                <a:latin typeface="Arial Black" panose="020B0A04020102020204" pitchFamily="34" charset="0"/>
              </a:rPr>
              <a:t>“</a:t>
            </a:r>
          </a:p>
        </p:txBody>
      </p:sp>
      <p:sp>
        <p:nvSpPr>
          <p:cNvPr id="15364" name="Rectangle 8"/>
          <p:cNvSpPr>
            <a:spLocks noChangeArrowheads="1"/>
          </p:cNvSpPr>
          <p:nvPr/>
        </p:nvSpPr>
        <p:spPr bwMode="auto">
          <a:xfrm>
            <a:off x="7848600" y="3886200"/>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9600">
                <a:solidFill>
                  <a:schemeClr val="accent2"/>
                </a:solidFill>
                <a:latin typeface="Arial Black" panose="020B0A04020102020204" pitchFamily="34" charset="0"/>
              </a:rPr>
              <a:t>”</a:t>
            </a:r>
          </a:p>
        </p:txBody>
      </p:sp>
      <p:sp>
        <p:nvSpPr>
          <p:cNvPr id="15365" name="Text Box 9"/>
          <p:cNvSpPr txBox="1">
            <a:spLocks noChangeArrowheads="1"/>
          </p:cNvSpPr>
          <p:nvPr/>
        </p:nvSpPr>
        <p:spPr bwMode="auto">
          <a:xfrm>
            <a:off x="6591300" y="5029200"/>
            <a:ext cx="2171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r>
              <a:rPr lang="en-US" altLang="en-US" sz="2400">
                <a:solidFill>
                  <a:srgbClr val="66FF66"/>
                </a:solidFill>
              </a:rPr>
              <a:t>Oscar Wilde</a:t>
            </a:r>
            <a:endParaRPr lang="en-US" altLang="en-US">
              <a:solidFill>
                <a:srgbClr val="66FF66"/>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5"/>
          <p:cNvSpPr>
            <a:spLocks noChangeArrowheads="1"/>
          </p:cNvSpPr>
          <p:nvPr/>
        </p:nvSpPr>
        <p:spPr bwMode="auto">
          <a:xfrm>
            <a:off x="1143000" y="1143000"/>
            <a:ext cx="7239000" cy="344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a:latin typeface="Verdana" panose="020B0604030504040204" pitchFamily="34" charset="0"/>
              </a:rPr>
              <a:t>A pessimist sees the difficulty in every opportunity; an optimist sees the opportunity in every difficulty</a:t>
            </a:r>
            <a:endParaRPr lang="en-US" altLang="en-US">
              <a:latin typeface="Verdana" panose="020B0604030504040204" pitchFamily="34" charset="0"/>
            </a:endParaRPr>
          </a:p>
        </p:txBody>
      </p:sp>
      <p:sp>
        <p:nvSpPr>
          <p:cNvPr id="17411" name="Rectangle 6"/>
          <p:cNvSpPr>
            <a:spLocks noChangeArrowheads="1"/>
          </p:cNvSpPr>
          <p:nvPr/>
        </p:nvSpPr>
        <p:spPr bwMode="auto">
          <a:xfrm>
            <a:off x="228600" y="1447800"/>
            <a:ext cx="914400" cy="547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9600">
                <a:solidFill>
                  <a:schemeClr val="accent2"/>
                </a:solidFill>
                <a:latin typeface="Arial Black" panose="020B0A04020102020204" pitchFamily="34" charset="0"/>
              </a:rPr>
              <a:t>“</a:t>
            </a:r>
          </a:p>
        </p:txBody>
      </p:sp>
      <p:sp>
        <p:nvSpPr>
          <p:cNvPr id="17412" name="Rectangle 7"/>
          <p:cNvSpPr>
            <a:spLocks noChangeArrowheads="1"/>
          </p:cNvSpPr>
          <p:nvPr/>
        </p:nvSpPr>
        <p:spPr bwMode="auto">
          <a:xfrm>
            <a:off x="7848600" y="4267200"/>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9600">
                <a:solidFill>
                  <a:schemeClr val="accent2"/>
                </a:solidFill>
                <a:latin typeface="Arial Black" panose="020B0A04020102020204" pitchFamily="34" charset="0"/>
              </a:rPr>
              <a:t>”</a:t>
            </a:r>
          </a:p>
        </p:txBody>
      </p:sp>
      <p:sp>
        <p:nvSpPr>
          <p:cNvPr id="17413" name="Text Box 8"/>
          <p:cNvSpPr txBox="1">
            <a:spLocks noChangeArrowheads="1"/>
          </p:cNvSpPr>
          <p:nvPr/>
        </p:nvSpPr>
        <p:spPr bwMode="auto">
          <a:xfrm>
            <a:off x="6096000" y="5029200"/>
            <a:ext cx="2667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r>
              <a:rPr lang="en-US" altLang="en-US" sz="2400">
                <a:solidFill>
                  <a:srgbClr val="66FF66"/>
                </a:solidFill>
              </a:rPr>
              <a:t>Winston Churchill</a:t>
            </a:r>
            <a:endParaRPr lang="en-US" altLang="en-US">
              <a:solidFill>
                <a:srgbClr val="66FF66"/>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5"/>
          <p:cNvSpPr>
            <a:spLocks noChangeArrowheads="1"/>
          </p:cNvSpPr>
          <p:nvPr/>
        </p:nvSpPr>
        <p:spPr bwMode="auto">
          <a:xfrm>
            <a:off x="1143000" y="1143000"/>
            <a:ext cx="7239000" cy="314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000">
                <a:latin typeface="Verdana" panose="020B0604030504040204" pitchFamily="34" charset="0"/>
              </a:rPr>
              <a:t>Be not afraid of greatness: some are born great, some achieve greatness, and some have greatness thrust upon them</a:t>
            </a:r>
            <a:endParaRPr lang="en-US" altLang="en-US">
              <a:latin typeface="Verdana" panose="020B0604030504040204" pitchFamily="34" charset="0"/>
            </a:endParaRPr>
          </a:p>
        </p:txBody>
      </p:sp>
      <p:sp>
        <p:nvSpPr>
          <p:cNvPr id="19459" name="Rectangle 6"/>
          <p:cNvSpPr>
            <a:spLocks noChangeArrowheads="1"/>
          </p:cNvSpPr>
          <p:nvPr/>
        </p:nvSpPr>
        <p:spPr bwMode="auto">
          <a:xfrm>
            <a:off x="228600" y="1447800"/>
            <a:ext cx="914400" cy="547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9600">
                <a:solidFill>
                  <a:schemeClr val="accent2"/>
                </a:solidFill>
                <a:latin typeface="Arial Black" panose="020B0A04020102020204" pitchFamily="34" charset="0"/>
              </a:rPr>
              <a:t>“</a:t>
            </a:r>
          </a:p>
        </p:txBody>
      </p:sp>
      <p:sp>
        <p:nvSpPr>
          <p:cNvPr id="19460" name="Rectangle 7"/>
          <p:cNvSpPr>
            <a:spLocks noChangeArrowheads="1"/>
          </p:cNvSpPr>
          <p:nvPr/>
        </p:nvSpPr>
        <p:spPr bwMode="auto">
          <a:xfrm>
            <a:off x="7848600" y="4054475"/>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9600">
                <a:solidFill>
                  <a:schemeClr val="accent2"/>
                </a:solidFill>
                <a:latin typeface="Arial Black" panose="020B0A04020102020204" pitchFamily="34" charset="0"/>
              </a:rPr>
              <a:t>”</a:t>
            </a:r>
          </a:p>
        </p:txBody>
      </p:sp>
      <p:sp>
        <p:nvSpPr>
          <p:cNvPr id="19461" name="Text Box 8"/>
          <p:cNvSpPr txBox="1">
            <a:spLocks noChangeArrowheads="1"/>
          </p:cNvSpPr>
          <p:nvPr/>
        </p:nvSpPr>
        <p:spPr bwMode="auto">
          <a:xfrm>
            <a:off x="5334000" y="5029200"/>
            <a:ext cx="3429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r>
              <a:rPr lang="en-US" altLang="en-US" sz="2400">
                <a:solidFill>
                  <a:srgbClr val="66FF66"/>
                </a:solidFill>
              </a:rPr>
              <a:t>William Shakespeare</a:t>
            </a:r>
            <a:endParaRPr lang="en-US" altLang="en-US">
              <a:solidFill>
                <a:srgbClr val="66FF66"/>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5"/>
          <p:cNvSpPr>
            <a:spLocks noChangeArrowheads="1"/>
          </p:cNvSpPr>
          <p:nvPr/>
        </p:nvSpPr>
        <p:spPr bwMode="auto">
          <a:xfrm>
            <a:off x="1143000" y="1143000"/>
            <a:ext cx="7239000" cy="301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800"/>
              <a:t>After climbing a great hill, one only finds that there are many more hills to climb</a:t>
            </a:r>
            <a:endParaRPr lang="en-US" altLang="en-US"/>
          </a:p>
        </p:txBody>
      </p:sp>
      <p:sp>
        <p:nvSpPr>
          <p:cNvPr id="21507" name="Rectangle 6"/>
          <p:cNvSpPr>
            <a:spLocks noChangeArrowheads="1"/>
          </p:cNvSpPr>
          <p:nvPr/>
        </p:nvSpPr>
        <p:spPr bwMode="auto">
          <a:xfrm>
            <a:off x="228600" y="1447800"/>
            <a:ext cx="914400" cy="547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9600">
                <a:solidFill>
                  <a:schemeClr val="accent2"/>
                </a:solidFill>
                <a:latin typeface="Arial Black" panose="020B0A04020102020204" pitchFamily="34" charset="0"/>
              </a:rPr>
              <a:t>“</a:t>
            </a:r>
          </a:p>
        </p:txBody>
      </p:sp>
      <p:sp>
        <p:nvSpPr>
          <p:cNvPr id="21508" name="Rectangle 7"/>
          <p:cNvSpPr>
            <a:spLocks noChangeArrowheads="1"/>
          </p:cNvSpPr>
          <p:nvPr/>
        </p:nvSpPr>
        <p:spPr bwMode="auto">
          <a:xfrm>
            <a:off x="7848600" y="4054475"/>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9600">
                <a:solidFill>
                  <a:schemeClr val="accent2"/>
                </a:solidFill>
                <a:latin typeface="Arial Black" panose="020B0A04020102020204" pitchFamily="34" charset="0"/>
              </a:rPr>
              <a:t>”</a:t>
            </a:r>
          </a:p>
        </p:txBody>
      </p:sp>
      <p:sp>
        <p:nvSpPr>
          <p:cNvPr id="21509" name="Text Box 8"/>
          <p:cNvSpPr txBox="1">
            <a:spLocks noChangeArrowheads="1"/>
          </p:cNvSpPr>
          <p:nvPr/>
        </p:nvSpPr>
        <p:spPr bwMode="auto">
          <a:xfrm>
            <a:off x="5334000" y="5029200"/>
            <a:ext cx="3429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r>
              <a:rPr lang="en-US" altLang="en-US" sz="2400">
                <a:solidFill>
                  <a:srgbClr val="66FF66"/>
                </a:solidFill>
              </a:rPr>
              <a:t>Nelson Mandela</a:t>
            </a:r>
            <a:endParaRPr lang="en-US" altLang="en-US">
              <a:solidFill>
                <a:srgbClr val="66FF66"/>
              </a:solidFill>
            </a:endParaRPr>
          </a:p>
        </p:txBody>
      </p:sp>
    </p:spTree>
  </p:cSld>
  <p:clrMapOvr>
    <a:masterClrMapping/>
  </p:clrMapOvr>
</p:sld>
</file>

<file path=ppt/theme/theme1.xml><?xml version="1.0" encoding="utf-8"?>
<a:theme xmlns:a="http://schemas.openxmlformats.org/drawingml/2006/main" name="Default Design">
  <a:themeElements>
    <a:clrScheme name="">
      <a:dk1>
        <a:srgbClr val="666666"/>
      </a:dk1>
      <a:lt1>
        <a:srgbClr val="CCCCCC"/>
      </a:lt1>
      <a:dk2>
        <a:srgbClr val="333333"/>
      </a:dk2>
      <a:lt2>
        <a:srgbClr val="FF0000"/>
      </a:lt2>
      <a:accent1>
        <a:srgbClr val="00FF00"/>
      </a:accent1>
      <a:accent2>
        <a:srgbClr val="66CCFF"/>
      </a:accent2>
      <a:accent3>
        <a:srgbClr val="ADADAD"/>
      </a:accent3>
      <a:accent4>
        <a:srgbClr val="AEAEAE"/>
      </a:accent4>
      <a:accent5>
        <a:srgbClr val="AAFFAA"/>
      </a:accent5>
      <a:accent6>
        <a:srgbClr val="5CB9E7"/>
      </a:accent6>
      <a:hlink>
        <a:srgbClr val="333333"/>
      </a:hlink>
      <a:folHlink>
        <a:srgbClr val="999999"/>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666666"/>
    </a:dk1>
    <a:lt1>
      <a:srgbClr val="CCCCCC"/>
    </a:lt1>
    <a:dk2>
      <a:srgbClr val="333333"/>
    </a:dk2>
    <a:lt2>
      <a:srgbClr val="FF0000"/>
    </a:lt2>
    <a:accent1>
      <a:srgbClr val="00FF00"/>
    </a:accent1>
    <a:accent2>
      <a:srgbClr val="66CCFF"/>
    </a:accent2>
    <a:accent3>
      <a:srgbClr val="ADADAD"/>
    </a:accent3>
    <a:accent4>
      <a:srgbClr val="AEAEAE"/>
    </a:accent4>
    <a:accent5>
      <a:srgbClr val="AAFFAA"/>
    </a:accent5>
    <a:accent6>
      <a:srgbClr val="5CB9E7"/>
    </a:accent6>
    <a:hlink>
      <a:srgbClr val="66FF66"/>
    </a:hlink>
    <a:folHlink>
      <a:srgbClr val="999999"/>
    </a:folHlink>
  </a:clrScheme>
</a:themeOverride>
</file>

<file path=docProps/app.xml><?xml version="1.0" encoding="utf-8"?>
<Properties xmlns="http://schemas.openxmlformats.org/officeDocument/2006/extended-properties" xmlns:vt="http://schemas.openxmlformats.org/officeDocument/2006/docPropsVTypes">
  <Template/>
  <TotalTime>7079</TotalTime>
  <Words>368</Words>
  <Application>Microsoft Office PowerPoint</Application>
  <PresentationFormat>On-screen Show (4:3)</PresentationFormat>
  <Paragraphs>57</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Arial Black</vt:lpstr>
      <vt:lpstr>Verdana</vt:lpstr>
      <vt:lpstr>Wingdings</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Famous quotes template</dc:title>
  <dc:creator>Presentation Magazine</dc:creator>
  <cp:lastModifiedBy>Jonty Pearce</cp:lastModifiedBy>
  <cp:revision>138</cp:revision>
  <dcterms:modified xsi:type="dcterms:W3CDTF">2015-02-22T11:12:27Z</dcterms:modified>
</cp:coreProperties>
</file>