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614C2375-2667-41FD-8C7D-427EC36F700F}" type="slidenum">
              <a:rPr lang="en-US" altLang="en-US"/>
              <a:pPr>
                <a:defRPr/>
              </a:pPr>
              <a:t>‹#›</a:t>
            </a:fld>
            <a:endParaRPr lang="en-US" altLang="en-US"/>
          </a:p>
        </p:txBody>
      </p:sp>
    </p:spTree>
    <p:extLst>
      <p:ext uri="{BB962C8B-B14F-4D97-AF65-F5344CB8AC3E}">
        <p14:creationId xmlns:p14="http://schemas.microsoft.com/office/powerpoint/2010/main" val="19368621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772A3933-67A6-4E25-8F2E-03362346104C}"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12648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96C8F31E-613C-43C7-B04A-D3D193CEEC50}"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66378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F8244B-2BF4-45B7-9243-3977D1A333BD}" type="slidenum">
              <a:rPr lang="en-US" altLang="en-US"/>
              <a:pPr>
                <a:defRPr/>
              </a:pPr>
              <a:t>‹#›</a:t>
            </a:fld>
            <a:endParaRPr lang="en-US" altLang="en-US"/>
          </a:p>
        </p:txBody>
      </p:sp>
    </p:spTree>
    <p:extLst>
      <p:ext uri="{BB962C8B-B14F-4D97-AF65-F5344CB8AC3E}">
        <p14:creationId xmlns:p14="http://schemas.microsoft.com/office/powerpoint/2010/main" val="1917466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79A45A5-B4F9-44CB-8D1F-88FF719F17D0}" type="slidenum">
              <a:rPr lang="en-US" altLang="en-US"/>
              <a:pPr>
                <a:defRPr/>
              </a:pPr>
              <a:t>‹#›</a:t>
            </a:fld>
            <a:endParaRPr lang="en-US" altLang="en-US"/>
          </a:p>
        </p:txBody>
      </p:sp>
    </p:spTree>
    <p:extLst>
      <p:ext uri="{BB962C8B-B14F-4D97-AF65-F5344CB8AC3E}">
        <p14:creationId xmlns:p14="http://schemas.microsoft.com/office/powerpoint/2010/main" val="1424895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5C1FE50-B829-4E87-B624-2A544497E47D}" type="slidenum">
              <a:rPr lang="en-US" altLang="en-US"/>
              <a:pPr>
                <a:defRPr/>
              </a:pPr>
              <a:t>‹#›</a:t>
            </a:fld>
            <a:endParaRPr lang="en-US" altLang="en-US"/>
          </a:p>
        </p:txBody>
      </p:sp>
    </p:spTree>
    <p:extLst>
      <p:ext uri="{BB962C8B-B14F-4D97-AF65-F5344CB8AC3E}">
        <p14:creationId xmlns:p14="http://schemas.microsoft.com/office/powerpoint/2010/main" val="633677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D31F60-700A-4254-BF22-EEC9C767E9E9}" type="slidenum">
              <a:rPr lang="en-US" altLang="en-US"/>
              <a:pPr>
                <a:defRPr/>
              </a:pPr>
              <a:t>‹#›</a:t>
            </a:fld>
            <a:endParaRPr lang="en-US" altLang="en-US"/>
          </a:p>
        </p:txBody>
      </p:sp>
    </p:spTree>
    <p:extLst>
      <p:ext uri="{BB962C8B-B14F-4D97-AF65-F5344CB8AC3E}">
        <p14:creationId xmlns:p14="http://schemas.microsoft.com/office/powerpoint/2010/main" val="31733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442C0A9-FBC3-4989-AB6B-0D1919B2042D}" type="slidenum">
              <a:rPr lang="en-US" altLang="en-US"/>
              <a:pPr>
                <a:defRPr/>
              </a:pPr>
              <a:t>‹#›</a:t>
            </a:fld>
            <a:endParaRPr lang="en-US" altLang="en-US"/>
          </a:p>
        </p:txBody>
      </p:sp>
    </p:spTree>
    <p:extLst>
      <p:ext uri="{BB962C8B-B14F-4D97-AF65-F5344CB8AC3E}">
        <p14:creationId xmlns:p14="http://schemas.microsoft.com/office/powerpoint/2010/main" val="409888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E506B78-66AF-4782-9B4A-4F74F2B12052}" type="slidenum">
              <a:rPr lang="en-US" altLang="en-US"/>
              <a:pPr>
                <a:defRPr/>
              </a:pPr>
              <a:t>‹#›</a:t>
            </a:fld>
            <a:endParaRPr lang="en-US" altLang="en-US"/>
          </a:p>
        </p:txBody>
      </p:sp>
    </p:spTree>
    <p:extLst>
      <p:ext uri="{BB962C8B-B14F-4D97-AF65-F5344CB8AC3E}">
        <p14:creationId xmlns:p14="http://schemas.microsoft.com/office/powerpoint/2010/main" val="30849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284B6BF-924B-45E4-9143-E99892CADBEE}" type="slidenum">
              <a:rPr lang="en-US" altLang="en-US"/>
              <a:pPr>
                <a:defRPr/>
              </a:pPr>
              <a:t>‹#›</a:t>
            </a:fld>
            <a:endParaRPr lang="en-US" altLang="en-US"/>
          </a:p>
        </p:txBody>
      </p:sp>
    </p:spTree>
    <p:extLst>
      <p:ext uri="{BB962C8B-B14F-4D97-AF65-F5344CB8AC3E}">
        <p14:creationId xmlns:p14="http://schemas.microsoft.com/office/powerpoint/2010/main" val="4040796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02FDF29-67BB-4EFD-924F-BC6B4C7AF02E}" type="slidenum">
              <a:rPr lang="en-US" altLang="en-US"/>
              <a:pPr>
                <a:defRPr/>
              </a:pPr>
              <a:t>‹#›</a:t>
            </a:fld>
            <a:endParaRPr lang="en-US" altLang="en-US"/>
          </a:p>
        </p:txBody>
      </p:sp>
    </p:spTree>
    <p:extLst>
      <p:ext uri="{BB962C8B-B14F-4D97-AF65-F5344CB8AC3E}">
        <p14:creationId xmlns:p14="http://schemas.microsoft.com/office/powerpoint/2010/main" val="672182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0D69D50-9A06-44FC-856E-EFB3C52235AB}" type="slidenum">
              <a:rPr lang="en-US" altLang="en-US"/>
              <a:pPr>
                <a:defRPr/>
              </a:pPr>
              <a:t>‹#›</a:t>
            </a:fld>
            <a:endParaRPr lang="en-US" altLang="en-US"/>
          </a:p>
        </p:txBody>
      </p:sp>
    </p:spTree>
    <p:extLst>
      <p:ext uri="{BB962C8B-B14F-4D97-AF65-F5344CB8AC3E}">
        <p14:creationId xmlns:p14="http://schemas.microsoft.com/office/powerpoint/2010/main" val="1072519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DE0D2F6-5726-4A6B-8859-4BA35C008354}" type="slidenum">
              <a:rPr lang="en-US" altLang="en-US"/>
              <a:pPr>
                <a:defRPr/>
              </a:pPr>
              <a:t>‹#›</a:t>
            </a:fld>
            <a:endParaRPr lang="en-US" altLang="en-US"/>
          </a:p>
        </p:txBody>
      </p:sp>
    </p:spTree>
    <p:extLst>
      <p:ext uri="{BB962C8B-B14F-4D97-AF65-F5344CB8AC3E}">
        <p14:creationId xmlns:p14="http://schemas.microsoft.com/office/powerpoint/2010/main" val="267853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6FFE69-C951-42D3-86F9-D04A6B8D8147}" type="slidenum">
              <a:rPr lang="en-US" altLang="en-US"/>
              <a:pPr>
                <a:defRPr/>
              </a:pPr>
              <a:t>‹#›</a:t>
            </a:fld>
            <a:endParaRPr lang="en-US" altLang="en-US"/>
          </a:p>
        </p:txBody>
      </p:sp>
    </p:spTree>
    <p:extLst>
      <p:ext uri="{BB962C8B-B14F-4D97-AF65-F5344CB8AC3E}">
        <p14:creationId xmlns:p14="http://schemas.microsoft.com/office/powerpoint/2010/main" val="3299929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1A0112B-E845-4AC6-9D03-5C7F260BD3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sentationhelper.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3"/>
              </a:rPr>
              <a:t>www.PresentationMagazine.com</a:t>
            </a:r>
            <a:r>
              <a:rPr lang="en-GB" altLang="en-US" sz="900"/>
              <a:t> </a:t>
            </a:r>
            <a:endParaRPr lang="en-US" altLang="en-US" sz="900"/>
          </a:p>
        </p:txBody>
      </p:sp>
      <p:pic>
        <p:nvPicPr>
          <p:cNvPr id="3075" name="Picture 13" descr="holygr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8" descr="treesgreen"/>
          <p:cNvPicPr>
            <a:picLocks noChangeAspect="1" noChangeArrowheads="1"/>
          </p:cNvPicPr>
          <p:nvPr/>
        </p:nvPicPr>
        <p:blipFill>
          <a:blip r:embed="rId5">
            <a:extLst>
              <a:ext uri="{28A0092B-C50C-407E-A947-70E740481C1C}">
                <a14:useLocalDpi xmlns:a14="http://schemas.microsoft.com/office/drawing/2010/main" val="0"/>
              </a:ext>
            </a:extLst>
          </a:blip>
          <a:srcRect t="1482" b="2222"/>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2904</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34</cp:revision>
  <dcterms:created xsi:type="dcterms:W3CDTF">2006-11-27T04:22:40Z</dcterms:created>
  <dcterms:modified xsi:type="dcterms:W3CDTF">2015-02-22T11:12:26Z</dcterms:modified>
</cp:coreProperties>
</file>