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4" r:id="rId24"/>
    <p:sldId id="280" r:id="rId25"/>
    <p:sldId id="282" r:id="rId26"/>
    <p:sldId id="283" r:id="rId27"/>
    <p:sldId id="286" r:id="rId28"/>
    <p:sldId id="285" r:id="rId29"/>
    <p:sldId id="287"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144">
          <p15:clr>
            <a:srgbClr val="A4A3A4"/>
          </p15:clr>
        </p15:guide>
        <p15:guide id="3" pos="5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FDB5A1"/>
    <a:srgbClr val="B2A752"/>
    <a:srgbClr val="FC19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18" d="100"/>
          <a:sy n="118" d="100"/>
        </p:scale>
        <p:origin x="-738" y="-102"/>
      </p:cViewPr>
      <p:guideLst>
        <p:guide orient="horz" pos="2160"/>
        <p:guide pos="144"/>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FC81A27-4AB7-423A-A121-D5BBD113A801}" type="slidenum">
              <a:rPr lang="en-US" altLang="en-US"/>
              <a:pPr>
                <a:defRPr/>
              </a:pPr>
              <a:t>‹#›</a:t>
            </a:fld>
            <a:endParaRPr lang="en-US" altLang="en-US"/>
          </a:p>
        </p:txBody>
      </p:sp>
    </p:spTree>
    <p:extLst>
      <p:ext uri="{BB962C8B-B14F-4D97-AF65-F5344CB8AC3E}">
        <p14:creationId xmlns:p14="http://schemas.microsoft.com/office/powerpoint/2010/main" val="10564028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30E65E7-1B32-4D39-B353-DB58B98FAB92}" type="slidenum">
              <a:rPr lang="en-US" altLang="en-US" sz="1200"/>
              <a:pPr/>
              <a:t>1</a:t>
            </a:fld>
            <a:endParaRPr lang="en-US"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41728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1050FCD-680D-4677-ACD7-1875C3A96004}" type="slidenum">
              <a:rPr lang="en-US" altLang="en-US" sz="1200"/>
              <a:pPr/>
              <a:t>10</a:t>
            </a:fld>
            <a:endParaRPr lang="en-US" altLang="en-US" sz="120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1221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83B9017-5BD6-469F-8BC8-75BE5511EDBC}" type="slidenum">
              <a:rPr lang="en-US" altLang="en-US" sz="1200"/>
              <a:pPr/>
              <a:t>11</a:t>
            </a:fld>
            <a:endParaRPr lang="en-US" altLang="en-US" sz="120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2540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135714A-8201-4393-8AEF-85840ACABDD7}" type="slidenum">
              <a:rPr lang="en-US" altLang="en-US" sz="1200"/>
              <a:pPr/>
              <a:t>12</a:t>
            </a:fld>
            <a:endParaRPr lang="en-US" altLang="en-US" sz="120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8067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2D0DAB0-43F0-499B-A724-F2828914408E}" type="slidenum">
              <a:rPr lang="en-US" altLang="en-US" sz="1200"/>
              <a:pPr/>
              <a:t>13</a:t>
            </a:fld>
            <a:endParaRPr lang="en-US" altLang="en-US" sz="120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77455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FD744E5-13BA-4A3A-B731-DACB7E2E8D24}" type="slidenum">
              <a:rPr lang="en-US" altLang="en-US" sz="1200"/>
              <a:pPr/>
              <a:t>14</a:t>
            </a:fld>
            <a:endParaRPr lang="en-US" altLang="en-US" sz="120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00524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96A37CE-1F36-43C0-BE4B-BB408F0073B8}" type="slidenum">
              <a:rPr lang="en-US" altLang="en-US" sz="1200"/>
              <a:pPr/>
              <a:t>15</a:t>
            </a:fld>
            <a:endParaRPr lang="en-US" altLang="en-US" sz="120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00883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CB16AD6-8D78-43B5-A29A-3439C266FFCB}" type="slidenum">
              <a:rPr lang="en-US" altLang="en-US" sz="1200"/>
              <a:pPr/>
              <a:t>16</a:t>
            </a:fld>
            <a:endParaRPr lang="en-US" altLang="en-US" sz="120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5967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3F7C288-FFAF-4E65-96DF-DC07F48E25F0}" type="slidenum">
              <a:rPr lang="en-US" altLang="en-US" sz="1200"/>
              <a:pPr/>
              <a:t>17</a:t>
            </a:fld>
            <a:endParaRPr lang="en-US" altLang="en-US" sz="120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79175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BCAA184-17FF-4E38-8511-92C4A1AC31E8}" type="slidenum">
              <a:rPr lang="en-US" altLang="en-US" sz="1200"/>
              <a:pPr/>
              <a:t>18</a:t>
            </a:fld>
            <a:endParaRPr lang="en-US" altLang="en-US" sz="120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4708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9012112-6EBF-4C29-BAC0-0A3F8104B77A}" type="slidenum">
              <a:rPr lang="en-US" altLang="en-US" sz="1200"/>
              <a:pPr/>
              <a:t>19</a:t>
            </a:fld>
            <a:endParaRPr lang="en-US" altLang="en-US" sz="120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426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77C1BDB-864E-4673-A288-0C0965A75EBA}" type="slidenum">
              <a:rPr lang="en-US" altLang="en-US" sz="1200"/>
              <a:pPr/>
              <a:t>2</a:t>
            </a:fld>
            <a:endParaRPr lang="en-US" altLang="en-US" sz="120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68846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79E0D92-F9C5-47F9-AB65-264291A040E7}" type="slidenum">
              <a:rPr lang="en-US" altLang="en-US" sz="1200"/>
              <a:pPr/>
              <a:t>20</a:t>
            </a:fld>
            <a:endParaRPr lang="en-US" altLang="en-US" sz="120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11580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E170272-97D0-463C-A25B-B5A5F0D694A9}" type="slidenum">
              <a:rPr lang="en-US" altLang="en-US" sz="1200"/>
              <a:pPr/>
              <a:t>21</a:t>
            </a:fld>
            <a:endParaRPr lang="en-US" altLang="en-US" sz="120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8044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6B7B2E7-9612-4005-B65C-DF56A2D3D519}" type="slidenum">
              <a:rPr lang="en-US" altLang="en-US" sz="1200"/>
              <a:pPr/>
              <a:t>22</a:t>
            </a:fld>
            <a:endParaRPr lang="en-US" altLang="en-US" sz="120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87590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BBD3DE9-3E4C-458A-846E-9EA6C9D6953F}" type="slidenum">
              <a:rPr lang="en-US" altLang="en-US" sz="1200"/>
              <a:pPr/>
              <a:t>23</a:t>
            </a:fld>
            <a:endParaRPr lang="en-US" altLang="en-US" sz="120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33322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A582DE7-A118-4F08-8B81-DC1B6FA2DDDA}" type="slidenum">
              <a:rPr lang="en-US" altLang="en-US" sz="1200"/>
              <a:pPr/>
              <a:t>24</a:t>
            </a:fld>
            <a:endParaRPr lang="en-US" altLang="en-US" sz="120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531601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0872A3FC-6420-474C-BB4F-5EA64B5D79AC}" type="slidenum">
              <a:rPr lang="en-US" altLang="en-US" sz="1200"/>
              <a:pPr/>
              <a:t>25</a:t>
            </a:fld>
            <a:endParaRPr lang="en-US" altLang="en-US" sz="120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97054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0CE5BEB-0194-4138-AED6-AB7182AD2FDA}" type="slidenum">
              <a:rPr lang="en-US" altLang="en-US" sz="1200"/>
              <a:pPr/>
              <a:t>26</a:t>
            </a:fld>
            <a:endParaRPr lang="en-US" altLang="en-US" sz="120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93595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6A65EE4-C55C-4C58-B526-B2BD309458C7}" type="slidenum">
              <a:rPr lang="en-US" altLang="en-US" sz="1200"/>
              <a:pPr/>
              <a:t>27</a:t>
            </a:fld>
            <a:endParaRPr lang="en-US" altLang="en-US" sz="120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8651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0FD3E73-1C0C-4C3E-BA93-4ED47AFC835A}" type="slidenum">
              <a:rPr lang="en-US" altLang="en-US" sz="1200"/>
              <a:pPr/>
              <a:t>28</a:t>
            </a:fld>
            <a:endParaRPr lang="en-US" altLang="en-US" sz="120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48569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572E6F4-826C-4F27-ACA8-3B52A6645FE0}" type="slidenum">
              <a:rPr lang="en-US" altLang="en-US" sz="1200"/>
              <a:pPr/>
              <a:t>29</a:t>
            </a:fld>
            <a:endParaRPr lang="en-US" altLang="en-US" sz="120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6068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31EA8B6-3D41-4921-B31D-F11F0D485520}" type="slidenum">
              <a:rPr lang="en-US" altLang="en-US" sz="1200"/>
              <a:pPr/>
              <a:t>3</a:t>
            </a:fld>
            <a:endParaRPr lang="en-US" altLang="en-US" sz="120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095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6E7B3BF-EE49-41F4-AE7B-E462227C9BBC}" type="slidenum">
              <a:rPr lang="en-US" altLang="en-US" sz="1200"/>
              <a:pPr/>
              <a:t>4</a:t>
            </a:fld>
            <a:endParaRPr lang="en-US" altLang="en-US" sz="120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2202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D7FF7C0-0258-4C93-A5B3-2768100DBBE0}" type="slidenum">
              <a:rPr lang="en-US" altLang="en-US" sz="1200"/>
              <a:pPr/>
              <a:t>5</a:t>
            </a:fld>
            <a:endParaRPr lang="en-US" altLang="en-US" sz="120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80604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0A9F590-50F7-4FA3-925A-50EC5050AA00}" type="slidenum">
              <a:rPr lang="en-US" altLang="en-US" sz="1200"/>
              <a:pPr/>
              <a:t>6</a:t>
            </a:fld>
            <a:endParaRPr lang="en-US" altLang="en-US" sz="120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359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D9547FA-76A5-4762-8C42-4097DF24FD86}" type="slidenum">
              <a:rPr lang="en-US" altLang="en-US" sz="1200"/>
              <a:pPr/>
              <a:t>7</a:t>
            </a:fld>
            <a:endParaRPr lang="en-US" altLang="en-US" sz="120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1042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2AD9F84-193A-4210-8EF4-A768B4DC9398}" type="slidenum">
              <a:rPr lang="en-US" altLang="en-US" sz="1200"/>
              <a:pPr/>
              <a:t>8</a:t>
            </a:fld>
            <a:endParaRPr lang="en-US" altLang="en-US" sz="120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7977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539FA87-5B14-4BCB-990A-455D286D3D27}" type="slidenum">
              <a:rPr lang="en-US" altLang="en-US" sz="1200"/>
              <a:pPr/>
              <a:t>9</a:t>
            </a:fld>
            <a:endParaRPr lang="en-US" altLang="en-US" sz="120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5572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2031738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5683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11945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566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030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4429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6018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12194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599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679574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1036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26" Type="http://schemas.openxmlformats.org/officeDocument/2006/relationships/image" Target="../media/image14.jpeg"/><Relationship Id="rId3" Type="http://schemas.openxmlformats.org/officeDocument/2006/relationships/slideLayout" Target="../slideLayouts/slideLayout3.xml"/><Relationship Id="rId21" Type="http://schemas.openxmlformats.org/officeDocument/2006/relationships/image" Target="../media/image9.jpeg"/><Relationship Id="rId34" Type="http://schemas.openxmlformats.org/officeDocument/2006/relationships/image" Target="../media/image22.jpe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5" Type="http://schemas.openxmlformats.org/officeDocument/2006/relationships/image" Target="../media/image13.jpeg"/><Relationship Id="rId33" Type="http://schemas.openxmlformats.org/officeDocument/2006/relationships/image" Target="../media/image21.jpeg"/><Relationship Id="rId2" Type="http://schemas.openxmlformats.org/officeDocument/2006/relationships/slideLayout" Target="../slideLayouts/slideLayout2.xml"/><Relationship Id="rId16" Type="http://schemas.openxmlformats.org/officeDocument/2006/relationships/image" Target="../media/image4.jpeg"/><Relationship Id="rId20" Type="http://schemas.openxmlformats.org/officeDocument/2006/relationships/image" Target="../media/image8.jpeg"/><Relationship Id="rId29" Type="http://schemas.openxmlformats.org/officeDocument/2006/relationships/image" Target="../media/image17.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2.jpeg"/><Relationship Id="rId32" Type="http://schemas.openxmlformats.org/officeDocument/2006/relationships/image" Target="../media/image20.jpeg"/><Relationship Id="rId5" Type="http://schemas.openxmlformats.org/officeDocument/2006/relationships/slideLayout" Target="../slideLayouts/slideLayout5.xml"/><Relationship Id="rId15" Type="http://schemas.openxmlformats.org/officeDocument/2006/relationships/image" Target="../media/image3.jpeg"/><Relationship Id="rId23" Type="http://schemas.openxmlformats.org/officeDocument/2006/relationships/image" Target="../media/image11.jpeg"/><Relationship Id="rId28" Type="http://schemas.openxmlformats.org/officeDocument/2006/relationships/image" Target="../media/image16.jpeg"/><Relationship Id="rId10" Type="http://schemas.openxmlformats.org/officeDocument/2006/relationships/slideLayout" Target="../slideLayouts/slideLayout10.xml"/><Relationship Id="rId19" Type="http://schemas.openxmlformats.org/officeDocument/2006/relationships/image" Target="../media/image7.jpeg"/><Relationship Id="rId31" Type="http://schemas.openxmlformats.org/officeDocument/2006/relationships/image" Target="../media/image19.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jpeg"/><Relationship Id="rId30" Type="http://schemas.openxmlformats.org/officeDocument/2006/relationships/image" Target="../media/image18.jpeg"/><Relationship Id="rId35" Type="http://schemas.openxmlformats.org/officeDocument/2006/relationships/image" Target="../media/image2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adventelf"/>
          <p:cNvPicPr>
            <a:picLocks noChangeAspect="1" noChangeArrowheads="1"/>
          </p:cNvPicPr>
          <p:nvPr userDrawn="1"/>
        </p:nvPicPr>
        <p:blipFill>
          <a:blip r:embed="rId13">
            <a:extLst>
              <a:ext uri="{28A0092B-C50C-407E-A947-70E740481C1C}">
                <a14:useLocalDpi xmlns:a14="http://schemas.microsoft.com/office/drawing/2010/main" val="0"/>
              </a:ext>
            </a:extLst>
          </a:blip>
          <a:srcRect l="17647" r="17647"/>
          <a:stretch>
            <a:fillRect/>
          </a:stretch>
        </p:blipFill>
        <p:spPr bwMode="auto">
          <a:xfrm>
            <a:off x="2286000" y="382588"/>
            <a:ext cx="8382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adventsnow"/>
          <p:cNvPicPr>
            <a:picLocks noChangeAspect="1" noChangeArrowheads="1"/>
          </p:cNvPicPr>
          <p:nvPr userDrawn="1"/>
        </p:nvPicPr>
        <p:blipFill>
          <a:blip r:embed="rId14">
            <a:extLst>
              <a:ext uri="{28A0092B-C50C-407E-A947-70E740481C1C}">
                <a14:useLocalDpi xmlns:a14="http://schemas.microsoft.com/office/drawing/2010/main" val="0"/>
              </a:ext>
            </a:extLst>
          </a:blip>
          <a:srcRect l="18462" r="13846"/>
          <a:stretch>
            <a:fillRect/>
          </a:stretch>
        </p:blipFill>
        <p:spPr bwMode="auto">
          <a:xfrm>
            <a:off x="4152900" y="381000"/>
            <a:ext cx="8382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descr="adventreindeer"/>
          <p:cNvPicPr>
            <a:picLocks noChangeAspect="1" noChangeArrowheads="1"/>
          </p:cNvPicPr>
          <p:nvPr userDrawn="1"/>
        </p:nvPicPr>
        <p:blipFill>
          <a:blip r:embed="rId15">
            <a:extLst>
              <a:ext uri="{28A0092B-C50C-407E-A947-70E740481C1C}">
                <a14:useLocalDpi xmlns:a14="http://schemas.microsoft.com/office/drawing/2010/main" val="0"/>
              </a:ext>
            </a:extLst>
          </a:blip>
          <a:srcRect l="18750" r="18750"/>
          <a:stretch>
            <a:fillRect/>
          </a:stretch>
        </p:blipFill>
        <p:spPr bwMode="auto">
          <a:xfrm>
            <a:off x="533400" y="371475"/>
            <a:ext cx="7620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0" descr="adventfather"/>
          <p:cNvPicPr>
            <a:picLocks noChangeAspect="1" noChangeArrowheads="1"/>
          </p:cNvPicPr>
          <p:nvPr userDrawn="1"/>
        </p:nvPicPr>
        <p:blipFill>
          <a:blip r:embed="rId16">
            <a:extLst>
              <a:ext uri="{28A0092B-C50C-407E-A947-70E740481C1C}">
                <a14:useLocalDpi xmlns:a14="http://schemas.microsoft.com/office/drawing/2010/main" val="0"/>
              </a:ext>
            </a:extLst>
          </a:blip>
          <a:srcRect l="22223" r="22221"/>
          <a:stretch>
            <a:fillRect/>
          </a:stretch>
        </p:blipFill>
        <p:spPr bwMode="auto">
          <a:xfrm>
            <a:off x="2362200" y="5791200"/>
            <a:ext cx="762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1" descr="adevntpresent"/>
          <p:cNvPicPr>
            <a:picLocks noChangeAspect="1" noChangeArrowheads="1"/>
          </p:cNvPicPr>
          <p:nvPr userDrawn="1"/>
        </p:nvPicPr>
        <p:blipFill>
          <a:blip r:embed="rId17">
            <a:extLst>
              <a:ext uri="{28A0092B-C50C-407E-A947-70E740481C1C}">
                <a14:useLocalDpi xmlns:a14="http://schemas.microsoft.com/office/drawing/2010/main" val="0"/>
              </a:ext>
            </a:extLst>
          </a:blip>
          <a:srcRect l="11765" r="11765"/>
          <a:stretch>
            <a:fillRect/>
          </a:stretch>
        </p:blipFill>
        <p:spPr bwMode="auto">
          <a:xfrm>
            <a:off x="7724775" y="342900"/>
            <a:ext cx="9906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2" descr="candyadvent"/>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668338" y="1752600"/>
            <a:ext cx="5365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3" descr="adventlog"/>
          <p:cNvPicPr>
            <a:picLocks noChangeAspect="1" noChangeArrowheads="1"/>
          </p:cNvPicPr>
          <p:nvPr userDrawn="1"/>
        </p:nvPicPr>
        <p:blipFill>
          <a:blip r:embed="rId19">
            <a:extLst>
              <a:ext uri="{28A0092B-C50C-407E-A947-70E740481C1C}">
                <a14:useLocalDpi xmlns:a14="http://schemas.microsoft.com/office/drawing/2010/main" val="0"/>
              </a:ext>
            </a:extLst>
          </a:blip>
          <a:srcRect l="5681"/>
          <a:stretch>
            <a:fillRect/>
          </a:stretch>
        </p:blipFill>
        <p:spPr bwMode="auto">
          <a:xfrm>
            <a:off x="2293938" y="1876425"/>
            <a:ext cx="100012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4" descr="adventholly"/>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4111625" y="1752600"/>
            <a:ext cx="8715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5" descr="adventbells"/>
          <p:cNvPicPr>
            <a:picLocks noChangeAspect="1" noChangeArrowheads="1"/>
          </p:cNvPicPr>
          <p:nvPr userDrawn="1"/>
        </p:nvPicPr>
        <p:blipFill>
          <a:blip r:embed="rId21">
            <a:extLst>
              <a:ext uri="{28A0092B-C50C-407E-A947-70E740481C1C}">
                <a14:useLocalDpi xmlns:a14="http://schemas.microsoft.com/office/drawing/2010/main" val="0"/>
              </a:ext>
            </a:extLst>
          </a:blip>
          <a:srcRect l="12402" r="6976"/>
          <a:stretch>
            <a:fillRect/>
          </a:stretch>
        </p:blipFill>
        <p:spPr bwMode="auto">
          <a:xfrm>
            <a:off x="5964238" y="1752600"/>
            <a:ext cx="941387"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6" descr="adventsocks"/>
          <p:cNvPicPr>
            <a:picLocks noChangeAspect="1" noChangeArrowheads="1"/>
          </p:cNvPicPr>
          <p:nvPr userDrawn="1"/>
        </p:nvPicPr>
        <p:blipFill>
          <a:blip r:embed="rId22">
            <a:extLst>
              <a:ext uri="{28A0092B-C50C-407E-A947-70E740481C1C}">
                <a14:useLocalDpi xmlns:a14="http://schemas.microsoft.com/office/drawing/2010/main" val="0"/>
              </a:ext>
            </a:extLst>
          </a:blip>
          <a:srcRect l="5263" r="6316"/>
          <a:stretch>
            <a:fillRect/>
          </a:stretch>
        </p:blipFill>
        <p:spPr bwMode="auto">
          <a:xfrm>
            <a:off x="7808913" y="1782763"/>
            <a:ext cx="84455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7" descr="adventhat"/>
          <p:cNvPicPr>
            <a:picLocks noChangeAspect="1" noChangeArrowheads="1"/>
          </p:cNvPicPr>
          <p:nvPr userDrawn="1"/>
        </p:nvPicPr>
        <p:blipFill>
          <a:blip r:embed="rId23">
            <a:extLst>
              <a:ext uri="{28A0092B-C50C-407E-A947-70E740481C1C}">
                <a14:useLocalDpi xmlns:a14="http://schemas.microsoft.com/office/drawing/2010/main" val="0"/>
              </a:ext>
            </a:extLst>
          </a:blip>
          <a:srcRect l="22223" t="13675" r="16667" b="17949"/>
          <a:stretch>
            <a:fillRect/>
          </a:stretch>
        </p:blipFill>
        <p:spPr bwMode="auto">
          <a:xfrm>
            <a:off x="533400" y="3200400"/>
            <a:ext cx="83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8" descr="adventsnowman"/>
          <p:cNvPicPr>
            <a:picLocks noChangeAspect="1" noChangeArrowheads="1"/>
          </p:cNvPicPr>
          <p:nvPr userDrawn="1"/>
        </p:nvPicPr>
        <p:blipFill>
          <a:blip r:embed="rId24">
            <a:extLst>
              <a:ext uri="{28A0092B-C50C-407E-A947-70E740481C1C}">
                <a14:useLocalDpi xmlns:a14="http://schemas.microsoft.com/office/drawing/2010/main" val="0"/>
              </a:ext>
            </a:extLst>
          </a:blip>
          <a:srcRect l="20224" r="12360"/>
          <a:stretch>
            <a:fillRect/>
          </a:stretch>
        </p:blipFill>
        <p:spPr bwMode="auto">
          <a:xfrm>
            <a:off x="2400300" y="3121025"/>
            <a:ext cx="7620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9" descr="adventcandles"/>
          <p:cNvPicPr>
            <a:picLocks noChangeAspect="1" noChangeArrowheads="1"/>
          </p:cNvPicPr>
          <p:nvPr userDrawn="1"/>
        </p:nvPicPr>
        <p:blipFill>
          <a:blip r:embed="rId25">
            <a:extLst>
              <a:ext uri="{28A0092B-C50C-407E-A947-70E740481C1C}">
                <a14:useLocalDpi xmlns:a14="http://schemas.microsoft.com/office/drawing/2010/main" val="0"/>
              </a:ext>
            </a:extLst>
          </a:blip>
          <a:srcRect l="13333" r="20000"/>
          <a:stretch>
            <a:fillRect/>
          </a:stretch>
        </p:blipFill>
        <p:spPr bwMode="auto">
          <a:xfrm>
            <a:off x="4191000" y="3124200"/>
            <a:ext cx="762000"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20" descr="adventrobin"/>
          <p:cNvPicPr>
            <a:picLocks noChangeAspect="1" noChangeArrowheads="1"/>
          </p:cNvPicPr>
          <p:nvPr userDrawn="1"/>
        </p:nvPicPr>
        <p:blipFill>
          <a:blip r:embed="rId26">
            <a:extLst>
              <a:ext uri="{28A0092B-C50C-407E-A947-70E740481C1C}">
                <a14:useLocalDpi xmlns:a14="http://schemas.microsoft.com/office/drawing/2010/main" val="0"/>
              </a:ext>
            </a:extLst>
          </a:blip>
          <a:srcRect/>
          <a:stretch>
            <a:fillRect/>
          </a:stretch>
        </p:blipFill>
        <p:spPr bwMode="auto">
          <a:xfrm>
            <a:off x="5773738" y="3087688"/>
            <a:ext cx="1312862"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21" descr="adventtree"/>
          <p:cNvPicPr>
            <a:picLocks noChangeAspect="1" noChangeArrowheads="1"/>
          </p:cNvPicPr>
          <p:nvPr userDrawn="1"/>
        </p:nvPicPr>
        <p:blipFill>
          <a:blip r:embed="rId27">
            <a:extLst>
              <a:ext uri="{28A0092B-C50C-407E-A947-70E740481C1C}">
                <a14:useLocalDpi xmlns:a14="http://schemas.microsoft.com/office/drawing/2010/main" val="0"/>
              </a:ext>
            </a:extLst>
          </a:blip>
          <a:srcRect/>
          <a:stretch>
            <a:fillRect/>
          </a:stretch>
        </p:blipFill>
        <p:spPr bwMode="auto">
          <a:xfrm>
            <a:off x="7589838" y="3124200"/>
            <a:ext cx="1192212"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 name="Picture 22" descr="adventcake"/>
          <p:cNvPicPr>
            <a:picLocks noChangeAspect="1" noChangeArrowheads="1"/>
          </p:cNvPicPr>
          <p:nvPr userDrawn="1"/>
        </p:nvPicPr>
        <p:blipFill>
          <a:blip r:embed="rId28">
            <a:extLst>
              <a:ext uri="{28A0092B-C50C-407E-A947-70E740481C1C}">
                <a14:useLocalDpi xmlns:a14="http://schemas.microsoft.com/office/drawing/2010/main" val="0"/>
              </a:ext>
            </a:extLst>
          </a:blip>
          <a:srcRect/>
          <a:stretch>
            <a:fillRect/>
          </a:stretch>
        </p:blipFill>
        <p:spPr bwMode="auto">
          <a:xfrm>
            <a:off x="466725" y="4572000"/>
            <a:ext cx="979488"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8097" dir="2700000" algn="ctr" rotWithShape="0">
                    <a:srgbClr val="808080">
                      <a:alpha val="75000"/>
                    </a:srgbClr>
                  </a:outerShdw>
                </a:effectLst>
              </a14:hiddenEffects>
            </a:ext>
          </a:extLst>
        </p:spPr>
      </p:pic>
      <p:pic>
        <p:nvPicPr>
          <p:cNvPr id="1042" name="Picture 23" descr="adventballs"/>
          <p:cNvPicPr>
            <a:picLocks noChangeAspect="1" noChangeArrowheads="1"/>
          </p:cNvPicPr>
          <p:nvPr userDrawn="1"/>
        </p:nvPicPr>
        <p:blipFill>
          <a:blip r:embed="rId29">
            <a:extLst>
              <a:ext uri="{28A0092B-C50C-407E-A947-70E740481C1C}">
                <a14:useLocalDpi xmlns:a14="http://schemas.microsoft.com/office/drawing/2010/main" val="0"/>
              </a:ext>
            </a:extLst>
          </a:blip>
          <a:srcRect/>
          <a:stretch>
            <a:fillRect/>
          </a:stretch>
        </p:blipFill>
        <p:spPr bwMode="auto">
          <a:xfrm>
            <a:off x="2246313" y="4686300"/>
            <a:ext cx="103663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 name="Picture 25" descr="adventangel"/>
          <p:cNvPicPr>
            <a:picLocks noChangeAspect="1" noChangeArrowheads="1"/>
          </p:cNvPicPr>
          <p:nvPr userDrawn="1"/>
        </p:nvPicPr>
        <p:blipFill>
          <a:blip r:embed="rId30">
            <a:extLst>
              <a:ext uri="{28A0092B-C50C-407E-A947-70E740481C1C}">
                <a14:useLocalDpi xmlns:a14="http://schemas.microsoft.com/office/drawing/2010/main" val="0"/>
              </a:ext>
            </a:extLst>
          </a:blip>
          <a:srcRect/>
          <a:stretch>
            <a:fillRect/>
          </a:stretch>
        </p:blipFill>
        <p:spPr bwMode="auto">
          <a:xfrm>
            <a:off x="5943600" y="4495800"/>
            <a:ext cx="782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26" descr="adventstar"/>
          <p:cNvPicPr>
            <a:picLocks noChangeAspect="1" noChangeArrowheads="1"/>
          </p:cNvPicPr>
          <p:nvPr userDrawn="1"/>
        </p:nvPicPr>
        <p:blipFill>
          <a:blip r:embed="rId31">
            <a:extLst>
              <a:ext uri="{28A0092B-C50C-407E-A947-70E740481C1C}">
                <a14:useLocalDpi xmlns:a14="http://schemas.microsoft.com/office/drawing/2010/main" val="0"/>
              </a:ext>
            </a:extLst>
          </a:blip>
          <a:srcRect/>
          <a:stretch>
            <a:fillRect/>
          </a:stretch>
        </p:blipFill>
        <p:spPr bwMode="auto">
          <a:xfrm>
            <a:off x="7772400" y="4449763"/>
            <a:ext cx="87153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27" descr="snow"/>
          <p:cNvPicPr>
            <a:picLocks noChangeAspect="1" noChangeArrowheads="1"/>
          </p:cNvPicPr>
          <p:nvPr userDrawn="1"/>
        </p:nvPicPr>
        <p:blipFill>
          <a:blip r:embed="rId32">
            <a:extLst>
              <a:ext uri="{28A0092B-C50C-407E-A947-70E740481C1C}">
                <a14:useLocalDpi xmlns:a14="http://schemas.microsoft.com/office/drawing/2010/main" val="0"/>
              </a:ext>
            </a:extLst>
          </a:blip>
          <a:srcRect/>
          <a:stretch>
            <a:fillRect/>
          </a:stretch>
        </p:blipFill>
        <p:spPr bwMode="auto">
          <a:xfrm>
            <a:off x="436563" y="5791200"/>
            <a:ext cx="96043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6" name="Picture 28" descr="turkey"/>
          <p:cNvPicPr>
            <a:picLocks noChangeAspect="1" noChangeArrowheads="1"/>
          </p:cNvPicPr>
          <p:nvPr userDrawn="1"/>
        </p:nvPicPr>
        <p:blipFill>
          <a:blip r:embed="rId33">
            <a:extLst>
              <a:ext uri="{28A0092B-C50C-407E-A947-70E740481C1C}">
                <a14:useLocalDpi xmlns:a14="http://schemas.microsoft.com/office/drawing/2010/main" val="0"/>
              </a:ext>
            </a:extLst>
          </a:blip>
          <a:srcRect/>
          <a:stretch>
            <a:fillRect/>
          </a:stretch>
        </p:blipFill>
        <p:spPr bwMode="auto">
          <a:xfrm>
            <a:off x="7753350" y="5992813"/>
            <a:ext cx="9144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7" name="Picture 29" descr="sledge"/>
          <p:cNvPicPr>
            <a:picLocks noChangeAspect="1" noChangeArrowheads="1"/>
          </p:cNvPicPr>
          <p:nvPr userDrawn="1"/>
        </p:nvPicPr>
        <p:blipFill>
          <a:blip r:embed="rId34">
            <a:extLst>
              <a:ext uri="{28A0092B-C50C-407E-A947-70E740481C1C}">
                <a14:useLocalDpi xmlns:a14="http://schemas.microsoft.com/office/drawing/2010/main" val="0"/>
              </a:ext>
            </a:extLst>
          </a:blip>
          <a:srcRect/>
          <a:stretch>
            <a:fillRect/>
          </a:stretch>
        </p:blipFill>
        <p:spPr bwMode="auto">
          <a:xfrm>
            <a:off x="5892800" y="5859463"/>
            <a:ext cx="1003300"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8" name="Picture 31" descr="wreath"/>
          <p:cNvPicPr>
            <a:picLocks noChangeAspect="1" noChangeArrowheads="1"/>
          </p:cNvPicPr>
          <p:nvPr userDrawn="1"/>
        </p:nvPicPr>
        <p:blipFill>
          <a:blip r:embed="rId35">
            <a:extLst>
              <a:ext uri="{28A0092B-C50C-407E-A947-70E740481C1C}">
                <a14:useLocalDpi xmlns:a14="http://schemas.microsoft.com/office/drawing/2010/main" val="0"/>
              </a:ext>
            </a:extLst>
          </a:blip>
          <a:srcRect/>
          <a:stretch>
            <a:fillRect/>
          </a:stretch>
        </p:blipFill>
        <p:spPr bwMode="auto">
          <a:xfrm>
            <a:off x="5905500" y="352425"/>
            <a:ext cx="968375"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49" name="Group 32"/>
          <p:cNvGrpSpPr>
            <a:grpSpLocks/>
          </p:cNvGrpSpPr>
          <p:nvPr userDrawn="1"/>
        </p:nvGrpSpPr>
        <p:grpSpPr bwMode="auto">
          <a:xfrm>
            <a:off x="5943600" y="1752600"/>
            <a:ext cx="914400" cy="914400"/>
            <a:chOff x="288" y="1104"/>
            <a:chExt cx="576" cy="576"/>
          </a:xfrm>
        </p:grpSpPr>
        <p:sp>
          <p:nvSpPr>
            <p:cNvPr id="1077"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8"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9"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050" name="Group 40"/>
          <p:cNvGrpSpPr>
            <a:grpSpLocks/>
          </p:cNvGrpSpPr>
          <p:nvPr userDrawn="1"/>
        </p:nvGrpSpPr>
        <p:grpSpPr bwMode="auto">
          <a:xfrm>
            <a:off x="5943600" y="3124200"/>
            <a:ext cx="914400" cy="914400"/>
            <a:chOff x="288" y="1104"/>
            <a:chExt cx="576" cy="576"/>
          </a:xfrm>
        </p:grpSpPr>
        <p:sp>
          <p:nvSpPr>
            <p:cNvPr id="1074"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5"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6"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051" name="Group 44"/>
          <p:cNvGrpSpPr>
            <a:grpSpLocks/>
          </p:cNvGrpSpPr>
          <p:nvPr userDrawn="1"/>
        </p:nvGrpSpPr>
        <p:grpSpPr bwMode="auto">
          <a:xfrm>
            <a:off x="4114800" y="4495800"/>
            <a:ext cx="914400" cy="914400"/>
            <a:chOff x="288" y="1104"/>
            <a:chExt cx="576" cy="576"/>
          </a:xfrm>
        </p:grpSpPr>
        <p:sp>
          <p:nvSpPr>
            <p:cNvPr id="1071"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2"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3"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052" name="Group 48"/>
          <p:cNvGrpSpPr>
            <a:grpSpLocks/>
          </p:cNvGrpSpPr>
          <p:nvPr userDrawn="1"/>
        </p:nvGrpSpPr>
        <p:grpSpPr bwMode="auto">
          <a:xfrm>
            <a:off x="457200" y="5867400"/>
            <a:ext cx="914400" cy="914400"/>
            <a:chOff x="288" y="1104"/>
            <a:chExt cx="576" cy="576"/>
          </a:xfrm>
        </p:grpSpPr>
        <p:sp>
          <p:nvSpPr>
            <p:cNvPr id="1068"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69"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70"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053" name="Group 52"/>
          <p:cNvGrpSpPr>
            <a:grpSpLocks/>
          </p:cNvGrpSpPr>
          <p:nvPr userDrawn="1"/>
        </p:nvGrpSpPr>
        <p:grpSpPr bwMode="auto">
          <a:xfrm>
            <a:off x="4170363" y="6040438"/>
            <a:ext cx="795337" cy="606425"/>
            <a:chOff x="3084" y="187"/>
            <a:chExt cx="2224" cy="1697"/>
          </a:xfrm>
        </p:grpSpPr>
        <p:sp>
          <p:nvSpPr>
            <p:cNvPr id="1055" name="Freeform 53"/>
            <p:cNvSpPr>
              <a:spLocks/>
            </p:cNvSpPr>
            <p:nvPr/>
          </p:nvSpPr>
          <p:spPr bwMode="auto">
            <a:xfrm>
              <a:off x="3084" y="210"/>
              <a:ext cx="930" cy="589"/>
            </a:xfrm>
            <a:custGeom>
              <a:avLst/>
              <a:gdLst>
                <a:gd name="T0" fmla="*/ 82 w 930"/>
                <a:gd name="T1" fmla="*/ 0 h 589"/>
                <a:gd name="T2" fmla="*/ 120 w 930"/>
                <a:gd name="T3" fmla="*/ 26 h 589"/>
                <a:gd name="T4" fmla="*/ 142 w 930"/>
                <a:gd name="T5" fmla="*/ 63 h 589"/>
                <a:gd name="T6" fmla="*/ 157 w 930"/>
                <a:gd name="T7" fmla="*/ 116 h 589"/>
                <a:gd name="T8" fmla="*/ 168 w 930"/>
                <a:gd name="T9" fmla="*/ 300 h 589"/>
                <a:gd name="T10" fmla="*/ 183 w 930"/>
                <a:gd name="T11" fmla="*/ 367 h 589"/>
                <a:gd name="T12" fmla="*/ 206 w 930"/>
                <a:gd name="T13" fmla="*/ 394 h 589"/>
                <a:gd name="T14" fmla="*/ 232 w 930"/>
                <a:gd name="T15" fmla="*/ 405 h 589"/>
                <a:gd name="T16" fmla="*/ 285 w 930"/>
                <a:gd name="T17" fmla="*/ 409 h 589"/>
                <a:gd name="T18" fmla="*/ 315 w 930"/>
                <a:gd name="T19" fmla="*/ 394 h 589"/>
                <a:gd name="T20" fmla="*/ 330 w 930"/>
                <a:gd name="T21" fmla="*/ 375 h 589"/>
                <a:gd name="T22" fmla="*/ 341 w 930"/>
                <a:gd name="T23" fmla="*/ 326 h 589"/>
                <a:gd name="T24" fmla="*/ 330 w 930"/>
                <a:gd name="T25" fmla="*/ 116 h 589"/>
                <a:gd name="T26" fmla="*/ 341 w 930"/>
                <a:gd name="T27" fmla="*/ 75 h 589"/>
                <a:gd name="T28" fmla="*/ 371 w 930"/>
                <a:gd name="T29" fmla="*/ 48 h 589"/>
                <a:gd name="T30" fmla="*/ 401 w 930"/>
                <a:gd name="T31" fmla="*/ 45 h 589"/>
                <a:gd name="T32" fmla="*/ 431 w 930"/>
                <a:gd name="T33" fmla="*/ 63 h 589"/>
                <a:gd name="T34" fmla="*/ 454 w 930"/>
                <a:gd name="T35" fmla="*/ 112 h 589"/>
                <a:gd name="T36" fmla="*/ 480 w 930"/>
                <a:gd name="T37" fmla="*/ 360 h 589"/>
                <a:gd name="T38" fmla="*/ 510 w 930"/>
                <a:gd name="T39" fmla="*/ 412 h 589"/>
                <a:gd name="T40" fmla="*/ 536 w 930"/>
                <a:gd name="T41" fmla="*/ 424 h 589"/>
                <a:gd name="T42" fmla="*/ 930 w 930"/>
                <a:gd name="T43" fmla="*/ 469 h 589"/>
                <a:gd name="T44" fmla="*/ 747 w 930"/>
                <a:gd name="T45" fmla="*/ 578 h 589"/>
                <a:gd name="T46" fmla="*/ 435 w 930"/>
                <a:gd name="T47" fmla="*/ 548 h 589"/>
                <a:gd name="T48" fmla="*/ 225 w 930"/>
                <a:gd name="T49" fmla="*/ 518 h 589"/>
                <a:gd name="T50" fmla="*/ 101 w 930"/>
                <a:gd name="T51" fmla="*/ 491 h 589"/>
                <a:gd name="T52" fmla="*/ 56 w 930"/>
                <a:gd name="T53" fmla="*/ 457 h 589"/>
                <a:gd name="T54" fmla="*/ 26 w 930"/>
                <a:gd name="T55" fmla="*/ 397 h 589"/>
                <a:gd name="T56" fmla="*/ 7 w 930"/>
                <a:gd name="T57" fmla="*/ 274 h 589"/>
                <a:gd name="T58" fmla="*/ 0 w 930"/>
                <a:gd name="T59" fmla="*/ 135 h 589"/>
                <a:gd name="T60" fmla="*/ 7 w 930"/>
                <a:gd name="T61" fmla="*/ 71 h 589"/>
                <a:gd name="T62" fmla="*/ 26 w 930"/>
                <a:gd name="T63" fmla="*/ 30 h 589"/>
                <a:gd name="T64" fmla="*/ 52 w 930"/>
                <a:gd name="T65" fmla="*/ 0 h 5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30" h="589">
                  <a:moveTo>
                    <a:pt x="56" y="0"/>
                  </a:moveTo>
                  <a:lnTo>
                    <a:pt x="82" y="0"/>
                  </a:lnTo>
                  <a:lnTo>
                    <a:pt x="105" y="11"/>
                  </a:lnTo>
                  <a:lnTo>
                    <a:pt x="120" y="26"/>
                  </a:lnTo>
                  <a:lnTo>
                    <a:pt x="135" y="41"/>
                  </a:lnTo>
                  <a:lnTo>
                    <a:pt x="142" y="63"/>
                  </a:lnTo>
                  <a:lnTo>
                    <a:pt x="150" y="82"/>
                  </a:lnTo>
                  <a:lnTo>
                    <a:pt x="157" y="116"/>
                  </a:lnTo>
                  <a:lnTo>
                    <a:pt x="161" y="225"/>
                  </a:lnTo>
                  <a:lnTo>
                    <a:pt x="168" y="300"/>
                  </a:lnTo>
                  <a:lnTo>
                    <a:pt x="176" y="352"/>
                  </a:lnTo>
                  <a:lnTo>
                    <a:pt x="183" y="367"/>
                  </a:lnTo>
                  <a:lnTo>
                    <a:pt x="191" y="382"/>
                  </a:lnTo>
                  <a:lnTo>
                    <a:pt x="206" y="394"/>
                  </a:lnTo>
                  <a:lnTo>
                    <a:pt x="217" y="401"/>
                  </a:lnTo>
                  <a:lnTo>
                    <a:pt x="232" y="405"/>
                  </a:lnTo>
                  <a:lnTo>
                    <a:pt x="251" y="409"/>
                  </a:lnTo>
                  <a:lnTo>
                    <a:pt x="285" y="409"/>
                  </a:lnTo>
                  <a:lnTo>
                    <a:pt x="300" y="401"/>
                  </a:lnTo>
                  <a:lnTo>
                    <a:pt x="315" y="394"/>
                  </a:lnTo>
                  <a:lnTo>
                    <a:pt x="322" y="386"/>
                  </a:lnTo>
                  <a:lnTo>
                    <a:pt x="330" y="375"/>
                  </a:lnTo>
                  <a:lnTo>
                    <a:pt x="337" y="349"/>
                  </a:lnTo>
                  <a:lnTo>
                    <a:pt x="341" y="326"/>
                  </a:lnTo>
                  <a:lnTo>
                    <a:pt x="337" y="217"/>
                  </a:lnTo>
                  <a:lnTo>
                    <a:pt x="330" y="116"/>
                  </a:lnTo>
                  <a:lnTo>
                    <a:pt x="334" y="97"/>
                  </a:lnTo>
                  <a:lnTo>
                    <a:pt x="341" y="75"/>
                  </a:lnTo>
                  <a:lnTo>
                    <a:pt x="360" y="56"/>
                  </a:lnTo>
                  <a:lnTo>
                    <a:pt x="371" y="48"/>
                  </a:lnTo>
                  <a:lnTo>
                    <a:pt x="386" y="45"/>
                  </a:lnTo>
                  <a:lnTo>
                    <a:pt x="401" y="45"/>
                  </a:lnTo>
                  <a:lnTo>
                    <a:pt x="412" y="48"/>
                  </a:lnTo>
                  <a:lnTo>
                    <a:pt x="431" y="63"/>
                  </a:lnTo>
                  <a:lnTo>
                    <a:pt x="446" y="86"/>
                  </a:lnTo>
                  <a:lnTo>
                    <a:pt x="454" y="112"/>
                  </a:lnTo>
                  <a:lnTo>
                    <a:pt x="472" y="334"/>
                  </a:lnTo>
                  <a:lnTo>
                    <a:pt x="480" y="360"/>
                  </a:lnTo>
                  <a:lnTo>
                    <a:pt x="491" y="390"/>
                  </a:lnTo>
                  <a:lnTo>
                    <a:pt x="510" y="412"/>
                  </a:lnTo>
                  <a:lnTo>
                    <a:pt x="521" y="420"/>
                  </a:lnTo>
                  <a:lnTo>
                    <a:pt x="536" y="424"/>
                  </a:lnTo>
                  <a:lnTo>
                    <a:pt x="747" y="446"/>
                  </a:lnTo>
                  <a:lnTo>
                    <a:pt x="930" y="469"/>
                  </a:lnTo>
                  <a:lnTo>
                    <a:pt x="919" y="589"/>
                  </a:lnTo>
                  <a:lnTo>
                    <a:pt x="747" y="578"/>
                  </a:lnTo>
                  <a:lnTo>
                    <a:pt x="544" y="559"/>
                  </a:lnTo>
                  <a:lnTo>
                    <a:pt x="435" y="548"/>
                  </a:lnTo>
                  <a:lnTo>
                    <a:pt x="330" y="536"/>
                  </a:lnTo>
                  <a:lnTo>
                    <a:pt x="225" y="518"/>
                  </a:lnTo>
                  <a:lnTo>
                    <a:pt x="123" y="499"/>
                  </a:lnTo>
                  <a:lnTo>
                    <a:pt x="101" y="491"/>
                  </a:lnTo>
                  <a:lnTo>
                    <a:pt x="75" y="476"/>
                  </a:lnTo>
                  <a:lnTo>
                    <a:pt x="56" y="457"/>
                  </a:lnTo>
                  <a:lnTo>
                    <a:pt x="37" y="431"/>
                  </a:lnTo>
                  <a:lnTo>
                    <a:pt x="26" y="397"/>
                  </a:lnTo>
                  <a:lnTo>
                    <a:pt x="18" y="356"/>
                  </a:lnTo>
                  <a:lnTo>
                    <a:pt x="7" y="274"/>
                  </a:lnTo>
                  <a:lnTo>
                    <a:pt x="3" y="195"/>
                  </a:lnTo>
                  <a:lnTo>
                    <a:pt x="0" y="135"/>
                  </a:lnTo>
                  <a:lnTo>
                    <a:pt x="0" y="97"/>
                  </a:lnTo>
                  <a:lnTo>
                    <a:pt x="7" y="71"/>
                  </a:lnTo>
                  <a:lnTo>
                    <a:pt x="15" y="45"/>
                  </a:lnTo>
                  <a:lnTo>
                    <a:pt x="26" y="30"/>
                  </a:lnTo>
                  <a:lnTo>
                    <a:pt x="48" y="7"/>
                  </a:lnTo>
                  <a:lnTo>
                    <a:pt x="52" y="0"/>
                  </a:lnTo>
                  <a:lnTo>
                    <a:pt x="56" y="0"/>
                  </a:lnTo>
                  <a:close/>
                </a:path>
              </a:pathLst>
            </a:custGeom>
            <a:solidFill>
              <a:srgbClr val="4C3800"/>
            </a:solidFill>
            <a:ln w="9525" cap="flat" cmpd="sng">
              <a:solidFill>
                <a:srgbClr val="4C38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54"/>
            <p:cNvSpPr>
              <a:spLocks/>
            </p:cNvSpPr>
            <p:nvPr/>
          </p:nvSpPr>
          <p:spPr bwMode="auto">
            <a:xfrm>
              <a:off x="4377" y="187"/>
              <a:ext cx="931" cy="589"/>
            </a:xfrm>
            <a:custGeom>
              <a:avLst/>
              <a:gdLst>
                <a:gd name="T0" fmla="*/ 848 w 931"/>
                <a:gd name="T1" fmla="*/ 0 h 589"/>
                <a:gd name="T2" fmla="*/ 811 w 931"/>
                <a:gd name="T3" fmla="*/ 26 h 589"/>
                <a:gd name="T4" fmla="*/ 788 w 931"/>
                <a:gd name="T5" fmla="*/ 64 h 589"/>
                <a:gd name="T6" fmla="*/ 773 w 931"/>
                <a:gd name="T7" fmla="*/ 116 h 589"/>
                <a:gd name="T8" fmla="*/ 762 w 931"/>
                <a:gd name="T9" fmla="*/ 300 h 589"/>
                <a:gd name="T10" fmla="*/ 747 w 931"/>
                <a:gd name="T11" fmla="*/ 368 h 589"/>
                <a:gd name="T12" fmla="*/ 724 w 931"/>
                <a:gd name="T13" fmla="*/ 394 h 589"/>
                <a:gd name="T14" fmla="*/ 698 w 931"/>
                <a:gd name="T15" fmla="*/ 405 h 589"/>
                <a:gd name="T16" fmla="*/ 645 w 931"/>
                <a:gd name="T17" fmla="*/ 409 h 589"/>
                <a:gd name="T18" fmla="*/ 615 w 931"/>
                <a:gd name="T19" fmla="*/ 394 h 589"/>
                <a:gd name="T20" fmla="*/ 600 w 931"/>
                <a:gd name="T21" fmla="*/ 375 h 589"/>
                <a:gd name="T22" fmla="*/ 589 w 931"/>
                <a:gd name="T23" fmla="*/ 326 h 589"/>
                <a:gd name="T24" fmla="*/ 600 w 931"/>
                <a:gd name="T25" fmla="*/ 116 h 589"/>
                <a:gd name="T26" fmla="*/ 589 w 931"/>
                <a:gd name="T27" fmla="*/ 75 h 589"/>
                <a:gd name="T28" fmla="*/ 559 w 931"/>
                <a:gd name="T29" fmla="*/ 49 h 589"/>
                <a:gd name="T30" fmla="*/ 529 w 931"/>
                <a:gd name="T31" fmla="*/ 45 h 589"/>
                <a:gd name="T32" fmla="*/ 499 w 931"/>
                <a:gd name="T33" fmla="*/ 64 h 589"/>
                <a:gd name="T34" fmla="*/ 477 w 931"/>
                <a:gd name="T35" fmla="*/ 112 h 589"/>
                <a:gd name="T36" fmla="*/ 450 w 931"/>
                <a:gd name="T37" fmla="*/ 360 h 589"/>
                <a:gd name="T38" fmla="*/ 420 w 931"/>
                <a:gd name="T39" fmla="*/ 413 h 589"/>
                <a:gd name="T40" fmla="*/ 394 w 931"/>
                <a:gd name="T41" fmla="*/ 424 h 589"/>
                <a:gd name="T42" fmla="*/ 0 w 931"/>
                <a:gd name="T43" fmla="*/ 469 h 589"/>
                <a:gd name="T44" fmla="*/ 184 w 931"/>
                <a:gd name="T45" fmla="*/ 578 h 589"/>
                <a:gd name="T46" fmla="*/ 495 w 931"/>
                <a:gd name="T47" fmla="*/ 548 h 589"/>
                <a:gd name="T48" fmla="*/ 706 w 931"/>
                <a:gd name="T49" fmla="*/ 518 h 589"/>
                <a:gd name="T50" fmla="*/ 829 w 931"/>
                <a:gd name="T51" fmla="*/ 492 h 589"/>
                <a:gd name="T52" fmla="*/ 874 w 931"/>
                <a:gd name="T53" fmla="*/ 458 h 589"/>
                <a:gd name="T54" fmla="*/ 904 w 931"/>
                <a:gd name="T55" fmla="*/ 398 h 589"/>
                <a:gd name="T56" fmla="*/ 923 w 931"/>
                <a:gd name="T57" fmla="*/ 274 h 589"/>
                <a:gd name="T58" fmla="*/ 931 w 931"/>
                <a:gd name="T59" fmla="*/ 135 h 589"/>
                <a:gd name="T60" fmla="*/ 923 w 931"/>
                <a:gd name="T61" fmla="*/ 71 h 589"/>
                <a:gd name="T62" fmla="*/ 904 w 931"/>
                <a:gd name="T63" fmla="*/ 30 h 589"/>
                <a:gd name="T64" fmla="*/ 874 w 931"/>
                <a:gd name="T65" fmla="*/ 0 h 58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31" h="589">
                  <a:moveTo>
                    <a:pt x="874" y="0"/>
                  </a:moveTo>
                  <a:lnTo>
                    <a:pt x="848" y="0"/>
                  </a:lnTo>
                  <a:lnTo>
                    <a:pt x="826" y="11"/>
                  </a:lnTo>
                  <a:lnTo>
                    <a:pt x="811" y="26"/>
                  </a:lnTo>
                  <a:lnTo>
                    <a:pt x="796" y="41"/>
                  </a:lnTo>
                  <a:lnTo>
                    <a:pt x="788" y="64"/>
                  </a:lnTo>
                  <a:lnTo>
                    <a:pt x="781" y="82"/>
                  </a:lnTo>
                  <a:lnTo>
                    <a:pt x="773" y="116"/>
                  </a:lnTo>
                  <a:lnTo>
                    <a:pt x="769" y="225"/>
                  </a:lnTo>
                  <a:lnTo>
                    <a:pt x="762" y="300"/>
                  </a:lnTo>
                  <a:lnTo>
                    <a:pt x="754" y="353"/>
                  </a:lnTo>
                  <a:lnTo>
                    <a:pt x="747" y="368"/>
                  </a:lnTo>
                  <a:lnTo>
                    <a:pt x="739" y="383"/>
                  </a:lnTo>
                  <a:lnTo>
                    <a:pt x="724" y="394"/>
                  </a:lnTo>
                  <a:lnTo>
                    <a:pt x="713" y="401"/>
                  </a:lnTo>
                  <a:lnTo>
                    <a:pt x="698" y="405"/>
                  </a:lnTo>
                  <a:lnTo>
                    <a:pt x="679" y="409"/>
                  </a:lnTo>
                  <a:lnTo>
                    <a:pt x="645" y="409"/>
                  </a:lnTo>
                  <a:lnTo>
                    <a:pt x="630" y="401"/>
                  </a:lnTo>
                  <a:lnTo>
                    <a:pt x="615" y="394"/>
                  </a:lnTo>
                  <a:lnTo>
                    <a:pt x="604" y="386"/>
                  </a:lnTo>
                  <a:lnTo>
                    <a:pt x="600" y="375"/>
                  </a:lnTo>
                  <a:lnTo>
                    <a:pt x="589" y="349"/>
                  </a:lnTo>
                  <a:lnTo>
                    <a:pt x="589" y="326"/>
                  </a:lnTo>
                  <a:lnTo>
                    <a:pt x="593" y="218"/>
                  </a:lnTo>
                  <a:lnTo>
                    <a:pt x="600" y="116"/>
                  </a:lnTo>
                  <a:lnTo>
                    <a:pt x="597" y="97"/>
                  </a:lnTo>
                  <a:lnTo>
                    <a:pt x="589" y="75"/>
                  </a:lnTo>
                  <a:lnTo>
                    <a:pt x="570" y="56"/>
                  </a:lnTo>
                  <a:lnTo>
                    <a:pt x="559" y="49"/>
                  </a:lnTo>
                  <a:lnTo>
                    <a:pt x="544" y="45"/>
                  </a:lnTo>
                  <a:lnTo>
                    <a:pt x="529" y="45"/>
                  </a:lnTo>
                  <a:lnTo>
                    <a:pt x="518" y="49"/>
                  </a:lnTo>
                  <a:lnTo>
                    <a:pt x="499" y="64"/>
                  </a:lnTo>
                  <a:lnTo>
                    <a:pt x="484" y="86"/>
                  </a:lnTo>
                  <a:lnTo>
                    <a:pt x="477" y="112"/>
                  </a:lnTo>
                  <a:lnTo>
                    <a:pt x="458" y="334"/>
                  </a:lnTo>
                  <a:lnTo>
                    <a:pt x="450" y="360"/>
                  </a:lnTo>
                  <a:lnTo>
                    <a:pt x="439" y="390"/>
                  </a:lnTo>
                  <a:lnTo>
                    <a:pt x="420" y="413"/>
                  </a:lnTo>
                  <a:lnTo>
                    <a:pt x="409" y="420"/>
                  </a:lnTo>
                  <a:lnTo>
                    <a:pt x="394" y="424"/>
                  </a:lnTo>
                  <a:lnTo>
                    <a:pt x="184" y="446"/>
                  </a:lnTo>
                  <a:lnTo>
                    <a:pt x="0" y="469"/>
                  </a:lnTo>
                  <a:lnTo>
                    <a:pt x="11" y="589"/>
                  </a:lnTo>
                  <a:lnTo>
                    <a:pt x="184" y="578"/>
                  </a:lnTo>
                  <a:lnTo>
                    <a:pt x="386" y="559"/>
                  </a:lnTo>
                  <a:lnTo>
                    <a:pt x="495" y="548"/>
                  </a:lnTo>
                  <a:lnTo>
                    <a:pt x="600" y="537"/>
                  </a:lnTo>
                  <a:lnTo>
                    <a:pt x="706" y="518"/>
                  </a:lnTo>
                  <a:lnTo>
                    <a:pt x="807" y="499"/>
                  </a:lnTo>
                  <a:lnTo>
                    <a:pt x="829" y="492"/>
                  </a:lnTo>
                  <a:lnTo>
                    <a:pt x="852" y="477"/>
                  </a:lnTo>
                  <a:lnTo>
                    <a:pt x="874" y="458"/>
                  </a:lnTo>
                  <a:lnTo>
                    <a:pt x="893" y="431"/>
                  </a:lnTo>
                  <a:lnTo>
                    <a:pt x="904" y="398"/>
                  </a:lnTo>
                  <a:lnTo>
                    <a:pt x="912" y="356"/>
                  </a:lnTo>
                  <a:lnTo>
                    <a:pt x="923" y="274"/>
                  </a:lnTo>
                  <a:lnTo>
                    <a:pt x="927" y="195"/>
                  </a:lnTo>
                  <a:lnTo>
                    <a:pt x="931" y="135"/>
                  </a:lnTo>
                  <a:lnTo>
                    <a:pt x="931" y="97"/>
                  </a:lnTo>
                  <a:lnTo>
                    <a:pt x="923" y="71"/>
                  </a:lnTo>
                  <a:lnTo>
                    <a:pt x="916" y="45"/>
                  </a:lnTo>
                  <a:lnTo>
                    <a:pt x="904" y="30"/>
                  </a:lnTo>
                  <a:lnTo>
                    <a:pt x="882" y="7"/>
                  </a:lnTo>
                  <a:lnTo>
                    <a:pt x="874" y="0"/>
                  </a:lnTo>
                  <a:close/>
                </a:path>
              </a:pathLst>
            </a:custGeom>
            <a:solidFill>
              <a:srgbClr val="4C3800"/>
            </a:solidFill>
            <a:ln w="9525" cap="flat" cmpd="sng">
              <a:solidFill>
                <a:srgbClr val="4C38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55"/>
            <p:cNvSpPr>
              <a:spLocks/>
            </p:cNvSpPr>
            <p:nvPr/>
          </p:nvSpPr>
          <p:spPr bwMode="auto">
            <a:xfrm>
              <a:off x="3662" y="514"/>
              <a:ext cx="991" cy="1370"/>
            </a:xfrm>
            <a:custGeom>
              <a:avLst/>
              <a:gdLst>
                <a:gd name="T0" fmla="*/ 581 w 991"/>
                <a:gd name="T1" fmla="*/ 1370 h 1370"/>
                <a:gd name="T2" fmla="*/ 469 w 991"/>
                <a:gd name="T3" fmla="*/ 1366 h 1370"/>
                <a:gd name="T4" fmla="*/ 364 w 991"/>
                <a:gd name="T5" fmla="*/ 1351 h 1370"/>
                <a:gd name="T6" fmla="*/ 266 w 991"/>
                <a:gd name="T7" fmla="*/ 1332 h 1370"/>
                <a:gd name="T8" fmla="*/ 221 w 991"/>
                <a:gd name="T9" fmla="*/ 1321 h 1370"/>
                <a:gd name="T10" fmla="*/ 180 w 991"/>
                <a:gd name="T11" fmla="*/ 1306 h 1370"/>
                <a:gd name="T12" fmla="*/ 142 w 991"/>
                <a:gd name="T13" fmla="*/ 1287 h 1370"/>
                <a:gd name="T14" fmla="*/ 108 w 991"/>
                <a:gd name="T15" fmla="*/ 1268 h 1370"/>
                <a:gd name="T16" fmla="*/ 78 w 991"/>
                <a:gd name="T17" fmla="*/ 1246 h 1370"/>
                <a:gd name="T18" fmla="*/ 52 w 991"/>
                <a:gd name="T19" fmla="*/ 1223 h 1370"/>
                <a:gd name="T20" fmla="*/ 30 w 991"/>
                <a:gd name="T21" fmla="*/ 1201 h 1370"/>
                <a:gd name="T22" fmla="*/ 15 w 991"/>
                <a:gd name="T23" fmla="*/ 1175 h 1370"/>
                <a:gd name="T24" fmla="*/ 3 w 991"/>
                <a:gd name="T25" fmla="*/ 1145 h 1370"/>
                <a:gd name="T26" fmla="*/ 0 w 991"/>
                <a:gd name="T27" fmla="*/ 1114 h 1370"/>
                <a:gd name="T28" fmla="*/ 0 w 991"/>
                <a:gd name="T29" fmla="*/ 1077 h 1370"/>
                <a:gd name="T30" fmla="*/ 3 w 991"/>
                <a:gd name="T31" fmla="*/ 1039 h 1370"/>
                <a:gd name="T32" fmla="*/ 26 w 991"/>
                <a:gd name="T33" fmla="*/ 942 h 1370"/>
                <a:gd name="T34" fmla="*/ 60 w 991"/>
                <a:gd name="T35" fmla="*/ 833 h 1370"/>
                <a:gd name="T36" fmla="*/ 101 w 991"/>
                <a:gd name="T37" fmla="*/ 717 h 1370"/>
                <a:gd name="T38" fmla="*/ 184 w 991"/>
                <a:gd name="T39" fmla="*/ 499 h 1370"/>
                <a:gd name="T40" fmla="*/ 214 w 991"/>
                <a:gd name="T41" fmla="*/ 409 h 1370"/>
                <a:gd name="T42" fmla="*/ 236 w 991"/>
                <a:gd name="T43" fmla="*/ 341 h 1370"/>
                <a:gd name="T44" fmla="*/ 255 w 991"/>
                <a:gd name="T45" fmla="*/ 281 h 1370"/>
                <a:gd name="T46" fmla="*/ 274 w 991"/>
                <a:gd name="T47" fmla="*/ 221 h 1370"/>
                <a:gd name="T48" fmla="*/ 300 w 991"/>
                <a:gd name="T49" fmla="*/ 165 h 1370"/>
                <a:gd name="T50" fmla="*/ 334 w 991"/>
                <a:gd name="T51" fmla="*/ 112 h 1370"/>
                <a:gd name="T52" fmla="*/ 367 w 991"/>
                <a:gd name="T53" fmla="*/ 63 h 1370"/>
                <a:gd name="T54" fmla="*/ 390 w 991"/>
                <a:gd name="T55" fmla="*/ 45 h 1370"/>
                <a:gd name="T56" fmla="*/ 413 w 991"/>
                <a:gd name="T57" fmla="*/ 30 h 1370"/>
                <a:gd name="T58" fmla="*/ 435 w 991"/>
                <a:gd name="T59" fmla="*/ 15 h 1370"/>
                <a:gd name="T60" fmla="*/ 458 w 991"/>
                <a:gd name="T61" fmla="*/ 7 h 1370"/>
                <a:gd name="T62" fmla="*/ 488 w 991"/>
                <a:gd name="T63" fmla="*/ 0 h 1370"/>
                <a:gd name="T64" fmla="*/ 514 w 991"/>
                <a:gd name="T65" fmla="*/ 0 h 1370"/>
                <a:gd name="T66" fmla="*/ 540 w 991"/>
                <a:gd name="T67" fmla="*/ 3 h 1370"/>
                <a:gd name="T68" fmla="*/ 570 w 991"/>
                <a:gd name="T69" fmla="*/ 11 h 1370"/>
                <a:gd name="T70" fmla="*/ 593 w 991"/>
                <a:gd name="T71" fmla="*/ 22 h 1370"/>
                <a:gd name="T72" fmla="*/ 619 w 991"/>
                <a:gd name="T73" fmla="*/ 37 h 1370"/>
                <a:gd name="T74" fmla="*/ 641 w 991"/>
                <a:gd name="T75" fmla="*/ 56 h 1370"/>
                <a:gd name="T76" fmla="*/ 660 w 991"/>
                <a:gd name="T77" fmla="*/ 78 h 1370"/>
                <a:gd name="T78" fmla="*/ 698 w 991"/>
                <a:gd name="T79" fmla="*/ 131 h 1370"/>
                <a:gd name="T80" fmla="*/ 728 w 991"/>
                <a:gd name="T81" fmla="*/ 187 h 1370"/>
                <a:gd name="T82" fmla="*/ 754 w 991"/>
                <a:gd name="T83" fmla="*/ 247 h 1370"/>
                <a:gd name="T84" fmla="*/ 773 w 991"/>
                <a:gd name="T85" fmla="*/ 304 h 1370"/>
                <a:gd name="T86" fmla="*/ 784 w 991"/>
                <a:gd name="T87" fmla="*/ 356 h 1370"/>
                <a:gd name="T88" fmla="*/ 822 w 991"/>
                <a:gd name="T89" fmla="*/ 491 h 1370"/>
                <a:gd name="T90" fmla="*/ 889 w 991"/>
                <a:gd name="T91" fmla="*/ 728 h 1370"/>
                <a:gd name="T92" fmla="*/ 957 w 991"/>
                <a:gd name="T93" fmla="*/ 972 h 1370"/>
                <a:gd name="T94" fmla="*/ 979 w 991"/>
                <a:gd name="T95" fmla="*/ 1069 h 1370"/>
                <a:gd name="T96" fmla="*/ 991 w 991"/>
                <a:gd name="T97" fmla="*/ 1133 h 1370"/>
                <a:gd name="T98" fmla="*/ 991 w 991"/>
                <a:gd name="T99" fmla="*/ 1152 h 1370"/>
                <a:gd name="T100" fmla="*/ 983 w 991"/>
                <a:gd name="T101" fmla="*/ 1175 h 1370"/>
                <a:gd name="T102" fmla="*/ 976 w 991"/>
                <a:gd name="T103" fmla="*/ 1197 h 1370"/>
                <a:gd name="T104" fmla="*/ 961 w 991"/>
                <a:gd name="T105" fmla="*/ 1216 h 1370"/>
                <a:gd name="T106" fmla="*/ 946 w 991"/>
                <a:gd name="T107" fmla="*/ 1238 h 1370"/>
                <a:gd name="T108" fmla="*/ 923 w 991"/>
                <a:gd name="T109" fmla="*/ 1257 h 1370"/>
                <a:gd name="T110" fmla="*/ 874 w 991"/>
                <a:gd name="T111" fmla="*/ 1291 h 1370"/>
                <a:gd name="T112" fmla="*/ 814 w 991"/>
                <a:gd name="T113" fmla="*/ 1325 h 1370"/>
                <a:gd name="T114" fmla="*/ 743 w 991"/>
                <a:gd name="T115" fmla="*/ 1347 h 1370"/>
                <a:gd name="T116" fmla="*/ 664 w 991"/>
                <a:gd name="T117" fmla="*/ 1362 h 1370"/>
                <a:gd name="T118" fmla="*/ 623 w 991"/>
                <a:gd name="T119" fmla="*/ 1366 h 1370"/>
                <a:gd name="T120" fmla="*/ 581 w 991"/>
                <a:gd name="T121" fmla="*/ 1370 h 13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991" h="1370">
                  <a:moveTo>
                    <a:pt x="581" y="1370"/>
                  </a:moveTo>
                  <a:lnTo>
                    <a:pt x="469" y="1366"/>
                  </a:lnTo>
                  <a:lnTo>
                    <a:pt x="364" y="1351"/>
                  </a:lnTo>
                  <a:lnTo>
                    <a:pt x="266" y="1332"/>
                  </a:lnTo>
                  <a:lnTo>
                    <a:pt x="221" y="1321"/>
                  </a:lnTo>
                  <a:lnTo>
                    <a:pt x="180" y="1306"/>
                  </a:lnTo>
                  <a:lnTo>
                    <a:pt x="142" y="1287"/>
                  </a:lnTo>
                  <a:lnTo>
                    <a:pt x="108" y="1268"/>
                  </a:lnTo>
                  <a:lnTo>
                    <a:pt x="78" y="1246"/>
                  </a:lnTo>
                  <a:lnTo>
                    <a:pt x="52" y="1223"/>
                  </a:lnTo>
                  <a:lnTo>
                    <a:pt x="30" y="1201"/>
                  </a:lnTo>
                  <a:lnTo>
                    <a:pt x="15" y="1175"/>
                  </a:lnTo>
                  <a:lnTo>
                    <a:pt x="3" y="1145"/>
                  </a:lnTo>
                  <a:lnTo>
                    <a:pt x="0" y="1114"/>
                  </a:lnTo>
                  <a:lnTo>
                    <a:pt x="0" y="1077"/>
                  </a:lnTo>
                  <a:lnTo>
                    <a:pt x="3" y="1039"/>
                  </a:lnTo>
                  <a:lnTo>
                    <a:pt x="26" y="942"/>
                  </a:lnTo>
                  <a:lnTo>
                    <a:pt x="60" y="833"/>
                  </a:lnTo>
                  <a:lnTo>
                    <a:pt x="101" y="717"/>
                  </a:lnTo>
                  <a:lnTo>
                    <a:pt x="184" y="499"/>
                  </a:lnTo>
                  <a:lnTo>
                    <a:pt x="214" y="409"/>
                  </a:lnTo>
                  <a:lnTo>
                    <a:pt x="236" y="341"/>
                  </a:lnTo>
                  <a:lnTo>
                    <a:pt x="255" y="281"/>
                  </a:lnTo>
                  <a:lnTo>
                    <a:pt x="274" y="221"/>
                  </a:lnTo>
                  <a:lnTo>
                    <a:pt x="300" y="165"/>
                  </a:lnTo>
                  <a:lnTo>
                    <a:pt x="334" y="112"/>
                  </a:lnTo>
                  <a:lnTo>
                    <a:pt x="367" y="63"/>
                  </a:lnTo>
                  <a:lnTo>
                    <a:pt x="390" y="45"/>
                  </a:lnTo>
                  <a:lnTo>
                    <a:pt x="413" y="30"/>
                  </a:lnTo>
                  <a:lnTo>
                    <a:pt x="435" y="15"/>
                  </a:lnTo>
                  <a:lnTo>
                    <a:pt x="458" y="7"/>
                  </a:lnTo>
                  <a:lnTo>
                    <a:pt x="488" y="0"/>
                  </a:lnTo>
                  <a:lnTo>
                    <a:pt x="514" y="0"/>
                  </a:lnTo>
                  <a:lnTo>
                    <a:pt x="540" y="3"/>
                  </a:lnTo>
                  <a:lnTo>
                    <a:pt x="570" y="11"/>
                  </a:lnTo>
                  <a:lnTo>
                    <a:pt x="593" y="22"/>
                  </a:lnTo>
                  <a:lnTo>
                    <a:pt x="619" y="37"/>
                  </a:lnTo>
                  <a:lnTo>
                    <a:pt x="641" y="56"/>
                  </a:lnTo>
                  <a:lnTo>
                    <a:pt x="660" y="78"/>
                  </a:lnTo>
                  <a:lnTo>
                    <a:pt x="698" y="131"/>
                  </a:lnTo>
                  <a:lnTo>
                    <a:pt x="728" y="187"/>
                  </a:lnTo>
                  <a:lnTo>
                    <a:pt x="754" y="247"/>
                  </a:lnTo>
                  <a:lnTo>
                    <a:pt x="773" y="304"/>
                  </a:lnTo>
                  <a:lnTo>
                    <a:pt x="784" y="356"/>
                  </a:lnTo>
                  <a:lnTo>
                    <a:pt x="822" y="491"/>
                  </a:lnTo>
                  <a:lnTo>
                    <a:pt x="889" y="728"/>
                  </a:lnTo>
                  <a:lnTo>
                    <a:pt x="957" y="972"/>
                  </a:lnTo>
                  <a:lnTo>
                    <a:pt x="979" y="1069"/>
                  </a:lnTo>
                  <a:lnTo>
                    <a:pt x="991" y="1133"/>
                  </a:lnTo>
                  <a:lnTo>
                    <a:pt x="991" y="1152"/>
                  </a:lnTo>
                  <a:lnTo>
                    <a:pt x="983" y="1175"/>
                  </a:lnTo>
                  <a:lnTo>
                    <a:pt x="976" y="1197"/>
                  </a:lnTo>
                  <a:lnTo>
                    <a:pt x="961" y="1216"/>
                  </a:lnTo>
                  <a:lnTo>
                    <a:pt x="946" y="1238"/>
                  </a:lnTo>
                  <a:lnTo>
                    <a:pt x="923" y="1257"/>
                  </a:lnTo>
                  <a:lnTo>
                    <a:pt x="874" y="1291"/>
                  </a:lnTo>
                  <a:lnTo>
                    <a:pt x="814" y="1325"/>
                  </a:lnTo>
                  <a:lnTo>
                    <a:pt x="743" y="1347"/>
                  </a:lnTo>
                  <a:lnTo>
                    <a:pt x="664" y="1362"/>
                  </a:lnTo>
                  <a:lnTo>
                    <a:pt x="623" y="1366"/>
                  </a:lnTo>
                  <a:lnTo>
                    <a:pt x="581" y="1370"/>
                  </a:lnTo>
                  <a:close/>
                </a:path>
              </a:pathLst>
            </a:custGeom>
            <a:solidFill>
              <a:srgbClr val="B45D27"/>
            </a:solidFill>
            <a:ln w="9525" cmpd="sng">
              <a:solidFill>
                <a:srgbClr val="4C3800"/>
              </a:solidFill>
              <a:prstDash val="solid"/>
              <a:round/>
              <a:headEnd/>
              <a:tailEnd/>
            </a:ln>
          </p:spPr>
          <p:txBody>
            <a:bodyPr/>
            <a:lstStyle/>
            <a:p>
              <a:endParaRPr lang="en-GB"/>
            </a:p>
          </p:txBody>
        </p:sp>
        <p:sp>
          <p:nvSpPr>
            <p:cNvPr id="1058" name="Freeform 56"/>
            <p:cNvSpPr>
              <a:spLocks/>
            </p:cNvSpPr>
            <p:nvPr/>
          </p:nvSpPr>
          <p:spPr bwMode="auto">
            <a:xfrm>
              <a:off x="3958" y="825"/>
              <a:ext cx="94" cy="124"/>
            </a:xfrm>
            <a:custGeom>
              <a:avLst/>
              <a:gdLst>
                <a:gd name="T0" fmla="*/ 94 w 94"/>
                <a:gd name="T1" fmla="*/ 60 h 124"/>
                <a:gd name="T2" fmla="*/ 90 w 94"/>
                <a:gd name="T3" fmla="*/ 86 h 124"/>
                <a:gd name="T4" fmla="*/ 79 w 94"/>
                <a:gd name="T5" fmla="*/ 105 h 124"/>
                <a:gd name="T6" fmla="*/ 64 w 94"/>
                <a:gd name="T7" fmla="*/ 117 h 124"/>
                <a:gd name="T8" fmla="*/ 49 w 94"/>
                <a:gd name="T9" fmla="*/ 124 h 124"/>
                <a:gd name="T10" fmla="*/ 30 w 94"/>
                <a:gd name="T11" fmla="*/ 117 h 124"/>
                <a:gd name="T12" fmla="*/ 15 w 94"/>
                <a:gd name="T13" fmla="*/ 105 h 124"/>
                <a:gd name="T14" fmla="*/ 4 w 94"/>
                <a:gd name="T15" fmla="*/ 86 h 124"/>
                <a:gd name="T16" fmla="*/ 0 w 94"/>
                <a:gd name="T17" fmla="*/ 60 h 124"/>
                <a:gd name="T18" fmla="*/ 4 w 94"/>
                <a:gd name="T19" fmla="*/ 38 h 124"/>
                <a:gd name="T20" fmla="*/ 15 w 94"/>
                <a:gd name="T21" fmla="*/ 19 h 124"/>
                <a:gd name="T22" fmla="*/ 30 w 94"/>
                <a:gd name="T23" fmla="*/ 4 h 124"/>
                <a:gd name="T24" fmla="*/ 49 w 94"/>
                <a:gd name="T25" fmla="*/ 0 h 124"/>
                <a:gd name="T26" fmla="*/ 64 w 94"/>
                <a:gd name="T27" fmla="*/ 4 h 124"/>
                <a:gd name="T28" fmla="*/ 79 w 94"/>
                <a:gd name="T29" fmla="*/ 19 h 124"/>
                <a:gd name="T30" fmla="*/ 90 w 94"/>
                <a:gd name="T31" fmla="*/ 38 h 124"/>
                <a:gd name="T32" fmla="*/ 90 w 94"/>
                <a:gd name="T33" fmla="*/ 60 h 124"/>
                <a:gd name="T34" fmla="*/ 94 w 94"/>
                <a:gd name="T35" fmla="*/ 60 h 1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4" h="124">
                  <a:moveTo>
                    <a:pt x="94" y="60"/>
                  </a:moveTo>
                  <a:lnTo>
                    <a:pt x="90" y="86"/>
                  </a:lnTo>
                  <a:lnTo>
                    <a:pt x="79" y="105"/>
                  </a:lnTo>
                  <a:lnTo>
                    <a:pt x="64" y="117"/>
                  </a:lnTo>
                  <a:lnTo>
                    <a:pt x="49" y="124"/>
                  </a:lnTo>
                  <a:lnTo>
                    <a:pt x="30" y="117"/>
                  </a:lnTo>
                  <a:lnTo>
                    <a:pt x="15" y="105"/>
                  </a:lnTo>
                  <a:lnTo>
                    <a:pt x="4" y="86"/>
                  </a:lnTo>
                  <a:lnTo>
                    <a:pt x="0" y="60"/>
                  </a:lnTo>
                  <a:lnTo>
                    <a:pt x="4" y="38"/>
                  </a:lnTo>
                  <a:lnTo>
                    <a:pt x="15" y="19"/>
                  </a:lnTo>
                  <a:lnTo>
                    <a:pt x="30" y="4"/>
                  </a:lnTo>
                  <a:lnTo>
                    <a:pt x="49" y="0"/>
                  </a:lnTo>
                  <a:lnTo>
                    <a:pt x="64" y="4"/>
                  </a:lnTo>
                  <a:lnTo>
                    <a:pt x="79" y="19"/>
                  </a:lnTo>
                  <a:lnTo>
                    <a:pt x="90" y="38"/>
                  </a:lnTo>
                  <a:lnTo>
                    <a:pt x="90" y="60"/>
                  </a:lnTo>
                  <a:lnTo>
                    <a:pt x="94" y="60"/>
                  </a:lnTo>
                  <a:close/>
                </a:path>
              </a:pathLst>
            </a:custGeom>
            <a:solidFill>
              <a:schemeClr val="bg1"/>
            </a:solidFill>
            <a:ln w="9525" cap="flat" cmpd="sng">
              <a:solidFill>
                <a:srgbClr val="4C38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57"/>
            <p:cNvSpPr>
              <a:spLocks/>
            </p:cNvSpPr>
            <p:nvPr/>
          </p:nvSpPr>
          <p:spPr bwMode="auto">
            <a:xfrm>
              <a:off x="4218" y="822"/>
              <a:ext cx="124" cy="143"/>
            </a:xfrm>
            <a:custGeom>
              <a:avLst/>
              <a:gdLst>
                <a:gd name="T0" fmla="*/ 124 w 124"/>
                <a:gd name="T1" fmla="*/ 72 h 143"/>
                <a:gd name="T2" fmla="*/ 117 w 124"/>
                <a:gd name="T3" fmla="*/ 98 h 143"/>
                <a:gd name="T4" fmla="*/ 106 w 124"/>
                <a:gd name="T5" fmla="*/ 120 h 143"/>
                <a:gd name="T6" fmla="*/ 87 w 124"/>
                <a:gd name="T7" fmla="*/ 135 h 143"/>
                <a:gd name="T8" fmla="*/ 76 w 124"/>
                <a:gd name="T9" fmla="*/ 139 h 143"/>
                <a:gd name="T10" fmla="*/ 61 w 124"/>
                <a:gd name="T11" fmla="*/ 143 h 143"/>
                <a:gd name="T12" fmla="*/ 49 w 124"/>
                <a:gd name="T13" fmla="*/ 139 h 143"/>
                <a:gd name="T14" fmla="*/ 38 w 124"/>
                <a:gd name="T15" fmla="*/ 135 h 143"/>
                <a:gd name="T16" fmla="*/ 19 w 124"/>
                <a:gd name="T17" fmla="*/ 120 h 143"/>
                <a:gd name="T18" fmla="*/ 4 w 124"/>
                <a:gd name="T19" fmla="*/ 98 h 143"/>
                <a:gd name="T20" fmla="*/ 0 w 124"/>
                <a:gd name="T21" fmla="*/ 72 h 143"/>
                <a:gd name="T22" fmla="*/ 4 w 124"/>
                <a:gd name="T23" fmla="*/ 41 h 143"/>
                <a:gd name="T24" fmla="*/ 19 w 124"/>
                <a:gd name="T25" fmla="*/ 19 h 143"/>
                <a:gd name="T26" fmla="*/ 38 w 124"/>
                <a:gd name="T27" fmla="*/ 4 h 143"/>
                <a:gd name="T28" fmla="*/ 49 w 124"/>
                <a:gd name="T29" fmla="*/ 0 h 143"/>
                <a:gd name="T30" fmla="*/ 61 w 124"/>
                <a:gd name="T31" fmla="*/ 0 h 143"/>
                <a:gd name="T32" fmla="*/ 76 w 124"/>
                <a:gd name="T33" fmla="*/ 0 h 143"/>
                <a:gd name="T34" fmla="*/ 87 w 124"/>
                <a:gd name="T35" fmla="*/ 4 h 143"/>
                <a:gd name="T36" fmla="*/ 106 w 124"/>
                <a:gd name="T37" fmla="*/ 19 h 143"/>
                <a:gd name="T38" fmla="*/ 117 w 124"/>
                <a:gd name="T39" fmla="*/ 41 h 143"/>
                <a:gd name="T40" fmla="*/ 124 w 124"/>
                <a:gd name="T41" fmla="*/ 72 h 14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4" h="143">
                  <a:moveTo>
                    <a:pt x="124" y="72"/>
                  </a:moveTo>
                  <a:lnTo>
                    <a:pt x="117" y="98"/>
                  </a:lnTo>
                  <a:lnTo>
                    <a:pt x="106" y="120"/>
                  </a:lnTo>
                  <a:lnTo>
                    <a:pt x="87" y="135"/>
                  </a:lnTo>
                  <a:lnTo>
                    <a:pt x="76" y="139"/>
                  </a:lnTo>
                  <a:lnTo>
                    <a:pt x="61" y="143"/>
                  </a:lnTo>
                  <a:lnTo>
                    <a:pt x="49" y="139"/>
                  </a:lnTo>
                  <a:lnTo>
                    <a:pt x="38" y="135"/>
                  </a:lnTo>
                  <a:lnTo>
                    <a:pt x="19" y="120"/>
                  </a:lnTo>
                  <a:lnTo>
                    <a:pt x="4" y="98"/>
                  </a:lnTo>
                  <a:lnTo>
                    <a:pt x="0" y="72"/>
                  </a:lnTo>
                  <a:lnTo>
                    <a:pt x="4" y="41"/>
                  </a:lnTo>
                  <a:lnTo>
                    <a:pt x="19" y="19"/>
                  </a:lnTo>
                  <a:lnTo>
                    <a:pt x="38" y="4"/>
                  </a:lnTo>
                  <a:lnTo>
                    <a:pt x="49" y="0"/>
                  </a:lnTo>
                  <a:lnTo>
                    <a:pt x="61" y="0"/>
                  </a:lnTo>
                  <a:lnTo>
                    <a:pt x="76" y="0"/>
                  </a:lnTo>
                  <a:lnTo>
                    <a:pt x="87" y="4"/>
                  </a:lnTo>
                  <a:lnTo>
                    <a:pt x="106" y="19"/>
                  </a:lnTo>
                  <a:lnTo>
                    <a:pt x="117" y="41"/>
                  </a:lnTo>
                  <a:lnTo>
                    <a:pt x="124" y="72"/>
                  </a:lnTo>
                  <a:close/>
                </a:path>
              </a:pathLst>
            </a:custGeom>
            <a:solidFill>
              <a:schemeClr val="bg1"/>
            </a:solidFill>
            <a:ln w="9525" cmpd="sng">
              <a:solidFill>
                <a:srgbClr val="4C3800"/>
              </a:solidFill>
              <a:prstDash val="solid"/>
              <a:round/>
              <a:headEnd/>
              <a:tailEnd/>
            </a:ln>
          </p:spPr>
          <p:txBody>
            <a:bodyPr/>
            <a:lstStyle/>
            <a:p>
              <a:endParaRPr lang="en-GB"/>
            </a:p>
          </p:txBody>
        </p:sp>
        <p:sp>
          <p:nvSpPr>
            <p:cNvPr id="1060" name="Freeform 58"/>
            <p:cNvSpPr>
              <a:spLocks/>
            </p:cNvSpPr>
            <p:nvPr/>
          </p:nvSpPr>
          <p:spPr bwMode="auto">
            <a:xfrm>
              <a:off x="3534" y="848"/>
              <a:ext cx="353" cy="135"/>
            </a:xfrm>
            <a:custGeom>
              <a:avLst/>
              <a:gdLst>
                <a:gd name="T0" fmla="*/ 353 w 353"/>
                <a:gd name="T1" fmla="*/ 37 h 135"/>
                <a:gd name="T2" fmla="*/ 342 w 353"/>
                <a:gd name="T3" fmla="*/ 30 h 135"/>
                <a:gd name="T4" fmla="*/ 315 w 353"/>
                <a:gd name="T5" fmla="*/ 18 h 135"/>
                <a:gd name="T6" fmla="*/ 266 w 353"/>
                <a:gd name="T7" fmla="*/ 7 h 135"/>
                <a:gd name="T8" fmla="*/ 199 w 353"/>
                <a:gd name="T9" fmla="*/ 0 h 135"/>
                <a:gd name="T10" fmla="*/ 161 w 353"/>
                <a:gd name="T11" fmla="*/ 0 h 135"/>
                <a:gd name="T12" fmla="*/ 124 w 353"/>
                <a:gd name="T13" fmla="*/ 7 h 135"/>
                <a:gd name="T14" fmla="*/ 90 w 353"/>
                <a:gd name="T15" fmla="*/ 15 h 135"/>
                <a:gd name="T16" fmla="*/ 60 w 353"/>
                <a:gd name="T17" fmla="*/ 26 h 135"/>
                <a:gd name="T18" fmla="*/ 15 w 353"/>
                <a:gd name="T19" fmla="*/ 48 h 135"/>
                <a:gd name="T20" fmla="*/ 0 w 353"/>
                <a:gd name="T21" fmla="*/ 60 h 135"/>
                <a:gd name="T22" fmla="*/ 19 w 353"/>
                <a:gd name="T23" fmla="*/ 71 h 135"/>
                <a:gd name="T24" fmla="*/ 64 w 353"/>
                <a:gd name="T25" fmla="*/ 94 h 135"/>
                <a:gd name="T26" fmla="*/ 120 w 353"/>
                <a:gd name="T27" fmla="*/ 120 h 135"/>
                <a:gd name="T28" fmla="*/ 150 w 353"/>
                <a:gd name="T29" fmla="*/ 131 h 135"/>
                <a:gd name="T30" fmla="*/ 176 w 353"/>
                <a:gd name="T31" fmla="*/ 135 h 135"/>
                <a:gd name="T32" fmla="*/ 229 w 353"/>
                <a:gd name="T33" fmla="*/ 131 h 135"/>
                <a:gd name="T34" fmla="*/ 278 w 353"/>
                <a:gd name="T35" fmla="*/ 127 h 135"/>
                <a:gd name="T36" fmla="*/ 330 w 353"/>
                <a:gd name="T37" fmla="*/ 116 h 135"/>
                <a:gd name="T38" fmla="*/ 353 w 353"/>
                <a:gd name="T39" fmla="*/ 37 h 1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53" h="135">
                  <a:moveTo>
                    <a:pt x="353" y="37"/>
                  </a:moveTo>
                  <a:lnTo>
                    <a:pt x="342" y="30"/>
                  </a:lnTo>
                  <a:lnTo>
                    <a:pt x="315" y="18"/>
                  </a:lnTo>
                  <a:lnTo>
                    <a:pt x="266" y="7"/>
                  </a:lnTo>
                  <a:lnTo>
                    <a:pt x="199" y="0"/>
                  </a:lnTo>
                  <a:lnTo>
                    <a:pt x="161" y="0"/>
                  </a:lnTo>
                  <a:lnTo>
                    <a:pt x="124" y="7"/>
                  </a:lnTo>
                  <a:lnTo>
                    <a:pt x="90" y="15"/>
                  </a:lnTo>
                  <a:lnTo>
                    <a:pt x="60" y="26"/>
                  </a:lnTo>
                  <a:lnTo>
                    <a:pt x="15" y="48"/>
                  </a:lnTo>
                  <a:lnTo>
                    <a:pt x="0" y="60"/>
                  </a:lnTo>
                  <a:lnTo>
                    <a:pt x="19" y="71"/>
                  </a:lnTo>
                  <a:lnTo>
                    <a:pt x="64" y="94"/>
                  </a:lnTo>
                  <a:lnTo>
                    <a:pt x="120" y="120"/>
                  </a:lnTo>
                  <a:lnTo>
                    <a:pt x="150" y="131"/>
                  </a:lnTo>
                  <a:lnTo>
                    <a:pt x="176" y="135"/>
                  </a:lnTo>
                  <a:lnTo>
                    <a:pt x="229" y="131"/>
                  </a:lnTo>
                  <a:lnTo>
                    <a:pt x="278" y="127"/>
                  </a:lnTo>
                  <a:lnTo>
                    <a:pt x="330" y="116"/>
                  </a:lnTo>
                  <a:lnTo>
                    <a:pt x="353" y="37"/>
                  </a:lnTo>
                  <a:close/>
                </a:path>
              </a:pathLst>
            </a:custGeom>
            <a:solidFill>
              <a:srgbClr val="F1B96E"/>
            </a:solidFill>
            <a:ln w="9525" cap="flat" cmpd="sng">
              <a:solidFill>
                <a:srgbClr val="4C38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59"/>
            <p:cNvSpPr>
              <a:spLocks/>
            </p:cNvSpPr>
            <p:nvPr/>
          </p:nvSpPr>
          <p:spPr bwMode="auto">
            <a:xfrm>
              <a:off x="4457" y="855"/>
              <a:ext cx="353" cy="135"/>
            </a:xfrm>
            <a:custGeom>
              <a:avLst/>
              <a:gdLst>
                <a:gd name="T0" fmla="*/ 0 w 353"/>
                <a:gd name="T1" fmla="*/ 38 h 135"/>
                <a:gd name="T2" fmla="*/ 12 w 353"/>
                <a:gd name="T3" fmla="*/ 30 h 135"/>
                <a:gd name="T4" fmla="*/ 38 w 353"/>
                <a:gd name="T5" fmla="*/ 19 h 135"/>
                <a:gd name="T6" fmla="*/ 87 w 353"/>
                <a:gd name="T7" fmla="*/ 8 h 135"/>
                <a:gd name="T8" fmla="*/ 154 w 353"/>
                <a:gd name="T9" fmla="*/ 0 h 135"/>
                <a:gd name="T10" fmla="*/ 192 w 353"/>
                <a:gd name="T11" fmla="*/ 0 h 135"/>
                <a:gd name="T12" fmla="*/ 229 w 353"/>
                <a:gd name="T13" fmla="*/ 8 h 135"/>
                <a:gd name="T14" fmla="*/ 263 w 353"/>
                <a:gd name="T15" fmla="*/ 15 h 135"/>
                <a:gd name="T16" fmla="*/ 293 w 353"/>
                <a:gd name="T17" fmla="*/ 26 h 135"/>
                <a:gd name="T18" fmla="*/ 338 w 353"/>
                <a:gd name="T19" fmla="*/ 49 h 135"/>
                <a:gd name="T20" fmla="*/ 353 w 353"/>
                <a:gd name="T21" fmla="*/ 60 h 135"/>
                <a:gd name="T22" fmla="*/ 334 w 353"/>
                <a:gd name="T23" fmla="*/ 72 h 135"/>
                <a:gd name="T24" fmla="*/ 289 w 353"/>
                <a:gd name="T25" fmla="*/ 94 h 135"/>
                <a:gd name="T26" fmla="*/ 233 w 353"/>
                <a:gd name="T27" fmla="*/ 120 h 135"/>
                <a:gd name="T28" fmla="*/ 203 w 353"/>
                <a:gd name="T29" fmla="*/ 132 h 135"/>
                <a:gd name="T30" fmla="*/ 177 w 353"/>
                <a:gd name="T31" fmla="*/ 135 h 135"/>
                <a:gd name="T32" fmla="*/ 124 w 353"/>
                <a:gd name="T33" fmla="*/ 132 h 135"/>
                <a:gd name="T34" fmla="*/ 75 w 353"/>
                <a:gd name="T35" fmla="*/ 128 h 135"/>
                <a:gd name="T36" fmla="*/ 23 w 353"/>
                <a:gd name="T37" fmla="*/ 117 h 135"/>
                <a:gd name="T38" fmla="*/ 0 w 353"/>
                <a:gd name="T39" fmla="*/ 38 h 1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53" h="135">
                  <a:moveTo>
                    <a:pt x="0" y="38"/>
                  </a:moveTo>
                  <a:lnTo>
                    <a:pt x="12" y="30"/>
                  </a:lnTo>
                  <a:lnTo>
                    <a:pt x="38" y="19"/>
                  </a:lnTo>
                  <a:lnTo>
                    <a:pt x="87" y="8"/>
                  </a:lnTo>
                  <a:lnTo>
                    <a:pt x="154" y="0"/>
                  </a:lnTo>
                  <a:lnTo>
                    <a:pt x="192" y="0"/>
                  </a:lnTo>
                  <a:lnTo>
                    <a:pt x="229" y="8"/>
                  </a:lnTo>
                  <a:lnTo>
                    <a:pt x="263" y="15"/>
                  </a:lnTo>
                  <a:lnTo>
                    <a:pt x="293" y="26"/>
                  </a:lnTo>
                  <a:lnTo>
                    <a:pt x="338" y="49"/>
                  </a:lnTo>
                  <a:lnTo>
                    <a:pt x="353" y="60"/>
                  </a:lnTo>
                  <a:lnTo>
                    <a:pt x="334" y="72"/>
                  </a:lnTo>
                  <a:lnTo>
                    <a:pt x="289" y="94"/>
                  </a:lnTo>
                  <a:lnTo>
                    <a:pt x="233" y="120"/>
                  </a:lnTo>
                  <a:lnTo>
                    <a:pt x="203" y="132"/>
                  </a:lnTo>
                  <a:lnTo>
                    <a:pt x="177" y="135"/>
                  </a:lnTo>
                  <a:lnTo>
                    <a:pt x="124" y="132"/>
                  </a:lnTo>
                  <a:lnTo>
                    <a:pt x="75" y="128"/>
                  </a:lnTo>
                  <a:lnTo>
                    <a:pt x="23" y="117"/>
                  </a:lnTo>
                  <a:lnTo>
                    <a:pt x="0" y="38"/>
                  </a:lnTo>
                  <a:close/>
                </a:path>
              </a:pathLst>
            </a:custGeom>
            <a:solidFill>
              <a:srgbClr val="F1B96E"/>
            </a:solidFill>
            <a:ln w="9525" cap="flat" cmpd="sng">
              <a:solidFill>
                <a:srgbClr val="4C38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60"/>
            <p:cNvSpPr>
              <a:spLocks/>
            </p:cNvSpPr>
            <p:nvPr/>
          </p:nvSpPr>
          <p:spPr bwMode="auto">
            <a:xfrm>
              <a:off x="3710" y="1178"/>
              <a:ext cx="886" cy="653"/>
            </a:xfrm>
            <a:custGeom>
              <a:avLst/>
              <a:gdLst>
                <a:gd name="T0" fmla="*/ 470 w 886"/>
                <a:gd name="T1" fmla="*/ 653 h 653"/>
                <a:gd name="T2" fmla="*/ 436 w 886"/>
                <a:gd name="T3" fmla="*/ 653 h 653"/>
                <a:gd name="T4" fmla="*/ 380 w 886"/>
                <a:gd name="T5" fmla="*/ 646 h 653"/>
                <a:gd name="T6" fmla="*/ 304 w 886"/>
                <a:gd name="T7" fmla="*/ 631 h 653"/>
                <a:gd name="T8" fmla="*/ 226 w 886"/>
                <a:gd name="T9" fmla="*/ 612 h 653"/>
                <a:gd name="T10" fmla="*/ 143 w 886"/>
                <a:gd name="T11" fmla="*/ 586 h 653"/>
                <a:gd name="T12" fmla="*/ 106 w 886"/>
                <a:gd name="T13" fmla="*/ 567 h 653"/>
                <a:gd name="T14" fmla="*/ 75 w 886"/>
                <a:gd name="T15" fmla="*/ 548 h 653"/>
                <a:gd name="T16" fmla="*/ 45 w 886"/>
                <a:gd name="T17" fmla="*/ 526 h 653"/>
                <a:gd name="T18" fmla="*/ 23 w 886"/>
                <a:gd name="T19" fmla="*/ 503 h 653"/>
                <a:gd name="T20" fmla="*/ 8 w 886"/>
                <a:gd name="T21" fmla="*/ 477 h 653"/>
                <a:gd name="T22" fmla="*/ 0 w 886"/>
                <a:gd name="T23" fmla="*/ 447 h 653"/>
                <a:gd name="T24" fmla="*/ 0 w 886"/>
                <a:gd name="T25" fmla="*/ 413 h 653"/>
                <a:gd name="T26" fmla="*/ 8 w 886"/>
                <a:gd name="T27" fmla="*/ 379 h 653"/>
                <a:gd name="T28" fmla="*/ 23 w 886"/>
                <a:gd name="T29" fmla="*/ 342 h 653"/>
                <a:gd name="T30" fmla="*/ 42 w 886"/>
                <a:gd name="T31" fmla="*/ 304 h 653"/>
                <a:gd name="T32" fmla="*/ 68 w 886"/>
                <a:gd name="T33" fmla="*/ 263 h 653"/>
                <a:gd name="T34" fmla="*/ 94 w 886"/>
                <a:gd name="T35" fmla="*/ 225 h 653"/>
                <a:gd name="T36" fmla="*/ 128 w 886"/>
                <a:gd name="T37" fmla="*/ 188 h 653"/>
                <a:gd name="T38" fmla="*/ 162 w 886"/>
                <a:gd name="T39" fmla="*/ 150 h 653"/>
                <a:gd name="T40" fmla="*/ 199 w 886"/>
                <a:gd name="T41" fmla="*/ 116 h 653"/>
                <a:gd name="T42" fmla="*/ 237 w 886"/>
                <a:gd name="T43" fmla="*/ 86 h 653"/>
                <a:gd name="T44" fmla="*/ 278 w 886"/>
                <a:gd name="T45" fmla="*/ 60 h 653"/>
                <a:gd name="T46" fmla="*/ 316 w 886"/>
                <a:gd name="T47" fmla="*/ 38 h 653"/>
                <a:gd name="T48" fmla="*/ 353 w 886"/>
                <a:gd name="T49" fmla="*/ 19 h 653"/>
                <a:gd name="T50" fmla="*/ 391 w 886"/>
                <a:gd name="T51" fmla="*/ 4 h 653"/>
                <a:gd name="T52" fmla="*/ 425 w 886"/>
                <a:gd name="T53" fmla="*/ 0 h 653"/>
                <a:gd name="T54" fmla="*/ 455 w 886"/>
                <a:gd name="T55" fmla="*/ 0 h 653"/>
                <a:gd name="T56" fmla="*/ 485 w 886"/>
                <a:gd name="T57" fmla="*/ 8 h 653"/>
                <a:gd name="T58" fmla="*/ 518 w 886"/>
                <a:gd name="T59" fmla="*/ 19 h 653"/>
                <a:gd name="T60" fmla="*/ 552 w 886"/>
                <a:gd name="T61" fmla="*/ 38 h 653"/>
                <a:gd name="T62" fmla="*/ 590 w 886"/>
                <a:gd name="T63" fmla="*/ 60 h 653"/>
                <a:gd name="T64" fmla="*/ 661 w 886"/>
                <a:gd name="T65" fmla="*/ 113 h 653"/>
                <a:gd name="T66" fmla="*/ 732 w 886"/>
                <a:gd name="T67" fmla="*/ 180 h 653"/>
                <a:gd name="T68" fmla="*/ 792 w 886"/>
                <a:gd name="T69" fmla="*/ 252 h 653"/>
                <a:gd name="T70" fmla="*/ 819 w 886"/>
                <a:gd name="T71" fmla="*/ 289 h 653"/>
                <a:gd name="T72" fmla="*/ 841 w 886"/>
                <a:gd name="T73" fmla="*/ 323 h 653"/>
                <a:gd name="T74" fmla="*/ 860 w 886"/>
                <a:gd name="T75" fmla="*/ 360 h 653"/>
                <a:gd name="T76" fmla="*/ 875 w 886"/>
                <a:gd name="T77" fmla="*/ 394 h 653"/>
                <a:gd name="T78" fmla="*/ 883 w 886"/>
                <a:gd name="T79" fmla="*/ 424 h 653"/>
                <a:gd name="T80" fmla="*/ 886 w 886"/>
                <a:gd name="T81" fmla="*/ 454 h 653"/>
                <a:gd name="T82" fmla="*/ 883 w 886"/>
                <a:gd name="T83" fmla="*/ 484 h 653"/>
                <a:gd name="T84" fmla="*/ 871 w 886"/>
                <a:gd name="T85" fmla="*/ 514 h 653"/>
                <a:gd name="T86" fmla="*/ 852 w 886"/>
                <a:gd name="T87" fmla="*/ 537 h 653"/>
                <a:gd name="T88" fmla="*/ 834 w 886"/>
                <a:gd name="T89" fmla="*/ 559 h 653"/>
                <a:gd name="T90" fmla="*/ 807 w 886"/>
                <a:gd name="T91" fmla="*/ 578 h 653"/>
                <a:gd name="T92" fmla="*/ 777 w 886"/>
                <a:gd name="T93" fmla="*/ 593 h 653"/>
                <a:gd name="T94" fmla="*/ 747 w 886"/>
                <a:gd name="T95" fmla="*/ 608 h 653"/>
                <a:gd name="T96" fmla="*/ 714 w 886"/>
                <a:gd name="T97" fmla="*/ 619 h 653"/>
                <a:gd name="T98" fmla="*/ 642 w 886"/>
                <a:gd name="T99" fmla="*/ 634 h 653"/>
                <a:gd name="T100" fmla="*/ 575 w 886"/>
                <a:gd name="T101" fmla="*/ 646 h 653"/>
                <a:gd name="T102" fmla="*/ 515 w 886"/>
                <a:gd name="T103" fmla="*/ 653 h 653"/>
                <a:gd name="T104" fmla="*/ 470 w 886"/>
                <a:gd name="T105" fmla="*/ 653 h 6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86" h="653">
                  <a:moveTo>
                    <a:pt x="470" y="653"/>
                  </a:moveTo>
                  <a:lnTo>
                    <a:pt x="436" y="653"/>
                  </a:lnTo>
                  <a:lnTo>
                    <a:pt x="380" y="646"/>
                  </a:lnTo>
                  <a:lnTo>
                    <a:pt x="304" y="631"/>
                  </a:lnTo>
                  <a:lnTo>
                    <a:pt x="226" y="612"/>
                  </a:lnTo>
                  <a:lnTo>
                    <a:pt x="143" y="586"/>
                  </a:lnTo>
                  <a:lnTo>
                    <a:pt x="106" y="567"/>
                  </a:lnTo>
                  <a:lnTo>
                    <a:pt x="75" y="548"/>
                  </a:lnTo>
                  <a:lnTo>
                    <a:pt x="45" y="526"/>
                  </a:lnTo>
                  <a:lnTo>
                    <a:pt x="23" y="503"/>
                  </a:lnTo>
                  <a:lnTo>
                    <a:pt x="8" y="477"/>
                  </a:lnTo>
                  <a:lnTo>
                    <a:pt x="0" y="447"/>
                  </a:lnTo>
                  <a:lnTo>
                    <a:pt x="0" y="413"/>
                  </a:lnTo>
                  <a:lnTo>
                    <a:pt x="8" y="379"/>
                  </a:lnTo>
                  <a:lnTo>
                    <a:pt x="23" y="342"/>
                  </a:lnTo>
                  <a:lnTo>
                    <a:pt x="42" y="304"/>
                  </a:lnTo>
                  <a:lnTo>
                    <a:pt x="68" y="263"/>
                  </a:lnTo>
                  <a:lnTo>
                    <a:pt x="94" y="225"/>
                  </a:lnTo>
                  <a:lnTo>
                    <a:pt x="128" y="188"/>
                  </a:lnTo>
                  <a:lnTo>
                    <a:pt x="162" y="150"/>
                  </a:lnTo>
                  <a:lnTo>
                    <a:pt x="199" y="116"/>
                  </a:lnTo>
                  <a:lnTo>
                    <a:pt x="237" y="86"/>
                  </a:lnTo>
                  <a:lnTo>
                    <a:pt x="278" y="60"/>
                  </a:lnTo>
                  <a:lnTo>
                    <a:pt x="316" y="38"/>
                  </a:lnTo>
                  <a:lnTo>
                    <a:pt x="353" y="19"/>
                  </a:lnTo>
                  <a:lnTo>
                    <a:pt x="391" y="4"/>
                  </a:lnTo>
                  <a:lnTo>
                    <a:pt x="425" y="0"/>
                  </a:lnTo>
                  <a:lnTo>
                    <a:pt x="455" y="0"/>
                  </a:lnTo>
                  <a:lnTo>
                    <a:pt x="485" y="8"/>
                  </a:lnTo>
                  <a:lnTo>
                    <a:pt x="518" y="19"/>
                  </a:lnTo>
                  <a:lnTo>
                    <a:pt x="552" y="38"/>
                  </a:lnTo>
                  <a:lnTo>
                    <a:pt x="590" y="60"/>
                  </a:lnTo>
                  <a:lnTo>
                    <a:pt x="661" y="113"/>
                  </a:lnTo>
                  <a:lnTo>
                    <a:pt x="732" y="180"/>
                  </a:lnTo>
                  <a:lnTo>
                    <a:pt x="792" y="252"/>
                  </a:lnTo>
                  <a:lnTo>
                    <a:pt x="819" y="289"/>
                  </a:lnTo>
                  <a:lnTo>
                    <a:pt x="841" y="323"/>
                  </a:lnTo>
                  <a:lnTo>
                    <a:pt x="860" y="360"/>
                  </a:lnTo>
                  <a:lnTo>
                    <a:pt x="875" y="394"/>
                  </a:lnTo>
                  <a:lnTo>
                    <a:pt x="883" y="424"/>
                  </a:lnTo>
                  <a:lnTo>
                    <a:pt x="886" y="454"/>
                  </a:lnTo>
                  <a:lnTo>
                    <a:pt x="883" y="484"/>
                  </a:lnTo>
                  <a:lnTo>
                    <a:pt x="871" y="514"/>
                  </a:lnTo>
                  <a:lnTo>
                    <a:pt x="852" y="537"/>
                  </a:lnTo>
                  <a:lnTo>
                    <a:pt x="834" y="559"/>
                  </a:lnTo>
                  <a:lnTo>
                    <a:pt x="807" y="578"/>
                  </a:lnTo>
                  <a:lnTo>
                    <a:pt x="777" y="593"/>
                  </a:lnTo>
                  <a:lnTo>
                    <a:pt x="747" y="608"/>
                  </a:lnTo>
                  <a:lnTo>
                    <a:pt x="714" y="619"/>
                  </a:lnTo>
                  <a:lnTo>
                    <a:pt x="642" y="634"/>
                  </a:lnTo>
                  <a:lnTo>
                    <a:pt x="575" y="646"/>
                  </a:lnTo>
                  <a:lnTo>
                    <a:pt x="515" y="653"/>
                  </a:lnTo>
                  <a:lnTo>
                    <a:pt x="470" y="653"/>
                  </a:lnTo>
                  <a:close/>
                </a:path>
              </a:pathLst>
            </a:custGeom>
            <a:solidFill>
              <a:srgbClr val="F1B96E"/>
            </a:solidFill>
            <a:ln w="9525" cmpd="sng">
              <a:solidFill>
                <a:srgbClr val="4C3800"/>
              </a:solidFill>
              <a:prstDash val="solid"/>
              <a:round/>
              <a:headEnd/>
              <a:tailEnd/>
            </a:ln>
          </p:spPr>
          <p:txBody>
            <a:bodyPr/>
            <a:lstStyle/>
            <a:p>
              <a:endParaRPr lang="en-GB"/>
            </a:p>
          </p:txBody>
        </p:sp>
        <p:sp>
          <p:nvSpPr>
            <p:cNvPr id="1063" name="Freeform 61"/>
            <p:cNvSpPr>
              <a:spLocks/>
            </p:cNvSpPr>
            <p:nvPr/>
          </p:nvSpPr>
          <p:spPr bwMode="auto">
            <a:xfrm>
              <a:off x="3804" y="1144"/>
              <a:ext cx="105" cy="128"/>
            </a:xfrm>
            <a:custGeom>
              <a:avLst/>
              <a:gdLst>
                <a:gd name="T0" fmla="*/ 105 w 105"/>
                <a:gd name="T1" fmla="*/ 64 h 128"/>
                <a:gd name="T2" fmla="*/ 102 w 105"/>
                <a:gd name="T3" fmla="*/ 87 h 128"/>
                <a:gd name="T4" fmla="*/ 90 w 105"/>
                <a:gd name="T5" fmla="*/ 109 h 128"/>
                <a:gd name="T6" fmla="*/ 72 w 105"/>
                <a:gd name="T7" fmla="*/ 120 h 128"/>
                <a:gd name="T8" fmla="*/ 53 w 105"/>
                <a:gd name="T9" fmla="*/ 128 h 128"/>
                <a:gd name="T10" fmla="*/ 34 w 105"/>
                <a:gd name="T11" fmla="*/ 120 h 128"/>
                <a:gd name="T12" fmla="*/ 15 w 105"/>
                <a:gd name="T13" fmla="*/ 109 h 128"/>
                <a:gd name="T14" fmla="*/ 4 w 105"/>
                <a:gd name="T15" fmla="*/ 87 h 128"/>
                <a:gd name="T16" fmla="*/ 0 w 105"/>
                <a:gd name="T17" fmla="*/ 64 h 128"/>
                <a:gd name="T18" fmla="*/ 4 w 105"/>
                <a:gd name="T19" fmla="*/ 38 h 128"/>
                <a:gd name="T20" fmla="*/ 15 w 105"/>
                <a:gd name="T21" fmla="*/ 19 h 128"/>
                <a:gd name="T22" fmla="*/ 34 w 105"/>
                <a:gd name="T23" fmla="*/ 4 h 128"/>
                <a:gd name="T24" fmla="*/ 53 w 105"/>
                <a:gd name="T25" fmla="*/ 0 h 128"/>
                <a:gd name="T26" fmla="*/ 72 w 105"/>
                <a:gd name="T27" fmla="*/ 4 h 128"/>
                <a:gd name="T28" fmla="*/ 90 w 105"/>
                <a:gd name="T29" fmla="*/ 19 h 128"/>
                <a:gd name="T30" fmla="*/ 102 w 105"/>
                <a:gd name="T31" fmla="*/ 38 h 128"/>
                <a:gd name="T32" fmla="*/ 105 w 105"/>
                <a:gd name="T33" fmla="*/ 64 h 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5" h="128">
                  <a:moveTo>
                    <a:pt x="105" y="64"/>
                  </a:moveTo>
                  <a:lnTo>
                    <a:pt x="102" y="87"/>
                  </a:lnTo>
                  <a:lnTo>
                    <a:pt x="90" y="109"/>
                  </a:lnTo>
                  <a:lnTo>
                    <a:pt x="72" y="120"/>
                  </a:lnTo>
                  <a:lnTo>
                    <a:pt x="53" y="128"/>
                  </a:lnTo>
                  <a:lnTo>
                    <a:pt x="34" y="120"/>
                  </a:lnTo>
                  <a:lnTo>
                    <a:pt x="15" y="109"/>
                  </a:lnTo>
                  <a:lnTo>
                    <a:pt x="4" y="87"/>
                  </a:lnTo>
                  <a:lnTo>
                    <a:pt x="0" y="64"/>
                  </a:lnTo>
                  <a:lnTo>
                    <a:pt x="4" y="38"/>
                  </a:lnTo>
                  <a:lnTo>
                    <a:pt x="15" y="19"/>
                  </a:lnTo>
                  <a:lnTo>
                    <a:pt x="34" y="4"/>
                  </a:lnTo>
                  <a:lnTo>
                    <a:pt x="53" y="0"/>
                  </a:lnTo>
                  <a:lnTo>
                    <a:pt x="72" y="4"/>
                  </a:lnTo>
                  <a:lnTo>
                    <a:pt x="90" y="19"/>
                  </a:lnTo>
                  <a:lnTo>
                    <a:pt x="102" y="38"/>
                  </a:lnTo>
                  <a:lnTo>
                    <a:pt x="105" y="64"/>
                  </a:lnTo>
                  <a:close/>
                </a:path>
              </a:pathLst>
            </a:custGeom>
            <a:solidFill>
              <a:srgbClr val="CC9900"/>
            </a:solidFill>
            <a:ln w="9525" cmpd="sng">
              <a:solidFill>
                <a:srgbClr val="4C3800"/>
              </a:solidFill>
              <a:prstDash val="solid"/>
              <a:round/>
              <a:headEnd/>
              <a:tailEnd/>
            </a:ln>
          </p:spPr>
          <p:txBody>
            <a:bodyPr/>
            <a:lstStyle/>
            <a:p>
              <a:endParaRPr lang="en-GB"/>
            </a:p>
          </p:txBody>
        </p:sp>
        <p:sp>
          <p:nvSpPr>
            <p:cNvPr id="1064" name="Freeform 62"/>
            <p:cNvSpPr>
              <a:spLocks/>
            </p:cNvSpPr>
            <p:nvPr/>
          </p:nvSpPr>
          <p:spPr bwMode="auto">
            <a:xfrm>
              <a:off x="4435" y="1167"/>
              <a:ext cx="60" cy="109"/>
            </a:xfrm>
            <a:custGeom>
              <a:avLst/>
              <a:gdLst>
                <a:gd name="T0" fmla="*/ 60 w 60"/>
                <a:gd name="T1" fmla="*/ 52 h 109"/>
                <a:gd name="T2" fmla="*/ 56 w 60"/>
                <a:gd name="T3" fmla="*/ 75 h 109"/>
                <a:gd name="T4" fmla="*/ 52 w 60"/>
                <a:gd name="T5" fmla="*/ 90 h 109"/>
                <a:gd name="T6" fmla="*/ 41 w 60"/>
                <a:gd name="T7" fmla="*/ 105 h 109"/>
                <a:gd name="T8" fmla="*/ 30 w 60"/>
                <a:gd name="T9" fmla="*/ 109 h 109"/>
                <a:gd name="T10" fmla="*/ 19 w 60"/>
                <a:gd name="T11" fmla="*/ 105 h 109"/>
                <a:gd name="T12" fmla="*/ 7 w 60"/>
                <a:gd name="T13" fmla="*/ 90 h 109"/>
                <a:gd name="T14" fmla="*/ 4 w 60"/>
                <a:gd name="T15" fmla="*/ 75 h 109"/>
                <a:gd name="T16" fmla="*/ 0 w 60"/>
                <a:gd name="T17" fmla="*/ 52 h 109"/>
                <a:gd name="T18" fmla="*/ 4 w 60"/>
                <a:gd name="T19" fmla="*/ 34 h 109"/>
                <a:gd name="T20" fmla="*/ 7 w 60"/>
                <a:gd name="T21" fmla="*/ 15 h 109"/>
                <a:gd name="T22" fmla="*/ 19 w 60"/>
                <a:gd name="T23" fmla="*/ 4 h 109"/>
                <a:gd name="T24" fmla="*/ 30 w 60"/>
                <a:gd name="T25" fmla="*/ 0 h 109"/>
                <a:gd name="T26" fmla="*/ 41 w 60"/>
                <a:gd name="T27" fmla="*/ 4 h 109"/>
                <a:gd name="T28" fmla="*/ 52 w 60"/>
                <a:gd name="T29" fmla="*/ 15 h 109"/>
                <a:gd name="T30" fmla="*/ 56 w 60"/>
                <a:gd name="T31" fmla="*/ 34 h 109"/>
                <a:gd name="T32" fmla="*/ 60 w 60"/>
                <a:gd name="T33" fmla="*/ 52 h 1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109">
                  <a:moveTo>
                    <a:pt x="60" y="52"/>
                  </a:moveTo>
                  <a:lnTo>
                    <a:pt x="56" y="75"/>
                  </a:lnTo>
                  <a:lnTo>
                    <a:pt x="52" y="90"/>
                  </a:lnTo>
                  <a:lnTo>
                    <a:pt x="41" y="105"/>
                  </a:lnTo>
                  <a:lnTo>
                    <a:pt x="30" y="109"/>
                  </a:lnTo>
                  <a:lnTo>
                    <a:pt x="19" y="105"/>
                  </a:lnTo>
                  <a:lnTo>
                    <a:pt x="7" y="90"/>
                  </a:lnTo>
                  <a:lnTo>
                    <a:pt x="4" y="75"/>
                  </a:lnTo>
                  <a:lnTo>
                    <a:pt x="0" y="52"/>
                  </a:lnTo>
                  <a:lnTo>
                    <a:pt x="4" y="34"/>
                  </a:lnTo>
                  <a:lnTo>
                    <a:pt x="7" y="15"/>
                  </a:lnTo>
                  <a:lnTo>
                    <a:pt x="19" y="4"/>
                  </a:lnTo>
                  <a:lnTo>
                    <a:pt x="30" y="0"/>
                  </a:lnTo>
                  <a:lnTo>
                    <a:pt x="41" y="4"/>
                  </a:lnTo>
                  <a:lnTo>
                    <a:pt x="52" y="15"/>
                  </a:lnTo>
                  <a:lnTo>
                    <a:pt x="56" y="34"/>
                  </a:lnTo>
                  <a:lnTo>
                    <a:pt x="60" y="52"/>
                  </a:lnTo>
                  <a:close/>
                </a:path>
              </a:pathLst>
            </a:custGeom>
            <a:solidFill>
              <a:srgbClr val="CC9900"/>
            </a:solidFill>
            <a:ln w="9525" cmpd="sng">
              <a:solidFill>
                <a:srgbClr val="4C3800"/>
              </a:solidFill>
              <a:prstDash val="solid"/>
              <a:round/>
              <a:headEnd/>
              <a:tailEnd/>
            </a:ln>
          </p:spPr>
          <p:txBody>
            <a:bodyPr/>
            <a:lstStyle/>
            <a:p>
              <a:endParaRPr lang="en-GB"/>
            </a:p>
          </p:txBody>
        </p:sp>
        <p:sp>
          <p:nvSpPr>
            <p:cNvPr id="1065" name="Freeform 63"/>
            <p:cNvSpPr>
              <a:spLocks/>
            </p:cNvSpPr>
            <p:nvPr/>
          </p:nvSpPr>
          <p:spPr bwMode="auto">
            <a:xfrm>
              <a:off x="4086" y="544"/>
              <a:ext cx="101" cy="75"/>
            </a:xfrm>
            <a:custGeom>
              <a:avLst/>
              <a:gdLst>
                <a:gd name="T0" fmla="*/ 101 w 101"/>
                <a:gd name="T1" fmla="*/ 37 h 75"/>
                <a:gd name="T2" fmla="*/ 97 w 101"/>
                <a:gd name="T3" fmla="*/ 52 h 75"/>
                <a:gd name="T4" fmla="*/ 86 w 101"/>
                <a:gd name="T5" fmla="*/ 63 h 75"/>
                <a:gd name="T6" fmla="*/ 71 w 101"/>
                <a:gd name="T7" fmla="*/ 71 h 75"/>
                <a:gd name="T8" fmla="*/ 52 w 101"/>
                <a:gd name="T9" fmla="*/ 75 h 75"/>
                <a:gd name="T10" fmla="*/ 30 w 101"/>
                <a:gd name="T11" fmla="*/ 71 h 75"/>
                <a:gd name="T12" fmla="*/ 15 w 101"/>
                <a:gd name="T13" fmla="*/ 63 h 75"/>
                <a:gd name="T14" fmla="*/ 4 w 101"/>
                <a:gd name="T15" fmla="*/ 52 h 75"/>
                <a:gd name="T16" fmla="*/ 0 w 101"/>
                <a:gd name="T17" fmla="*/ 37 h 75"/>
                <a:gd name="T18" fmla="*/ 4 w 101"/>
                <a:gd name="T19" fmla="*/ 22 h 75"/>
                <a:gd name="T20" fmla="*/ 15 w 101"/>
                <a:gd name="T21" fmla="*/ 11 h 75"/>
                <a:gd name="T22" fmla="*/ 30 w 101"/>
                <a:gd name="T23" fmla="*/ 3 h 75"/>
                <a:gd name="T24" fmla="*/ 52 w 101"/>
                <a:gd name="T25" fmla="*/ 0 h 75"/>
                <a:gd name="T26" fmla="*/ 71 w 101"/>
                <a:gd name="T27" fmla="*/ 3 h 75"/>
                <a:gd name="T28" fmla="*/ 86 w 101"/>
                <a:gd name="T29" fmla="*/ 11 h 75"/>
                <a:gd name="T30" fmla="*/ 97 w 101"/>
                <a:gd name="T31" fmla="*/ 22 h 75"/>
                <a:gd name="T32" fmla="*/ 101 w 101"/>
                <a:gd name="T33" fmla="*/ 37 h 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1" h="75">
                  <a:moveTo>
                    <a:pt x="101" y="37"/>
                  </a:moveTo>
                  <a:lnTo>
                    <a:pt x="97" y="52"/>
                  </a:lnTo>
                  <a:lnTo>
                    <a:pt x="86" y="63"/>
                  </a:lnTo>
                  <a:lnTo>
                    <a:pt x="71" y="71"/>
                  </a:lnTo>
                  <a:lnTo>
                    <a:pt x="52" y="75"/>
                  </a:lnTo>
                  <a:lnTo>
                    <a:pt x="30" y="71"/>
                  </a:lnTo>
                  <a:lnTo>
                    <a:pt x="15" y="63"/>
                  </a:lnTo>
                  <a:lnTo>
                    <a:pt x="4" y="52"/>
                  </a:lnTo>
                  <a:lnTo>
                    <a:pt x="0" y="37"/>
                  </a:lnTo>
                  <a:lnTo>
                    <a:pt x="4" y="22"/>
                  </a:lnTo>
                  <a:lnTo>
                    <a:pt x="15" y="11"/>
                  </a:lnTo>
                  <a:lnTo>
                    <a:pt x="30" y="3"/>
                  </a:lnTo>
                  <a:lnTo>
                    <a:pt x="52" y="0"/>
                  </a:lnTo>
                  <a:lnTo>
                    <a:pt x="71" y="3"/>
                  </a:lnTo>
                  <a:lnTo>
                    <a:pt x="86" y="11"/>
                  </a:lnTo>
                  <a:lnTo>
                    <a:pt x="97" y="22"/>
                  </a:lnTo>
                  <a:lnTo>
                    <a:pt x="101" y="37"/>
                  </a:lnTo>
                  <a:close/>
                </a:path>
              </a:pathLst>
            </a:custGeom>
            <a:noFill/>
            <a:ln w="9525" cmpd="sng">
              <a:solidFill>
                <a:srgbClr val="4C3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66" name="Freeform 64"/>
            <p:cNvSpPr>
              <a:spLocks/>
            </p:cNvSpPr>
            <p:nvPr/>
          </p:nvSpPr>
          <p:spPr bwMode="auto">
            <a:xfrm>
              <a:off x="4071" y="1621"/>
              <a:ext cx="184" cy="154"/>
            </a:xfrm>
            <a:custGeom>
              <a:avLst/>
              <a:gdLst>
                <a:gd name="T0" fmla="*/ 184 w 184"/>
                <a:gd name="T1" fmla="*/ 75 h 154"/>
                <a:gd name="T2" fmla="*/ 184 w 184"/>
                <a:gd name="T3" fmla="*/ 90 h 154"/>
                <a:gd name="T4" fmla="*/ 176 w 184"/>
                <a:gd name="T5" fmla="*/ 105 h 154"/>
                <a:gd name="T6" fmla="*/ 169 w 184"/>
                <a:gd name="T7" fmla="*/ 120 h 154"/>
                <a:gd name="T8" fmla="*/ 157 w 184"/>
                <a:gd name="T9" fmla="*/ 131 h 154"/>
                <a:gd name="T10" fmla="*/ 142 w 184"/>
                <a:gd name="T11" fmla="*/ 139 h 154"/>
                <a:gd name="T12" fmla="*/ 127 w 184"/>
                <a:gd name="T13" fmla="*/ 146 h 154"/>
                <a:gd name="T14" fmla="*/ 109 w 184"/>
                <a:gd name="T15" fmla="*/ 150 h 154"/>
                <a:gd name="T16" fmla="*/ 94 w 184"/>
                <a:gd name="T17" fmla="*/ 154 h 154"/>
                <a:gd name="T18" fmla="*/ 75 w 184"/>
                <a:gd name="T19" fmla="*/ 150 h 154"/>
                <a:gd name="T20" fmla="*/ 56 w 184"/>
                <a:gd name="T21" fmla="*/ 146 h 154"/>
                <a:gd name="T22" fmla="*/ 41 w 184"/>
                <a:gd name="T23" fmla="*/ 139 h 154"/>
                <a:gd name="T24" fmla="*/ 26 w 184"/>
                <a:gd name="T25" fmla="*/ 131 h 154"/>
                <a:gd name="T26" fmla="*/ 15 w 184"/>
                <a:gd name="T27" fmla="*/ 120 h 154"/>
                <a:gd name="T28" fmla="*/ 7 w 184"/>
                <a:gd name="T29" fmla="*/ 105 h 154"/>
                <a:gd name="T30" fmla="*/ 0 w 184"/>
                <a:gd name="T31" fmla="*/ 90 h 154"/>
                <a:gd name="T32" fmla="*/ 0 w 184"/>
                <a:gd name="T33" fmla="*/ 75 h 154"/>
                <a:gd name="T34" fmla="*/ 0 w 184"/>
                <a:gd name="T35" fmla="*/ 60 h 154"/>
                <a:gd name="T36" fmla="*/ 7 w 184"/>
                <a:gd name="T37" fmla="*/ 45 h 154"/>
                <a:gd name="T38" fmla="*/ 15 w 184"/>
                <a:gd name="T39" fmla="*/ 34 h 154"/>
                <a:gd name="T40" fmla="*/ 26 w 184"/>
                <a:gd name="T41" fmla="*/ 22 h 154"/>
                <a:gd name="T42" fmla="*/ 41 w 184"/>
                <a:gd name="T43" fmla="*/ 11 h 154"/>
                <a:gd name="T44" fmla="*/ 56 w 184"/>
                <a:gd name="T45" fmla="*/ 4 h 154"/>
                <a:gd name="T46" fmla="*/ 75 w 184"/>
                <a:gd name="T47" fmla="*/ 0 h 154"/>
                <a:gd name="T48" fmla="*/ 94 w 184"/>
                <a:gd name="T49" fmla="*/ 0 h 154"/>
                <a:gd name="T50" fmla="*/ 109 w 184"/>
                <a:gd name="T51" fmla="*/ 0 h 154"/>
                <a:gd name="T52" fmla="*/ 127 w 184"/>
                <a:gd name="T53" fmla="*/ 4 h 154"/>
                <a:gd name="T54" fmla="*/ 142 w 184"/>
                <a:gd name="T55" fmla="*/ 11 h 154"/>
                <a:gd name="T56" fmla="*/ 157 w 184"/>
                <a:gd name="T57" fmla="*/ 22 h 154"/>
                <a:gd name="T58" fmla="*/ 169 w 184"/>
                <a:gd name="T59" fmla="*/ 34 h 154"/>
                <a:gd name="T60" fmla="*/ 176 w 184"/>
                <a:gd name="T61" fmla="*/ 45 h 154"/>
                <a:gd name="T62" fmla="*/ 184 w 184"/>
                <a:gd name="T63" fmla="*/ 60 h 154"/>
                <a:gd name="T64" fmla="*/ 184 w 184"/>
                <a:gd name="T65" fmla="*/ 71 h 154"/>
                <a:gd name="T66" fmla="*/ 184 w 184"/>
                <a:gd name="T67" fmla="*/ 75 h 1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84" h="154">
                  <a:moveTo>
                    <a:pt x="184" y="75"/>
                  </a:moveTo>
                  <a:lnTo>
                    <a:pt x="184" y="90"/>
                  </a:lnTo>
                  <a:lnTo>
                    <a:pt x="176" y="105"/>
                  </a:lnTo>
                  <a:lnTo>
                    <a:pt x="169" y="120"/>
                  </a:lnTo>
                  <a:lnTo>
                    <a:pt x="157" y="131"/>
                  </a:lnTo>
                  <a:lnTo>
                    <a:pt x="142" y="139"/>
                  </a:lnTo>
                  <a:lnTo>
                    <a:pt x="127" y="146"/>
                  </a:lnTo>
                  <a:lnTo>
                    <a:pt x="109" y="150"/>
                  </a:lnTo>
                  <a:lnTo>
                    <a:pt x="94" y="154"/>
                  </a:lnTo>
                  <a:lnTo>
                    <a:pt x="75" y="150"/>
                  </a:lnTo>
                  <a:lnTo>
                    <a:pt x="56" y="146"/>
                  </a:lnTo>
                  <a:lnTo>
                    <a:pt x="41" y="139"/>
                  </a:lnTo>
                  <a:lnTo>
                    <a:pt x="26" y="131"/>
                  </a:lnTo>
                  <a:lnTo>
                    <a:pt x="15" y="120"/>
                  </a:lnTo>
                  <a:lnTo>
                    <a:pt x="7" y="105"/>
                  </a:lnTo>
                  <a:lnTo>
                    <a:pt x="0" y="90"/>
                  </a:lnTo>
                  <a:lnTo>
                    <a:pt x="0" y="75"/>
                  </a:lnTo>
                  <a:lnTo>
                    <a:pt x="0" y="60"/>
                  </a:lnTo>
                  <a:lnTo>
                    <a:pt x="7" y="45"/>
                  </a:lnTo>
                  <a:lnTo>
                    <a:pt x="15" y="34"/>
                  </a:lnTo>
                  <a:lnTo>
                    <a:pt x="26" y="22"/>
                  </a:lnTo>
                  <a:lnTo>
                    <a:pt x="41" y="11"/>
                  </a:lnTo>
                  <a:lnTo>
                    <a:pt x="56" y="4"/>
                  </a:lnTo>
                  <a:lnTo>
                    <a:pt x="75" y="0"/>
                  </a:lnTo>
                  <a:lnTo>
                    <a:pt x="94" y="0"/>
                  </a:lnTo>
                  <a:lnTo>
                    <a:pt x="109" y="0"/>
                  </a:lnTo>
                  <a:lnTo>
                    <a:pt x="127" y="4"/>
                  </a:lnTo>
                  <a:lnTo>
                    <a:pt x="142" y="11"/>
                  </a:lnTo>
                  <a:lnTo>
                    <a:pt x="157" y="22"/>
                  </a:lnTo>
                  <a:lnTo>
                    <a:pt x="169" y="34"/>
                  </a:lnTo>
                  <a:lnTo>
                    <a:pt x="176" y="45"/>
                  </a:lnTo>
                  <a:lnTo>
                    <a:pt x="184" y="60"/>
                  </a:lnTo>
                  <a:lnTo>
                    <a:pt x="184" y="71"/>
                  </a:lnTo>
                  <a:lnTo>
                    <a:pt x="184" y="75"/>
                  </a:lnTo>
                  <a:close/>
                </a:path>
              </a:pathLst>
            </a:custGeom>
            <a:solidFill>
              <a:srgbClr val="D30000"/>
            </a:solidFill>
            <a:ln w="9525" cmpd="sng">
              <a:solidFill>
                <a:srgbClr val="4C3800"/>
              </a:solidFill>
              <a:round/>
              <a:headEnd/>
              <a:tailEnd/>
            </a:ln>
          </p:spPr>
          <p:txBody>
            <a:bodyPr/>
            <a:lstStyle/>
            <a:p>
              <a:endParaRPr lang="en-GB"/>
            </a:p>
          </p:txBody>
        </p:sp>
        <p:sp>
          <p:nvSpPr>
            <p:cNvPr id="1067" name="Freeform 65"/>
            <p:cNvSpPr>
              <a:spLocks/>
            </p:cNvSpPr>
            <p:nvPr/>
          </p:nvSpPr>
          <p:spPr bwMode="auto">
            <a:xfrm>
              <a:off x="4082" y="1632"/>
              <a:ext cx="184" cy="154"/>
            </a:xfrm>
            <a:custGeom>
              <a:avLst/>
              <a:gdLst>
                <a:gd name="T0" fmla="*/ 184 w 184"/>
                <a:gd name="T1" fmla="*/ 75 h 154"/>
                <a:gd name="T2" fmla="*/ 184 w 184"/>
                <a:gd name="T3" fmla="*/ 90 h 154"/>
                <a:gd name="T4" fmla="*/ 176 w 184"/>
                <a:gd name="T5" fmla="*/ 105 h 154"/>
                <a:gd name="T6" fmla="*/ 169 w 184"/>
                <a:gd name="T7" fmla="*/ 120 h 154"/>
                <a:gd name="T8" fmla="*/ 158 w 184"/>
                <a:gd name="T9" fmla="*/ 132 h 154"/>
                <a:gd name="T10" fmla="*/ 143 w 184"/>
                <a:gd name="T11" fmla="*/ 139 h 154"/>
                <a:gd name="T12" fmla="*/ 128 w 184"/>
                <a:gd name="T13" fmla="*/ 147 h 154"/>
                <a:gd name="T14" fmla="*/ 109 w 184"/>
                <a:gd name="T15" fmla="*/ 150 h 154"/>
                <a:gd name="T16" fmla="*/ 94 w 184"/>
                <a:gd name="T17" fmla="*/ 154 h 154"/>
                <a:gd name="T18" fmla="*/ 75 w 184"/>
                <a:gd name="T19" fmla="*/ 150 h 154"/>
                <a:gd name="T20" fmla="*/ 56 w 184"/>
                <a:gd name="T21" fmla="*/ 147 h 154"/>
                <a:gd name="T22" fmla="*/ 41 w 184"/>
                <a:gd name="T23" fmla="*/ 139 h 154"/>
                <a:gd name="T24" fmla="*/ 26 w 184"/>
                <a:gd name="T25" fmla="*/ 132 h 154"/>
                <a:gd name="T26" fmla="*/ 15 w 184"/>
                <a:gd name="T27" fmla="*/ 120 h 154"/>
                <a:gd name="T28" fmla="*/ 8 w 184"/>
                <a:gd name="T29" fmla="*/ 105 h 154"/>
                <a:gd name="T30" fmla="*/ 0 w 184"/>
                <a:gd name="T31" fmla="*/ 90 h 154"/>
                <a:gd name="T32" fmla="*/ 0 w 184"/>
                <a:gd name="T33" fmla="*/ 75 h 154"/>
                <a:gd name="T34" fmla="*/ 0 w 184"/>
                <a:gd name="T35" fmla="*/ 60 h 154"/>
                <a:gd name="T36" fmla="*/ 8 w 184"/>
                <a:gd name="T37" fmla="*/ 45 h 154"/>
                <a:gd name="T38" fmla="*/ 15 w 184"/>
                <a:gd name="T39" fmla="*/ 34 h 154"/>
                <a:gd name="T40" fmla="*/ 26 w 184"/>
                <a:gd name="T41" fmla="*/ 23 h 154"/>
                <a:gd name="T42" fmla="*/ 41 w 184"/>
                <a:gd name="T43" fmla="*/ 11 h 154"/>
                <a:gd name="T44" fmla="*/ 56 w 184"/>
                <a:gd name="T45" fmla="*/ 4 h 154"/>
                <a:gd name="T46" fmla="*/ 75 w 184"/>
                <a:gd name="T47" fmla="*/ 0 h 154"/>
                <a:gd name="T48" fmla="*/ 94 w 184"/>
                <a:gd name="T49" fmla="*/ 0 h 154"/>
                <a:gd name="T50" fmla="*/ 109 w 184"/>
                <a:gd name="T51" fmla="*/ 0 h 154"/>
                <a:gd name="T52" fmla="*/ 128 w 184"/>
                <a:gd name="T53" fmla="*/ 4 h 154"/>
                <a:gd name="T54" fmla="*/ 143 w 184"/>
                <a:gd name="T55" fmla="*/ 11 h 154"/>
                <a:gd name="T56" fmla="*/ 158 w 184"/>
                <a:gd name="T57" fmla="*/ 23 h 154"/>
                <a:gd name="T58" fmla="*/ 169 w 184"/>
                <a:gd name="T59" fmla="*/ 34 h 154"/>
                <a:gd name="T60" fmla="*/ 176 w 184"/>
                <a:gd name="T61" fmla="*/ 45 h 154"/>
                <a:gd name="T62" fmla="*/ 184 w 184"/>
                <a:gd name="T63" fmla="*/ 60 h 154"/>
                <a:gd name="T64" fmla="*/ 184 w 184"/>
                <a:gd name="T65" fmla="*/ 75 h 15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4" h="154">
                  <a:moveTo>
                    <a:pt x="184" y="75"/>
                  </a:moveTo>
                  <a:lnTo>
                    <a:pt x="184" y="90"/>
                  </a:lnTo>
                  <a:lnTo>
                    <a:pt x="176" y="105"/>
                  </a:lnTo>
                  <a:lnTo>
                    <a:pt x="169" y="120"/>
                  </a:lnTo>
                  <a:lnTo>
                    <a:pt x="158" y="132"/>
                  </a:lnTo>
                  <a:lnTo>
                    <a:pt x="143" y="139"/>
                  </a:lnTo>
                  <a:lnTo>
                    <a:pt x="128" y="147"/>
                  </a:lnTo>
                  <a:lnTo>
                    <a:pt x="109" y="150"/>
                  </a:lnTo>
                  <a:lnTo>
                    <a:pt x="94" y="154"/>
                  </a:lnTo>
                  <a:lnTo>
                    <a:pt x="75" y="150"/>
                  </a:lnTo>
                  <a:lnTo>
                    <a:pt x="56" y="147"/>
                  </a:lnTo>
                  <a:lnTo>
                    <a:pt x="41" y="139"/>
                  </a:lnTo>
                  <a:lnTo>
                    <a:pt x="26" y="132"/>
                  </a:lnTo>
                  <a:lnTo>
                    <a:pt x="15" y="120"/>
                  </a:lnTo>
                  <a:lnTo>
                    <a:pt x="8" y="105"/>
                  </a:lnTo>
                  <a:lnTo>
                    <a:pt x="0" y="90"/>
                  </a:lnTo>
                  <a:lnTo>
                    <a:pt x="0" y="75"/>
                  </a:lnTo>
                  <a:lnTo>
                    <a:pt x="0" y="60"/>
                  </a:lnTo>
                  <a:lnTo>
                    <a:pt x="8" y="45"/>
                  </a:lnTo>
                  <a:lnTo>
                    <a:pt x="15" y="34"/>
                  </a:lnTo>
                  <a:lnTo>
                    <a:pt x="26" y="23"/>
                  </a:lnTo>
                  <a:lnTo>
                    <a:pt x="41" y="11"/>
                  </a:lnTo>
                  <a:lnTo>
                    <a:pt x="56" y="4"/>
                  </a:lnTo>
                  <a:lnTo>
                    <a:pt x="75" y="0"/>
                  </a:lnTo>
                  <a:lnTo>
                    <a:pt x="94" y="0"/>
                  </a:lnTo>
                  <a:lnTo>
                    <a:pt x="109" y="0"/>
                  </a:lnTo>
                  <a:lnTo>
                    <a:pt x="128" y="4"/>
                  </a:lnTo>
                  <a:lnTo>
                    <a:pt x="143" y="11"/>
                  </a:lnTo>
                  <a:lnTo>
                    <a:pt x="158" y="23"/>
                  </a:lnTo>
                  <a:lnTo>
                    <a:pt x="169" y="34"/>
                  </a:lnTo>
                  <a:lnTo>
                    <a:pt x="176" y="45"/>
                  </a:lnTo>
                  <a:lnTo>
                    <a:pt x="184" y="60"/>
                  </a:lnTo>
                  <a:lnTo>
                    <a:pt x="184" y="75"/>
                  </a:lnTo>
                  <a:close/>
                </a:path>
              </a:pathLst>
            </a:custGeom>
            <a:noFill/>
            <a:ln w="9525" cmpd="sng">
              <a:solidFill>
                <a:srgbClr val="4C38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1054" name="Freeform 66"/>
          <p:cNvSpPr>
            <a:spLocks/>
          </p:cNvSpPr>
          <p:nvPr userDrawn="1"/>
        </p:nvSpPr>
        <p:spPr bwMode="auto">
          <a:xfrm>
            <a:off x="4233863" y="4584700"/>
            <a:ext cx="677862" cy="709613"/>
          </a:xfrm>
          <a:custGeom>
            <a:avLst/>
            <a:gdLst>
              <a:gd name="T0" fmla="*/ 656512 w 1651"/>
              <a:gd name="T1" fmla="*/ 389857 h 1731"/>
              <a:gd name="T2" fmla="*/ 401955 w 1651"/>
              <a:gd name="T3" fmla="*/ 352552 h 1731"/>
              <a:gd name="T4" fmla="*/ 656512 w 1651"/>
              <a:gd name="T5" fmla="*/ 316477 h 1731"/>
              <a:gd name="T6" fmla="*/ 608885 w 1651"/>
              <a:gd name="T7" fmla="*/ 232848 h 1731"/>
              <a:gd name="T8" fmla="*/ 626950 w 1651"/>
              <a:gd name="T9" fmla="*/ 145940 h 1731"/>
              <a:gd name="T10" fmla="*/ 584251 w 1651"/>
              <a:gd name="T11" fmla="*/ 101666 h 1731"/>
              <a:gd name="T12" fmla="*/ 513631 w 1651"/>
              <a:gd name="T13" fmla="*/ 213171 h 1731"/>
              <a:gd name="T14" fmla="*/ 372393 w 1651"/>
              <a:gd name="T15" fmla="*/ 131182 h 1731"/>
              <a:gd name="T16" fmla="*/ 433158 w 1651"/>
              <a:gd name="T17" fmla="*/ 13118 h 1731"/>
              <a:gd name="T18" fmla="*/ 372393 w 1651"/>
              <a:gd name="T19" fmla="*/ 0 h 1731"/>
              <a:gd name="T20" fmla="*/ 307111 w 1651"/>
              <a:gd name="T21" fmla="*/ 59032 h 1731"/>
              <a:gd name="T22" fmla="*/ 211858 w 1651"/>
              <a:gd name="T23" fmla="*/ 59032 h 1731"/>
              <a:gd name="T24" fmla="*/ 307111 w 1651"/>
              <a:gd name="T25" fmla="*/ 296799 h 1731"/>
              <a:gd name="T26" fmla="*/ 149450 w 1651"/>
              <a:gd name="T27" fmla="*/ 95107 h 1731"/>
              <a:gd name="T28" fmla="*/ 101823 w 1651"/>
              <a:gd name="T29" fmla="*/ 178736 h 1731"/>
              <a:gd name="T30" fmla="*/ 18065 w 1651"/>
              <a:gd name="T31" fmla="*/ 204972 h 1731"/>
              <a:gd name="T32" fmla="*/ 0 w 1651"/>
              <a:gd name="T33" fmla="*/ 264004 h 1731"/>
              <a:gd name="T34" fmla="*/ 131385 w 1651"/>
              <a:gd name="T35" fmla="*/ 270563 h 1731"/>
              <a:gd name="T36" fmla="*/ 131385 w 1651"/>
              <a:gd name="T37" fmla="*/ 437410 h 1731"/>
              <a:gd name="T38" fmla="*/ 0 w 1651"/>
              <a:gd name="T39" fmla="*/ 443969 h 1731"/>
              <a:gd name="T40" fmla="*/ 16423 w 1651"/>
              <a:gd name="T41" fmla="*/ 503001 h 1731"/>
              <a:gd name="T42" fmla="*/ 101823 w 1651"/>
              <a:gd name="T43" fmla="*/ 529238 h 1731"/>
              <a:gd name="T44" fmla="*/ 149450 w 1651"/>
              <a:gd name="T45" fmla="*/ 612866 h 1731"/>
              <a:gd name="T46" fmla="*/ 307111 w 1651"/>
              <a:gd name="T47" fmla="*/ 411174 h 1731"/>
              <a:gd name="T48" fmla="*/ 211858 w 1651"/>
              <a:gd name="T49" fmla="*/ 650581 h 1731"/>
              <a:gd name="T50" fmla="*/ 307111 w 1651"/>
              <a:gd name="T51" fmla="*/ 650581 h 1731"/>
              <a:gd name="T52" fmla="*/ 372393 w 1651"/>
              <a:gd name="T53" fmla="*/ 709613 h 1731"/>
              <a:gd name="T54" fmla="*/ 433158 w 1651"/>
              <a:gd name="T55" fmla="*/ 696495 h 1731"/>
              <a:gd name="T56" fmla="*/ 372393 w 1651"/>
              <a:gd name="T57" fmla="*/ 578431 h 1731"/>
              <a:gd name="T58" fmla="*/ 513631 w 1651"/>
              <a:gd name="T59" fmla="*/ 491523 h 1731"/>
              <a:gd name="T60" fmla="*/ 585893 w 1651"/>
              <a:gd name="T61" fmla="*/ 603028 h 1731"/>
              <a:gd name="T62" fmla="*/ 628593 w 1651"/>
              <a:gd name="T63" fmla="*/ 558754 h 1731"/>
              <a:gd name="T64" fmla="*/ 608885 w 1651"/>
              <a:gd name="T65" fmla="*/ 471846 h 17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51" h="1731">
                <a:moveTo>
                  <a:pt x="1651" y="1079"/>
                </a:moveTo>
                <a:lnTo>
                  <a:pt x="1599" y="951"/>
                </a:lnTo>
                <a:lnTo>
                  <a:pt x="1331" y="1063"/>
                </a:lnTo>
                <a:lnTo>
                  <a:pt x="979" y="860"/>
                </a:lnTo>
                <a:lnTo>
                  <a:pt x="1331" y="656"/>
                </a:lnTo>
                <a:lnTo>
                  <a:pt x="1599" y="772"/>
                </a:lnTo>
                <a:lnTo>
                  <a:pt x="1651" y="640"/>
                </a:lnTo>
                <a:lnTo>
                  <a:pt x="1483" y="568"/>
                </a:lnTo>
                <a:lnTo>
                  <a:pt x="1607" y="496"/>
                </a:lnTo>
                <a:lnTo>
                  <a:pt x="1527" y="356"/>
                </a:lnTo>
                <a:lnTo>
                  <a:pt x="1403" y="432"/>
                </a:lnTo>
                <a:lnTo>
                  <a:pt x="1423" y="248"/>
                </a:lnTo>
                <a:lnTo>
                  <a:pt x="1287" y="228"/>
                </a:lnTo>
                <a:lnTo>
                  <a:pt x="1251" y="520"/>
                </a:lnTo>
                <a:lnTo>
                  <a:pt x="907" y="716"/>
                </a:lnTo>
                <a:lnTo>
                  <a:pt x="907" y="320"/>
                </a:lnTo>
                <a:lnTo>
                  <a:pt x="1139" y="144"/>
                </a:lnTo>
                <a:lnTo>
                  <a:pt x="1055" y="32"/>
                </a:lnTo>
                <a:lnTo>
                  <a:pt x="907" y="144"/>
                </a:lnTo>
                <a:lnTo>
                  <a:pt x="907" y="0"/>
                </a:lnTo>
                <a:lnTo>
                  <a:pt x="748" y="0"/>
                </a:lnTo>
                <a:lnTo>
                  <a:pt x="748" y="144"/>
                </a:lnTo>
                <a:lnTo>
                  <a:pt x="600" y="36"/>
                </a:lnTo>
                <a:lnTo>
                  <a:pt x="516" y="144"/>
                </a:lnTo>
                <a:lnTo>
                  <a:pt x="748" y="320"/>
                </a:lnTo>
                <a:lnTo>
                  <a:pt x="748" y="724"/>
                </a:lnTo>
                <a:lnTo>
                  <a:pt x="400" y="524"/>
                </a:lnTo>
                <a:lnTo>
                  <a:pt x="364" y="232"/>
                </a:lnTo>
                <a:lnTo>
                  <a:pt x="228" y="252"/>
                </a:lnTo>
                <a:lnTo>
                  <a:pt x="248" y="436"/>
                </a:lnTo>
                <a:lnTo>
                  <a:pt x="124" y="360"/>
                </a:lnTo>
                <a:lnTo>
                  <a:pt x="44" y="500"/>
                </a:lnTo>
                <a:lnTo>
                  <a:pt x="168" y="572"/>
                </a:lnTo>
                <a:lnTo>
                  <a:pt x="0" y="644"/>
                </a:lnTo>
                <a:lnTo>
                  <a:pt x="52" y="776"/>
                </a:lnTo>
                <a:lnTo>
                  <a:pt x="320" y="660"/>
                </a:lnTo>
                <a:lnTo>
                  <a:pt x="672" y="864"/>
                </a:lnTo>
                <a:lnTo>
                  <a:pt x="320" y="1067"/>
                </a:lnTo>
                <a:lnTo>
                  <a:pt x="52" y="955"/>
                </a:lnTo>
                <a:lnTo>
                  <a:pt x="0" y="1083"/>
                </a:lnTo>
                <a:lnTo>
                  <a:pt x="168" y="1155"/>
                </a:lnTo>
                <a:lnTo>
                  <a:pt x="40" y="1227"/>
                </a:lnTo>
                <a:lnTo>
                  <a:pt x="120" y="1367"/>
                </a:lnTo>
                <a:lnTo>
                  <a:pt x="248" y="1291"/>
                </a:lnTo>
                <a:lnTo>
                  <a:pt x="224" y="1475"/>
                </a:lnTo>
                <a:lnTo>
                  <a:pt x="364" y="1495"/>
                </a:lnTo>
                <a:lnTo>
                  <a:pt x="400" y="1203"/>
                </a:lnTo>
                <a:lnTo>
                  <a:pt x="748" y="1003"/>
                </a:lnTo>
                <a:lnTo>
                  <a:pt x="748" y="1411"/>
                </a:lnTo>
                <a:lnTo>
                  <a:pt x="516" y="1587"/>
                </a:lnTo>
                <a:lnTo>
                  <a:pt x="600" y="1699"/>
                </a:lnTo>
                <a:lnTo>
                  <a:pt x="748" y="1587"/>
                </a:lnTo>
                <a:lnTo>
                  <a:pt x="748" y="1731"/>
                </a:lnTo>
                <a:lnTo>
                  <a:pt x="907" y="1731"/>
                </a:lnTo>
                <a:lnTo>
                  <a:pt x="907" y="1587"/>
                </a:lnTo>
                <a:lnTo>
                  <a:pt x="1055" y="1699"/>
                </a:lnTo>
                <a:lnTo>
                  <a:pt x="1139" y="1587"/>
                </a:lnTo>
                <a:lnTo>
                  <a:pt x="907" y="1411"/>
                </a:lnTo>
                <a:lnTo>
                  <a:pt x="907" y="1003"/>
                </a:lnTo>
                <a:lnTo>
                  <a:pt x="1251" y="1199"/>
                </a:lnTo>
                <a:lnTo>
                  <a:pt x="1287" y="1491"/>
                </a:lnTo>
                <a:lnTo>
                  <a:pt x="1427" y="1471"/>
                </a:lnTo>
                <a:lnTo>
                  <a:pt x="1403" y="1287"/>
                </a:lnTo>
                <a:lnTo>
                  <a:pt x="1531" y="1363"/>
                </a:lnTo>
                <a:lnTo>
                  <a:pt x="1611" y="1223"/>
                </a:lnTo>
                <a:lnTo>
                  <a:pt x="1483" y="1151"/>
                </a:lnTo>
                <a:lnTo>
                  <a:pt x="1651" y="1079"/>
                </a:lnTo>
                <a:close/>
              </a:path>
            </a:pathLst>
          </a:custGeom>
          <a:solidFill>
            <a:srgbClr val="ADC2F1"/>
          </a:solidFill>
          <a:ln w="19050" cmpd="sng">
            <a:solidFill>
              <a:srgbClr val="0066FF"/>
            </a:solidFill>
            <a:prstDash val="solid"/>
            <a:round/>
            <a:headEnd/>
            <a:tailEnd/>
          </a:ln>
        </p:spPr>
        <p:txBody>
          <a:body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26" Type="http://schemas.openxmlformats.org/officeDocument/2006/relationships/image" Target="../media/image47.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5" Type="http://schemas.openxmlformats.org/officeDocument/2006/relationships/image" Target="../media/image46.jpeg"/><Relationship Id="rId2" Type="http://schemas.openxmlformats.org/officeDocument/2006/relationships/notesSlide" Target="../notesSlides/notesSlide1.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5.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28" Type="http://schemas.openxmlformats.org/officeDocument/2006/relationships/image" Target="../media/image49.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 Id="rId27" Type="http://schemas.openxmlformats.org/officeDocument/2006/relationships/image" Target="../media/image48.jpeg"/></Relationships>
</file>

<file path=ppt/slides/_rels/slide10.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38.jpeg"/><Relationship Id="rId18" Type="http://schemas.openxmlformats.org/officeDocument/2006/relationships/image" Target="../media/image43.jpeg"/><Relationship Id="rId3" Type="http://schemas.openxmlformats.org/officeDocument/2006/relationships/image" Target="../media/image24.png"/><Relationship Id="rId7" Type="http://schemas.openxmlformats.org/officeDocument/2006/relationships/image" Target="../media/image32.jpeg"/><Relationship Id="rId12" Type="http://schemas.openxmlformats.org/officeDocument/2006/relationships/image" Target="../media/image37.jpeg"/><Relationship Id="rId17" Type="http://schemas.openxmlformats.org/officeDocument/2006/relationships/image" Target="../media/image42.jpeg"/><Relationship Id="rId2" Type="http://schemas.openxmlformats.org/officeDocument/2006/relationships/notesSlide" Target="../notesSlides/notesSlide10.xml"/><Relationship Id="rId16"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31.jpeg"/><Relationship Id="rId11" Type="http://schemas.openxmlformats.org/officeDocument/2006/relationships/image" Target="../media/image36.jpeg"/><Relationship Id="rId5" Type="http://schemas.openxmlformats.org/officeDocument/2006/relationships/image" Target="../media/image30.jpeg"/><Relationship Id="rId15" Type="http://schemas.openxmlformats.org/officeDocument/2006/relationships/image" Target="../media/image40.jpeg"/><Relationship Id="rId10" Type="http://schemas.openxmlformats.org/officeDocument/2006/relationships/image" Target="../media/image35.jpeg"/><Relationship Id="rId19" Type="http://schemas.openxmlformats.org/officeDocument/2006/relationships/image" Target="../media/image44.jpeg"/><Relationship Id="rId4" Type="http://schemas.openxmlformats.org/officeDocument/2006/relationships/image" Target="../media/image29.jpeg"/><Relationship Id="rId9" Type="http://schemas.openxmlformats.org/officeDocument/2006/relationships/image" Target="../media/image34.jpeg"/><Relationship Id="rId14" Type="http://schemas.openxmlformats.org/officeDocument/2006/relationships/image" Target="../media/image39.jpeg"/></Relationships>
</file>

<file path=ppt/slides/_rels/slide11.xml.rels><?xml version="1.0" encoding="UTF-8" standalone="yes"?>
<Relationships xmlns="http://schemas.openxmlformats.org/package/2006/relationships"><Relationship Id="rId8" Type="http://schemas.openxmlformats.org/officeDocument/2006/relationships/image" Target="../media/image34.jpeg"/><Relationship Id="rId13" Type="http://schemas.openxmlformats.org/officeDocument/2006/relationships/image" Target="../media/image39.jpeg"/><Relationship Id="rId18" Type="http://schemas.openxmlformats.org/officeDocument/2006/relationships/image" Target="../media/image44.jpeg"/><Relationship Id="rId3" Type="http://schemas.openxmlformats.org/officeDocument/2006/relationships/image" Target="../media/image24.png"/><Relationship Id="rId7" Type="http://schemas.openxmlformats.org/officeDocument/2006/relationships/image" Target="../media/image33.jpeg"/><Relationship Id="rId12" Type="http://schemas.openxmlformats.org/officeDocument/2006/relationships/image" Target="../media/image38.jpeg"/><Relationship Id="rId17" Type="http://schemas.openxmlformats.org/officeDocument/2006/relationships/image" Target="../media/image43.jpeg"/><Relationship Id="rId2" Type="http://schemas.openxmlformats.org/officeDocument/2006/relationships/notesSlide" Target="../notesSlides/notesSlide11.xml"/><Relationship Id="rId16" Type="http://schemas.openxmlformats.org/officeDocument/2006/relationships/image" Target="../media/image42.jpeg"/><Relationship Id="rId1" Type="http://schemas.openxmlformats.org/officeDocument/2006/relationships/slideLayout" Target="../slideLayouts/slideLayout1.xml"/><Relationship Id="rId6" Type="http://schemas.openxmlformats.org/officeDocument/2006/relationships/image" Target="../media/image32.jpeg"/><Relationship Id="rId11" Type="http://schemas.openxmlformats.org/officeDocument/2006/relationships/image" Target="../media/image37.jpeg"/><Relationship Id="rId5" Type="http://schemas.openxmlformats.org/officeDocument/2006/relationships/image" Target="../media/image31.jpeg"/><Relationship Id="rId15" Type="http://schemas.openxmlformats.org/officeDocument/2006/relationships/image" Target="../media/image41.jpeg"/><Relationship Id="rId10" Type="http://schemas.openxmlformats.org/officeDocument/2006/relationships/image" Target="../media/image36.jpeg"/><Relationship Id="rId4" Type="http://schemas.openxmlformats.org/officeDocument/2006/relationships/image" Target="../media/image30.jpeg"/><Relationship Id="rId9" Type="http://schemas.openxmlformats.org/officeDocument/2006/relationships/image" Target="../media/image35.jpeg"/><Relationship Id="rId14" Type="http://schemas.openxmlformats.org/officeDocument/2006/relationships/image" Target="../media/image40.jpeg"/></Relationships>
</file>

<file path=ppt/slides/_rels/slide12.xml.rels><?xml version="1.0" encoding="UTF-8" standalone="yes"?>
<Relationships xmlns="http://schemas.openxmlformats.org/package/2006/relationships"><Relationship Id="rId8" Type="http://schemas.openxmlformats.org/officeDocument/2006/relationships/image" Target="../media/image35.jpeg"/><Relationship Id="rId13" Type="http://schemas.openxmlformats.org/officeDocument/2006/relationships/image" Target="../media/image40.jpeg"/><Relationship Id="rId3" Type="http://schemas.openxmlformats.org/officeDocument/2006/relationships/image" Target="../media/image24.png"/><Relationship Id="rId7" Type="http://schemas.openxmlformats.org/officeDocument/2006/relationships/image" Target="../media/image34.jpeg"/><Relationship Id="rId12" Type="http://schemas.openxmlformats.org/officeDocument/2006/relationships/image" Target="../media/image39.jpeg"/><Relationship Id="rId17" Type="http://schemas.openxmlformats.org/officeDocument/2006/relationships/image" Target="../media/image44.jpeg"/><Relationship Id="rId2" Type="http://schemas.openxmlformats.org/officeDocument/2006/relationships/notesSlide" Target="../notesSlides/notesSlide12.xml"/><Relationship Id="rId16" Type="http://schemas.openxmlformats.org/officeDocument/2006/relationships/image" Target="../media/image43.jpeg"/><Relationship Id="rId1" Type="http://schemas.openxmlformats.org/officeDocument/2006/relationships/slideLayout" Target="../slideLayouts/slideLayout1.xml"/><Relationship Id="rId6" Type="http://schemas.openxmlformats.org/officeDocument/2006/relationships/image" Target="../media/image33.jpeg"/><Relationship Id="rId11" Type="http://schemas.openxmlformats.org/officeDocument/2006/relationships/image" Target="../media/image38.jpeg"/><Relationship Id="rId5" Type="http://schemas.openxmlformats.org/officeDocument/2006/relationships/image" Target="../media/image32.jpeg"/><Relationship Id="rId15" Type="http://schemas.openxmlformats.org/officeDocument/2006/relationships/image" Target="../media/image42.jpeg"/><Relationship Id="rId10" Type="http://schemas.openxmlformats.org/officeDocument/2006/relationships/image" Target="../media/image37.jpeg"/><Relationship Id="rId4" Type="http://schemas.openxmlformats.org/officeDocument/2006/relationships/image" Target="../media/image31.jpeg"/><Relationship Id="rId9" Type="http://schemas.openxmlformats.org/officeDocument/2006/relationships/image" Target="../media/image36.jpeg"/><Relationship Id="rId14" Type="http://schemas.openxmlformats.org/officeDocument/2006/relationships/image" Target="../media/image41.jpeg"/></Relationships>
</file>

<file path=ppt/slides/_rels/slide13.xml.rels><?xml version="1.0" encoding="UTF-8" standalone="yes"?>
<Relationships xmlns="http://schemas.openxmlformats.org/package/2006/relationships"><Relationship Id="rId8" Type="http://schemas.openxmlformats.org/officeDocument/2006/relationships/image" Target="../media/image36.jpeg"/><Relationship Id="rId13" Type="http://schemas.openxmlformats.org/officeDocument/2006/relationships/image" Target="../media/image41.jpeg"/><Relationship Id="rId3" Type="http://schemas.openxmlformats.org/officeDocument/2006/relationships/image" Target="../media/image24.png"/><Relationship Id="rId7" Type="http://schemas.openxmlformats.org/officeDocument/2006/relationships/image" Target="../media/image35.jpeg"/><Relationship Id="rId12" Type="http://schemas.openxmlformats.org/officeDocument/2006/relationships/image" Target="../media/image40.jpeg"/><Relationship Id="rId2" Type="http://schemas.openxmlformats.org/officeDocument/2006/relationships/notesSlide" Target="../notesSlides/notesSlide13.xml"/><Relationship Id="rId16" Type="http://schemas.openxmlformats.org/officeDocument/2006/relationships/image" Target="../media/image44.jpeg"/><Relationship Id="rId1" Type="http://schemas.openxmlformats.org/officeDocument/2006/relationships/slideLayout" Target="../slideLayouts/slideLayout1.xml"/><Relationship Id="rId6" Type="http://schemas.openxmlformats.org/officeDocument/2006/relationships/image" Target="../media/image34.jpeg"/><Relationship Id="rId11" Type="http://schemas.openxmlformats.org/officeDocument/2006/relationships/image" Target="../media/image39.jpeg"/><Relationship Id="rId5" Type="http://schemas.openxmlformats.org/officeDocument/2006/relationships/image" Target="../media/image33.jpeg"/><Relationship Id="rId15" Type="http://schemas.openxmlformats.org/officeDocument/2006/relationships/image" Target="../media/image43.jpeg"/><Relationship Id="rId10" Type="http://schemas.openxmlformats.org/officeDocument/2006/relationships/image" Target="../media/image38.jpeg"/><Relationship Id="rId4" Type="http://schemas.openxmlformats.org/officeDocument/2006/relationships/image" Target="../media/image32.jpeg"/><Relationship Id="rId9" Type="http://schemas.openxmlformats.org/officeDocument/2006/relationships/image" Target="../media/image37.jpeg"/><Relationship Id="rId14" Type="http://schemas.openxmlformats.org/officeDocument/2006/relationships/image" Target="../media/image42.jpeg"/></Relationships>
</file>

<file path=ppt/slides/_rels/slide14.xml.rels><?xml version="1.0" encoding="UTF-8" standalone="yes"?>
<Relationships xmlns="http://schemas.openxmlformats.org/package/2006/relationships"><Relationship Id="rId8" Type="http://schemas.openxmlformats.org/officeDocument/2006/relationships/image" Target="../media/image37.jpeg"/><Relationship Id="rId13" Type="http://schemas.openxmlformats.org/officeDocument/2006/relationships/image" Target="../media/image42.jpeg"/><Relationship Id="rId3" Type="http://schemas.openxmlformats.org/officeDocument/2006/relationships/image" Target="../media/image24.png"/><Relationship Id="rId7" Type="http://schemas.openxmlformats.org/officeDocument/2006/relationships/image" Target="../media/image36.jpeg"/><Relationship Id="rId12" Type="http://schemas.openxmlformats.org/officeDocument/2006/relationships/image" Target="../media/image41.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5.jpeg"/><Relationship Id="rId11" Type="http://schemas.openxmlformats.org/officeDocument/2006/relationships/image" Target="../media/image40.jpeg"/><Relationship Id="rId5" Type="http://schemas.openxmlformats.org/officeDocument/2006/relationships/image" Target="../media/image34.jpeg"/><Relationship Id="rId15" Type="http://schemas.openxmlformats.org/officeDocument/2006/relationships/image" Target="../media/image44.jpeg"/><Relationship Id="rId10" Type="http://schemas.openxmlformats.org/officeDocument/2006/relationships/image" Target="../media/image39.jpeg"/><Relationship Id="rId4" Type="http://schemas.openxmlformats.org/officeDocument/2006/relationships/image" Target="../media/image33.jpeg"/><Relationship Id="rId9" Type="http://schemas.openxmlformats.org/officeDocument/2006/relationships/image" Target="../media/image38.jpeg"/><Relationship Id="rId14" Type="http://schemas.openxmlformats.org/officeDocument/2006/relationships/image" Target="../media/image43.jpeg"/></Relationships>
</file>

<file path=ppt/slides/_rels/slide15.xml.rels><?xml version="1.0" encoding="UTF-8" standalone="yes"?>
<Relationships xmlns="http://schemas.openxmlformats.org/package/2006/relationships"><Relationship Id="rId8" Type="http://schemas.openxmlformats.org/officeDocument/2006/relationships/image" Target="../media/image38.jpeg"/><Relationship Id="rId13" Type="http://schemas.openxmlformats.org/officeDocument/2006/relationships/image" Target="../media/image43.jpeg"/><Relationship Id="rId3" Type="http://schemas.openxmlformats.org/officeDocument/2006/relationships/image" Target="../media/image24.png"/><Relationship Id="rId7" Type="http://schemas.openxmlformats.org/officeDocument/2006/relationships/image" Target="../media/image37.jpeg"/><Relationship Id="rId12" Type="http://schemas.openxmlformats.org/officeDocument/2006/relationships/image" Target="../media/image42.jpe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6.jpeg"/><Relationship Id="rId11" Type="http://schemas.openxmlformats.org/officeDocument/2006/relationships/image" Target="../media/image41.jpeg"/><Relationship Id="rId5" Type="http://schemas.openxmlformats.org/officeDocument/2006/relationships/image" Target="../media/image35.jpeg"/><Relationship Id="rId10" Type="http://schemas.openxmlformats.org/officeDocument/2006/relationships/image" Target="../media/image40.jpeg"/><Relationship Id="rId4" Type="http://schemas.openxmlformats.org/officeDocument/2006/relationships/image" Target="../media/image34.jpeg"/><Relationship Id="rId9" Type="http://schemas.openxmlformats.org/officeDocument/2006/relationships/image" Target="../media/image39.jpeg"/><Relationship Id="rId14" Type="http://schemas.openxmlformats.org/officeDocument/2006/relationships/image" Target="../media/image44.jpeg"/></Relationships>
</file>

<file path=ppt/slides/_rels/slide16.xml.rels><?xml version="1.0" encoding="UTF-8" standalone="yes"?>
<Relationships xmlns="http://schemas.openxmlformats.org/package/2006/relationships"><Relationship Id="rId8" Type="http://schemas.openxmlformats.org/officeDocument/2006/relationships/image" Target="../media/image39.jpeg"/><Relationship Id="rId13" Type="http://schemas.openxmlformats.org/officeDocument/2006/relationships/image" Target="../media/image44.jpeg"/><Relationship Id="rId3" Type="http://schemas.openxmlformats.org/officeDocument/2006/relationships/image" Target="../media/image24.png"/><Relationship Id="rId7" Type="http://schemas.openxmlformats.org/officeDocument/2006/relationships/image" Target="../media/image38.jpeg"/><Relationship Id="rId12" Type="http://schemas.openxmlformats.org/officeDocument/2006/relationships/image" Target="../media/image43.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37.jpeg"/><Relationship Id="rId11" Type="http://schemas.openxmlformats.org/officeDocument/2006/relationships/image" Target="../media/image42.jpeg"/><Relationship Id="rId5" Type="http://schemas.openxmlformats.org/officeDocument/2006/relationships/image" Target="../media/image36.jpeg"/><Relationship Id="rId10" Type="http://schemas.openxmlformats.org/officeDocument/2006/relationships/image" Target="../media/image41.jpeg"/><Relationship Id="rId4" Type="http://schemas.openxmlformats.org/officeDocument/2006/relationships/image" Target="../media/image35.jpeg"/><Relationship Id="rId9" Type="http://schemas.openxmlformats.org/officeDocument/2006/relationships/image" Target="../media/image40.jpeg"/></Relationships>
</file>

<file path=ppt/slides/_rels/slide17.xml.rels><?xml version="1.0" encoding="UTF-8" standalone="yes"?>
<Relationships xmlns="http://schemas.openxmlformats.org/package/2006/relationships"><Relationship Id="rId8" Type="http://schemas.openxmlformats.org/officeDocument/2006/relationships/image" Target="../media/image40.jpeg"/><Relationship Id="rId3" Type="http://schemas.openxmlformats.org/officeDocument/2006/relationships/image" Target="../media/image24.png"/><Relationship Id="rId7" Type="http://schemas.openxmlformats.org/officeDocument/2006/relationships/image" Target="../media/image39.jpeg"/><Relationship Id="rId12" Type="http://schemas.openxmlformats.org/officeDocument/2006/relationships/image" Target="../media/image44.jpe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38.jpeg"/><Relationship Id="rId11" Type="http://schemas.openxmlformats.org/officeDocument/2006/relationships/image" Target="../media/image43.jpeg"/><Relationship Id="rId5" Type="http://schemas.openxmlformats.org/officeDocument/2006/relationships/image" Target="../media/image37.jpeg"/><Relationship Id="rId10" Type="http://schemas.openxmlformats.org/officeDocument/2006/relationships/image" Target="../media/image42.jpeg"/><Relationship Id="rId4" Type="http://schemas.openxmlformats.org/officeDocument/2006/relationships/image" Target="../media/image36.jpeg"/><Relationship Id="rId9" Type="http://schemas.openxmlformats.org/officeDocument/2006/relationships/image" Target="../media/image41.jpeg"/></Relationships>
</file>

<file path=ppt/slides/_rels/slide18.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image" Target="../media/image24.png"/><Relationship Id="rId7" Type="http://schemas.openxmlformats.org/officeDocument/2006/relationships/image" Target="../media/image40.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9.jpeg"/><Relationship Id="rId11" Type="http://schemas.openxmlformats.org/officeDocument/2006/relationships/image" Target="../media/image44.jpeg"/><Relationship Id="rId5" Type="http://schemas.openxmlformats.org/officeDocument/2006/relationships/image" Target="../media/image38.jpeg"/><Relationship Id="rId10" Type="http://schemas.openxmlformats.org/officeDocument/2006/relationships/image" Target="../media/image43.jpeg"/><Relationship Id="rId4" Type="http://schemas.openxmlformats.org/officeDocument/2006/relationships/image" Target="../media/image37.jpeg"/><Relationship Id="rId9" Type="http://schemas.openxmlformats.org/officeDocument/2006/relationships/image" Target="../media/image42.jpeg"/></Relationships>
</file>

<file path=ppt/slides/_rels/slide19.xml.rels><?xml version="1.0" encoding="UTF-8" standalone="yes"?>
<Relationships xmlns="http://schemas.openxmlformats.org/package/2006/relationships"><Relationship Id="rId8" Type="http://schemas.openxmlformats.org/officeDocument/2006/relationships/image" Target="../media/image42.jpeg"/><Relationship Id="rId3" Type="http://schemas.openxmlformats.org/officeDocument/2006/relationships/image" Target="../media/image24.png"/><Relationship Id="rId7" Type="http://schemas.openxmlformats.org/officeDocument/2006/relationships/image" Target="../media/image41.jpe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0.jpeg"/><Relationship Id="rId5" Type="http://schemas.openxmlformats.org/officeDocument/2006/relationships/image" Target="../media/image39.jpeg"/><Relationship Id="rId10" Type="http://schemas.openxmlformats.org/officeDocument/2006/relationships/image" Target="../media/image44.jpeg"/><Relationship Id="rId4" Type="http://schemas.openxmlformats.org/officeDocument/2006/relationships/image" Target="../media/image38.jpeg"/><Relationship Id="rId9" Type="http://schemas.openxmlformats.org/officeDocument/2006/relationships/image" Target="../media/image43.jpeg"/></Relationships>
</file>

<file path=ppt/slides/_rels/slide2.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26" Type="http://schemas.openxmlformats.org/officeDocument/2006/relationships/image" Target="../media/image47.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5" Type="http://schemas.openxmlformats.org/officeDocument/2006/relationships/image" Target="../media/image46.jpeg"/><Relationship Id="rId2" Type="http://schemas.openxmlformats.org/officeDocument/2006/relationships/notesSlide" Target="../notesSlides/notesSlide2.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5.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 Id="rId27" Type="http://schemas.openxmlformats.org/officeDocument/2006/relationships/image" Target="../media/image48.jpeg"/></Relationships>
</file>

<file path=ppt/slides/_rels/slide20.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24.png"/><Relationship Id="rId7" Type="http://schemas.openxmlformats.org/officeDocument/2006/relationships/image" Target="../media/image42.jpe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1.jpeg"/><Relationship Id="rId5" Type="http://schemas.openxmlformats.org/officeDocument/2006/relationships/image" Target="../media/image40.jpeg"/><Relationship Id="rId4" Type="http://schemas.openxmlformats.org/officeDocument/2006/relationships/image" Target="../media/image39.jpeg"/><Relationship Id="rId9" Type="http://schemas.openxmlformats.org/officeDocument/2006/relationships/image" Target="../media/image44.jpeg"/></Relationships>
</file>

<file path=ppt/slides/_rels/slide21.xml.rels><?xml version="1.0" encoding="UTF-8" standalone="yes"?>
<Relationships xmlns="http://schemas.openxmlformats.org/package/2006/relationships"><Relationship Id="rId8" Type="http://schemas.openxmlformats.org/officeDocument/2006/relationships/image" Target="../media/image44.jpeg"/><Relationship Id="rId3" Type="http://schemas.openxmlformats.org/officeDocument/2006/relationships/image" Target="../media/image24.png"/><Relationship Id="rId7" Type="http://schemas.openxmlformats.org/officeDocument/2006/relationships/image" Target="../media/image43.jpe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2.jpeg"/><Relationship Id="rId5" Type="http://schemas.openxmlformats.org/officeDocument/2006/relationships/image" Target="../media/image41.jpeg"/><Relationship Id="rId4" Type="http://schemas.openxmlformats.org/officeDocument/2006/relationships/image" Target="../media/image40.jpeg"/></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44.jpe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43.jpeg"/><Relationship Id="rId5" Type="http://schemas.openxmlformats.org/officeDocument/2006/relationships/image" Target="../media/image42.jpeg"/><Relationship Id="rId4" Type="http://schemas.openxmlformats.org/officeDocument/2006/relationships/image" Target="../media/image41.jpeg"/></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44.jpeg"/><Relationship Id="rId5" Type="http://schemas.openxmlformats.org/officeDocument/2006/relationships/image" Target="../media/image43.jpeg"/><Relationship Id="rId4" Type="http://schemas.openxmlformats.org/officeDocument/2006/relationships/image" Target="../media/image42.jpeg"/></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44.jpeg"/><Relationship Id="rId4" Type="http://schemas.openxmlformats.org/officeDocument/2006/relationships/image" Target="../media/image43.jpeg"/></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44.jpeg"/></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26" Type="http://schemas.openxmlformats.org/officeDocument/2006/relationships/image" Target="../media/image47.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5" Type="http://schemas.openxmlformats.org/officeDocument/2006/relationships/image" Target="../media/image46.jpeg"/><Relationship Id="rId2" Type="http://schemas.openxmlformats.org/officeDocument/2006/relationships/notesSlide" Target="../notesSlides/notesSlide27.xml"/><Relationship Id="rId16" Type="http://schemas.openxmlformats.org/officeDocument/2006/relationships/image" Target="../media/image37.jpeg"/><Relationship Id="rId20" Type="http://schemas.openxmlformats.org/officeDocument/2006/relationships/image" Target="../media/image41.jpeg"/><Relationship Id="rId29"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5.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28" Type="http://schemas.openxmlformats.org/officeDocument/2006/relationships/image" Target="../media/image48.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 Id="rId27" Type="http://schemas.openxmlformats.org/officeDocument/2006/relationships/slide" Target="slide6.xml"/><Relationship Id="rId30" Type="http://schemas.openxmlformats.org/officeDocument/2006/relationships/image" Target="../media/image49.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26" Type="http://schemas.openxmlformats.org/officeDocument/2006/relationships/image" Target="../media/image48.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5" Type="http://schemas.openxmlformats.org/officeDocument/2006/relationships/image" Target="../media/image47.jpeg"/><Relationship Id="rId2" Type="http://schemas.openxmlformats.org/officeDocument/2006/relationships/notesSlide" Target="../notesSlides/notesSlide3.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6.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s>
</file>

<file path=ppt/slides/_rels/slide4.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5" Type="http://schemas.openxmlformats.org/officeDocument/2006/relationships/image" Target="../media/image48.jpeg"/><Relationship Id="rId2" Type="http://schemas.openxmlformats.org/officeDocument/2006/relationships/notesSlide" Target="../notesSlides/notesSlide4.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7.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s>
</file>

<file path=ppt/slides/_rels/slide5.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 Type="http://schemas.openxmlformats.org/officeDocument/2006/relationships/notesSlide" Target="../notesSlides/notesSlide5.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24" Type="http://schemas.openxmlformats.org/officeDocument/2006/relationships/image" Target="../media/image48.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s>
</file>

<file path=ppt/slides/_rels/slide6.xml.rels><?xml version="1.0" encoding="UTF-8" standalone="yes"?>
<Relationships xmlns="http://schemas.openxmlformats.org/package/2006/relationships"><Relationship Id="rId8" Type="http://schemas.openxmlformats.org/officeDocument/2006/relationships/image" Target="../media/image29.jpeg"/><Relationship Id="rId13" Type="http://schemas.openxmlformats.org/officeDocument/2006/relationships/image" Target="../media/image34.jpeg"/><Relationship Id="rId18" Type="http://schemas.openxmlformats.org/officeDocument/2006/relationships/image" Target="../media/image39.jpeg"/><Relationship Id="rId3" Type="http://schemas.openxmlformats.org/officeDocument/2006/relationships/image" Target="../media/image24.png"/><Relationship Id="rId21" Type="http://schemas.openxmlformats.org/officeDocument/2006/relationships/image" Target="../media/image42.jpeg"/><Relationship Id="rId7" Type="http://schemas.openxmlformats.org/officeDocument/2006/relationships/image" Target="../media/image28.jpeg"/><Relationship Id="rId12" Type="http://schemas.openxmlformats.org/officeDocument/2006/relationships/image" Target="../media/image33.jpeg"/><Relationship Id="rId17" Type="http://schemas.openxmlformats.org/officeDocument/2006/relationships/image" Target="../media/image38.jpeg"/><Relationship Id="rId2" Type="http://schemas.openxmlformats.org/officeDocument/2006/relationships/notesSlide" Target="../notesSlides/notesSlide6.xml"/><Relationship Id="rId16" Type="http://schemas.openxmlformats.org/officeDocument/2006/relationships/image" Target="../media/image37.jpeg"/><Relationship Id="rId20" Type="http://schemas.openxmlformats.org/officeDocument/2006/relationships/image" Target="../media/image41.jpeg"/><Relationship Id="rId1" Type="http://schemas.openxmlformats.org/officeDocument/2006/relationships/slideLayout" Target="../slideLayouts/slideLayout1.xml"/><Relationship Id="rId6" Type="http://schemas.openxmlformats.org/officeDocument/2006/relationships/image" Target="../media/image27.jpeg"/><Relationship Id="rId11" Type="http://schemas.openxmlformats.org/officeDocument/2006/relationships/image" Target="../media/image32.jpeg"/><Relationship Id="rId5" Type="http://schemas.openxmlformats.org/officeDocument/2006/relationships/image" Target="../media/image26.jpeg"/><Relationship Id="rId15" Type="http://schemas.openxmlformats.org/officeDocument/2006/relationships/image" Target="../media/image36.jpeg"/><Relationship Id="rId23" Type="http://schemas.openxmlformats.org/officeDocument/2006/relationships/image" Target="../media/image44.jpeg"/><Relationship Id="rId10" Type="http://schemas.openxmlformats.org/officeDocument/2006/relationships/image" Target="../media/image31.jpeg"/><Relationship Id="rId19" Type="http://schemas.openxmlformats.org/officeDocument/2006/relationships/image" Target="../media/image40.jpeg"/><Relationship Id="rId4" Type="http://schemas.openxmlformats.org/officeDocument/2006/relationships/image" Target="../media/image25.jpeg"/><Relationship Id="rId9" Type="http://schemas.openxmlformats.org/officeDocument/2006/relationships/image" Target="../media/image30.jpeg"/><Relationship Id="rId14" Type="http://schemas.openxmlformats.org/officeDocument/2006/relationships/image" Target="../media/image35.jpeg"/><Relationship Id="rId22" Type="http://schemas.openxmlformats.org/officeDocument/2006/relationships/image" Target="../media/image43.jpeg"/></Relationships>
</file>

<file path=ppt/slides/_rels/slide7.xml.rels><?xml version="1.0" encoding="UTF-8" standalone="yes"?>
<Relationships xmlns="http://schemas.openxmlformats.org/package/2006/relationships"><Relationship Id="rId8" Type="http://schemas.openxmlformats.org/officeDocument/2006/relationships/image" Target="../media/image30.jpeg"/><Relationship Id="rId13" Type="http://schemas.openxmlformats.org/officeDocument/2006/relationships/image" Target="../media/image35.jpeg"/><Relationship Id="rId18" Type="http://schemas.openxmlformats.org/officeDocument/2006/relationships/image" Target="../media/image40.jpeg"/><Relationship Id="rId3" Type="http://schemas.openxmlformats.org/officeDocument/2006/relationships/image" Target="../media/image24.png"/><Relationship Id="rId21" Type="http://schemas.openxmlformats.org/officeDocument/2006/relationships/image" Target="../media/image43.jpeg"/><Relationship Id="rId7" Type="http://schemas.openxmlformats.org/officeDocument/2006/relationships/image" Target="../media/image29.jpeg"/><Relationship Id="rId12" Type="http://schemas.openxmlformats.org/officeDocument/2006/relationships/image" Target="../media/image34.jpeg"/><Relationship Id="rId17" Type="http://schemas.openxmlformats.org/officeDocument/2006/relationships/image" Target="../media/image39.jpeg"/><Relationship Id="rId2" Type="http://schemas.openxmlformats.org/officeDocument/2006/relationships/notesSlide" Target="../notesSlides/notesSlide7.xml"/><Relationship Id="rId16" Type="http://schemas.openxmlformats.org/officeDocument/2006/relationships/image" Target="../media/image38.jpeg"/><Relationship Id="rId20" Type="http://schemas.openxmlformats.org/officeDocument/2006/relationships/image" Target="../media/image42.jpeg"/><Relationship Id="rId1" Type="http://schemas.openxmlformats.org/officeDocument/2006/relationships/slideLayout" Target="../slideLayouts/slideLayout1.xml"/><Relationship Id="rId6" Type="http://schemas.openxmlformats.org/officeDocument/2006/relationships/image" Target="../media/image28.jpeg"/><Relationship Id="rId11" Type="http://schemas.openxmlformats.org/officeDocument/2006/relationships/image" Target="../media/image33.jpeg"/><Relationship Id="rId5" Type="http://schemas.openxmlformats.org/officeDocument/2006/relationships/image" Target="../media/image27.jpeg"/><Relationship Id="rId15" Type="http://schemas.openxmlformats.org/officeDocument/2006/relationships/image" Target="../media/image37.jpeg"/><Relationship Id="rId10" Type="http://schemas.openxmlformats.org/officeDocument/2006/relationships/image" Target="../media/image32.jpeg"/><Relationship Id="rId19" Type="http://schemas.openxmlformats.org/officeDocument/2006/relationships/image" Target="../media/image41.jpeg"/><Relationship Id="rId4" Type="http://schemas.openxmlformats.org/officeDocument/2006/relationships/image" Target="../media/image26.jpeg"/><Relationship Id="rId9" Type="http://schemas.openxmlformats.org/officeDocument/2006/relationships/image" Target="../media/image31.jpeg"/><Relationship Id="rId14" Type="http://schemas.openxmlformats.org/officeDocument/2006/relationships/image" Target="../media/image36.jpeg"/><Relationship Id="rId22" Type="http://schemas.openxmlformats.org/officeDocument/2006/relationships/image" Target="../media/image44.jpeg"/></Relationships>
</file>

<file path=ppt/slides/_rels/slide8.xml.rels><?xml version="1.0" encoding="UTF-8" standalone="yes"?>
<Relationships xmlns="http://schemas.openxmlformats.org/package/2006/relationships"><Relationship Id="rId8" Type="http://schemas.openxmlformats.org/officeDocument/2006/relationships/image" Target="../media/image31.jpeg"/><Relationship Id="rId13" Type="http://schemas.openxmlformats.org/officeDocument/2006/relationships/image" Target="../media/image36.jpeg"/><Relationship Id="rId18" Type="http://schemas.openxmlformats.org/officeDocument/2006/relationships/image" Target="../media/image41.jpeg"/><Relationship Id="rId3" Type="http://schemas.openxmlformats.org/officeDocument/2006/relationships/image" Target="../media/image24.png"/><Relationship Id="rId21" Type="http://schemas.openxmlformats.org/officeDocument/2006/relationships/image" Target="../media/image44.jpeg"/><Relationship Id="rId7" Type="http://schemas.openxmlformats.org/officeDocument/2006/relationships/image" Target="../media/image30.jpeg"/><Relationship Id="rId12" Type="http://schemas.openxmlformats.org/officeDocument/2006/relationships/image" Target="../media/image35.jpeg"/><Relationship Id="rId17" Type="http://schemas.openxmlformats.org/officeDocument/2006/relationships/image" Target="../media/image40.jpeg"/><Relationship Id="rId2" Type="http://schemas.openxmlformats.org/officeDocument/2006/relationships/notesSlide" Target="../notesSlides/notesSlide8.xml"/><Relationship Id="rId16" Type="http://schemas.openxmlformats.org/officeDocument/2006/relationships/image" Target="../media/image39.jpeg"/><Relationship Id="rId20" Type="http://schemas.openxmlformats.org/officeDocument/2006/relationships/image" Target="../media/image43.jpeg"/><Relationship Id="rId1" Type="http://schemas.openxmlformats.org/officeDocument/2006/relationships/slideLayout" Target="../slideLayouts/slideLayout1.xml"/><Relationship Id="rId6" Type="http://schemas.openxmlformats.org/officeDocument/2006/relationships/image" Target="../media/image29.jpeg"/><Relationship Id="rId11" Type="http://schemas.openxmlformats.org/officeDocument/2006/relationships/image" Target="../media/image34.jpeg"/><Relationship Id="rId5" Type="http://schemas.openxmlformats.org/officeDocument/2006/relationships/image" Target="../media/image28.jpeg"/><Relationship Id="rId15" Type="http://schemas.openxmlformats.org/officeDocument/2006/relationships/image" Target="../media/image38.jpeg"/><Relationship Id="rId10" Type="http://schemas.openxmlformats.org/officeDocument/2006/relationships/image" Target="../media/image33.jpeg"/><Relationship Id="rId19" Type="http://schemas.openxmlformats.org/officeDocument/2006/relationships/image" Target="../media/image42.jpeg"/><Relationship Id="rId4" Type="http://schemas.openxmlformats.org/officeDocument/2006/relationships/image" Target="../media/image27.jpeg"/><Relationship Id="rId9" Type="http://schemas.openxmlformats.org/officeDocument/2006/relationships/image" Target="../media/image32.jpeg"/><Relationship Id="rId14" Type="http://schemas.openxmlformats.org/officeDocument/2006/relationships/image" Target="../media/image37.jpeg"/></Relationships>
</file>

<file path=ppt/slides/_rels/slide9.xml.rels><?xml version="1.0" encoding="UTF-8" standalone="yes"?>
<Relationships xmlns="http://schemas.openxmlformats.org/package/2006/relationships"><Relationship Id="rId8" Type="http://schemas.openxmlformats.org/officeDocument/2006/relationships/image" Target="../media/image32.jpeg"/><Relationship Id="rId13" Type="http://schemas.openxmlformats.org/officeDocument/2006/relationships/image" Target="../media/image37.jpeg"/><Relationship Id="rId18" Type="http://schemas.openxmlformats.org/officeDocument/2006/relationships/image" Target="../media/image42.jpeg"/><Relationship Id="rId3" Type="http://schemas.openxmlformats.org/officeDocument/2006/relationships/image" Target="../media/image24.png"/><Relationship Id="rId7" Type="http://schemas.openxmlformats.org/officeDocument/2006/relationships/image" Target="../media/image31.jpeg"/><Relationship Id="rId12" Type="http://schemas.openxmlformats.org/officeDocument/2006/relationships/image" Target="../media/image36.jpeg"/><Relationship Id="rId17" Type="http://schemas.openxmlformats.org/officeDocument/2006/relationships/image" Target="../media/image41.jpeg"/><Relationship Id="rId2" Type="http://schemas.openxmlformats.org/officeDocument/2006/relationships/notesSlide" Target="../notesSlides/notesSlide9.xml"/><Relationship Id="rId16" Type="http://schemas.openxmlformats.org/officeDocument/2006/relationships/image" Target="../media/image40.jpeg"/><Relationship Id="rId20" Type="http://schemas.openxmlformats.org/officeDocument/2006/relationships/image" Target="../media/image44.jpeg"/><Relationship Id="rId1" Type="http://schemas.openxmlformats.org/officeDocument/2006/relationships/slideLayout" Target="../slideLayouts/slideLayout1.xml"/><Relationship Id="rId6" Type="http://schemas.openxmlformats.org/officeDocument/2006/relationships/image" Target="../media/image30.jpeg"/><Relationship Id="rId11" Type="http://schemas.openxmlformats.org/officeDocument/2006/relationships/image" Target="../media/image35.jpeg"/><Relationship Id="rId5" Type="http://schemas.openxmlformats.org/officeDocument/2006/relationships/image" Target="../media/image29.jpeg"/><Relationship Id="rId15" Type="http://schemas.openxmlformats.org/officeDocument/2006/relationships/image" Target="../media/image39.jpeg"/><Relationship Id="rId10" Type="http://schemas.openxmlformats.org/officeDocument/2006/relationships/image" Target="../media/image34.jpeg"/><Relationship Id="rId19" Type="http://schemas.openxmlformats.org/officeDocument/2006/relationships/image" Target="../media/image43.jpeg"/><Relationship Id="rId4" Type="http://schemas.openxmlformats.org/officeDocument/2006/relationships/image" Target="../media/image28.jpeg"/><Relationship Id="rId9" Type="http://schemas.openxmlformats.org/officeDocument/2006/relationships/image" Target="../media/image33.jpeg"/><Relationship Id="rId14" Type="http://schemas.openxmlformats.org/officeDocument/2006/relationships/image" Target="../media/image3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7"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2"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4"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5"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6"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7"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8"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9"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0"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1"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2"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3"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4"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5"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16"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7"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18"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19"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0"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21"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22" descr="0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860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23" descr="0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572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4" descr="0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148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5" descr="0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6" descr="01"/>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572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0" name="Text Box 28"/>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101" name="Group 29"/>
          <p:cNvGrpSpPr>
            <a:grpSpLocks/>
          </p:cNvGrpSpPr>
          <p:nvPr/>
        </p:nvGrpSpPr>
        <p:grpSpPr bwMode="auto">
          <a:xfrm>
            <a:off x="457200" y="1752600"/>
            <a:ext cx="914400" cy="914400"/>
            <a:chOff x="288" y="1104"/>
            <a:chExt cx="576" cy="576"/>
          </a:xfrm>
        </p:grpSpPr>
        <p:sp>
          <p:nvSpPr>
            <p:cNvPr id="3174"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5"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6"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2" name="Group 33"/>
          <p:cNvGrpSpPr>
            <a:grpSpLocks/>
          </p:cNvGrpSpPr>
          <p:nvPr/>
        </p:nvGrpSpPr>
        <p:grpSpPr bwMode="auto">
          <a:xfrm>
            <a:off x="5943600" y="1752600"/>
            <a:ext cx="914400" cy="914400"/>
            <a:chOff x="288" y="1104"/>
            <a:chExt cx="576" cy="576"/>
          </a:xfrm>
        </p:grpSpPr>
        <p:sp>
          <p:nvSpPr>
            <p:cNvPr id="3171"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2"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3"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3" name="Group 37"/>
          <p:cNvGrpSpPr>
            <a:grpSpLocks/>
          </p:cNvGrpSpPr>
          <p:nvPr/>
        </p:nvGrpSpPr>
        <p:grpSpPr bwMode="auto">
          <a:xfrm>
            <a:off x="457200" y="3124200"/>
            <a:ext cx="914400" cy="914400"/>
            <a:chOff x="288" y="1104"/>
            <a:chExt cx="576" cy="576"/>
          </a:xfrm>
        </p:grpSpPr>
        <p:sp>
          <p:nvSpPr>
            <p:cNvPr id="3168"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9"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0"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4" name="Group 41"/>
          <p:cNvGrpSpPr>
            <a:grpSpLocks/>
          </p:cNvGrpSpPr>
          <p:nvPr/>
        </p:nvGrpSpPr>
        <p:grpSpPr bwMode="auto">
          <a:xfrm>
            <a:off x="4114800" y="1752600"/>
            <a:ext cx="914400" cy="914400"/>
            <a:chOff x="288" y="1104"/>
            <a:chExt cx="576" cy="576"/>
          </a:xfrm>
        </p:grpSpPr>
        <p:sp>
          <p:nvSpPr>
            <p:cNvPr id="3165"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6"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7"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5" name="Group 45"/>
          <p:cNvGrpSpPr>
            <a:grpSpLocks/>
          </p:cNvGrpSpPr>
          <p:nvPr/>
        </p:nvGrpSpPr>
        <p:grpSpPr bwMode="auto">
          <a:xfrm>
            <a:off x="2286000" y="1752600"/>
            <a:ext cx="914400" cy="914400"/>
            <a:chOff x="288" y="1104"/>
            <a:chExt cx="576" cy="576"/>
          </a:xfrm>
        </p:grpSpPr>
        <p:sp>
          <p:nvSpPr>
            <p:cNvPr id="3162"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3"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4"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6" name="Group 49"/>
          <p:cNvGrpSpPr>
            <a:grpSpLocks/>
          </p:cNvGrpSpPr>
          <p:nvPr/>
        </p:nvGrpSpPr>
        <p:grpSpPr bwMode="auto">
          <a:xfrm>
            <a:off x="7772400" y="1752600"/>
            <a:ext cx="914400" cy="914400"/>
            <a:chOff x="288" y="1104"/>
            <a:chExt cx="576" cy="576"/>
          </a:xfrm>
        </p:grpSpPr>
        <p:sp>
          <p:nvSpPr>
            <p:cNvPr id="3159"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0"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61"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7" name="Group 53"/>
          <p:cNvGrpSpPr>
            <a:grpSpLocks/>
          </p:cNvGrpSpPr>
          <p:nvPr/>
        </p:nvGrpSpPr>
        <p:grpSpPr bwMode="auto">
          <a:xfrm>
            <a:off x="2362200" y="3124200"/>
            <a:ext cx="914400" cy="914400"/>
            <a:chOff x="288" y="1104"/>
            <a:chExt cx="576" cy="576"/>
          </a:xfrm>
        </p:grpSpPr>
        <p:sp>
          <p:nvSpPr>
            <p:cNvPr id="3156"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7"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8"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8" name="Group 57"/>
          <p:cNvGrpSpPr>
            <a:grpSpLocks/>
          </p:cNvGrpSpPr>
          <p:nvPr/>
        </p:nvGrpSpPr>
        <p:grpSpPr bwMode="auto">
          <a:xfrm>
            <a:off x="4114800" y="3124200"/>
            <a:ext cx="914400" cy="914400"/>
            <a:chOff x="288" y="1104"/>
            <a:chExt cx="576" cy="576"/>
          </a:xfrm>
        </p:grpSpPr>
        <p:sp>
          <p:nvSpPr>
            <p:cNvPr id="3153"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4"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5"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09" name="Group 61"/>
          <p:cNvGrpSpPr>
            <a:grpSpLocks/>
          </p:cNvGrpSpPr>
          <p:nvPr/>
        </p:nvGrpSpPr>
        <p:grpSpPr bwMode="auto">
          <a:xfrm>
            <a:off x="5943600" y="3124200"/>
            <a:ext cx="914400" cy="914400"/>
            <a:chOff x="288" y="1104"/>
            <a:chExt cx="576" cy="576"/>
          </a:xfrm>
        </p:grpSpPr>
        <p:sp>
          <p:nvSpPr>
            <p:cNvPr id="3150"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1"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52"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0" name="Group 65"/>
          <p:cNvGrpSpPr>
            <a:grpSpLocks/>
          </p:cNvGrpSpPr>
          <p:nvPr/>
        </p:nvGrpSpPr>
        <p:grpSpPr bwMode="auto">
          <a:xfrm>
            <a:off x="7772400" y="3124200"/>
            <a:ext cx="914400" cy="914400"/>
            <a:chOff x="288" y="1104"/>
            <a:chExt cx="576" cy="576"/>
          </a:xfrm>
        </p:grpSpPr>
        <p:sp>
          <p:nvSpPr>
            <p:cNvPr id="3147"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8"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9"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1" name="Group 69"/>
          <p:cNvGrpSpPr>
            <a:grpSpLocks/>
          </p:cNvGrpSpPr>
          <p:nvPr/>
        </p:nvGrpSpPr>
        <p:grpSpPr bwMode="auto">
          <a:xfrm>
            <a:off x="2286000" y="4495800"/>
            <a:ext cx="914400" cy="914400"/>
            <a:chOff x="288" y="1104"/>
            <a:chExt cx="576" cy="576"/>
          </a:xfrm>
        </p:grpSpPr>
        <p:sp>
          <p:nvSpPr>
            <p:cNvPr id="3144"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5"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6"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2" name="Group 73"/>
          <p:cNvGrpSpPr>
            <a:grpSpLocks/>
          </p:cNvGrpSpPr>
          <p:nvPr/>
        </p:nvGrpSpPr>
        <p:grpSpPr bwMode="auto">
          <a:xfrm>
            <a:off x="4114800" y="4495800"/>
            <a:ext cx="914400" cy="914400"/>
            <a:chOff x="288" y="1104"/>
            <a:chExt cx="576" cy="576"/>
          </a:xfrm>
        </p:grpSpPr>
        <p:sp>
          <p:nvSpPr>
            <p:cNvPr id="3141"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2"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3"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3" name="Group 77"/>
          <p:cNvGrpSpPr>
            <a:grpSpLocks/>
          </p:cNvGrpSpPr>
          <p:nvPr/>
        </p:nvGrpSpPr>
        <p:grpSpPr bwMode="auto">
          <a:xfrm>
            <a:off x="5943600" y="4495800"/>
            <a:ext cx="914400" cy="914400"/>
            <a:chOff x="288" y="1104"/>
            <a:chExt cx="576" cy="576"/>
          </a:xfrm>
        </p:grpSpPr>
        <p:sp>
          <p:nvSpPr>
            <p:cNvPr id="3138"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9"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40"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4" name="Group 81"/>
          <p:cNvGrpSpPr>
            <a:grpSpLocks/>
          </p:cNvGrpSpPr>
          <p:nvPr/>
        </p:nvGrpSpPr>
        <p:grpSpPr bwMode="auto">
          <a:xfrm>
            <a:off x="7772400" y="4495800"/>
            <a:ext cx="914400" cy="914400"/>
            <a:chOff x="288" y="1104"/>
            <a:chExt cx="576" cy="576"/>
          </a:xfrm>
        </p:grpSpPr>
        <p:sp>
          <p:nvSpPr>
            <p:cNvPr id="3135"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6"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7"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5" name="Group 85"/>
          <p:cNvGrpSpPr>
            <a:grpSpLocks/>
          </p:cNvGrpSpPr>
          <p:nvPr/>
        </p:nvGrpSpPr>
        <p:grpSpPr bwMode="auto">
          <a:xfrm>
            <a:off x="457200" y="5867400"/>
            <a:ext cx="914400" cy="914400"/>
            <a:chOff x="288" y="1104"/>
            <a:chExt cx="576" cy="576"/>
          </a:xfrm>
        </p:grpSpPr>
        <p:sp>
          <p:nvSpPr>
            <p:cNvPr id="3132"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3"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4"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6" name="Group 89"/>
          <p:cNvGrpSpPr>
            <a:grpSpLocks/>
          </p:cNvGrpSpPr>
          <p:nvPr/>
        </p:nvGrpSpPr>
        <p:grpSpPr bwMode="auto">
          <a:xfrm>
            <a:off x="2286000" y="5867400"/>
            <a:ext cx="914400" cy="914400"/>
            <a:chOff x="288" y="1104"/>
            <a:chExt cx="576" cy="576"/>
          </a:xfrm>
        </p:grpSpPr>
        <p:sp>
          <p:nvSpPr>
            <p:cNvPr id="3129"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0"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31"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7" name="Group 93"/>
          <p:cNvGrpSpPr>
            <a:grpSpLocks/>
          </p:cNvGrpSpPr>
          <p:nvPr/>
        </p:nvGrpSpPr>
        <p:grpSpPr bwMode="auto">
          <a:xfrm>
            <a:off x="4114800" y="5867400"/>
            <a:ext cx="914400" cy="914400"/>
            <a:chOff x="288" y="1104"/>
            <a:chExt cx="576" cy="576"/>
          </a:xfrm>
        </p:grpSpPr>
        <p:sp>
          <p:nvSpPr>
            <p:cNvPr id="3126" name="Line 9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7" name="Line 9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8" name="Line 9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8" name="Group 97"/>
          <p:cNvGrpSpPr>
            <a:grpSpLocks/>
          </p:cNvGrpSpPr>
          <p:nvPr/>
        </p:nvGrpSpPr>
        <p:grpSpPr bwMode="auto">
          <a:xfrm>
            <a:off x="5943600" y="5867400"/>
            <a:ext cx="914400" cy="914400"/>
            <a:chOff x="288" y="1104"/>
            <a:chExt cx="576" cy="576"/>
          </a:xfrm>
        </p:grpSpPr>
        <p:sp>
          <p:nvSpPr>
            <p:cNvPr id="3123" name="Line 9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4" name="Line 9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5" name="Line 10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19" name="Group 101"/>
          <p:cNvGrpSpPr>
            <a:grpSpLocks/>
          </p:cNvGrpSpPr>
          <p:nvPr/>
        </p:nvGrpSpPr>
        <p:grpSpPr bwMode="auto">
          <a:xfrm>
            <a:off x="7772400" y="5867400"/>
            <a:ext cx="914400" cy="914400"/>
            <a:chOff x="288" y="1104"/>
            <a:chExt cx="576" cy="576"/>
          </a:xfrm>
        </p:grpSpPr>
        <p:sp>
          <p:nvSpPr>
            <p:cNvPr id="3120" name="Line 10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1" name="Line 10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22" name="Line 10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4" descr="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5" descr="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6" descr="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7" descr="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8" descr="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9" descr="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10" descr="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4" name="Picture 11" descr="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5" name="Picture 12" descr="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6" name="Picture 13" descr="1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7" name="Picture 14" descr="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8" name="Picture 15" descr="2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9" name="Picture 16" descr="2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0" name="Picture 17" descr="2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1" name="Picture 18" descr="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2" name="Picture 19" descr="2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3" name="Text Box 20"/>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21524" name="Group 21"/>
          <p:cNvGrpSpPr>
            <a:grpSpLocks/>
          </p:cNvGrpSpPr>
          <p:nvPr/>
        </p:nvGrpSpPr>
        <p:grpSpPr bwMode="auto">
          <a:xfrm>
            <a:off x="457200" y="1752600"/>
            <a:ext cx="914400" cy="914400"/>
            <a:chOff x="288" y="1104"/>
            <a:chExt cx="576" cy="576"/>
          </a:xfrm>
        </p:grpSpPr>
        <p:sp>
          <p:nvSpPr>
            <p:cNvPr id="21598" name="Line 2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9" name="Line 2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600" name="Line 2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25" name="Group 25"/>
          <p:cNvGrpSpPr>
            <a:grpSpLocks/>
          </p:cNvGrpSpPr>
          <p:nvPr/>
        </p:nvGrpSpPr>
        <p:grpSpPr bwMode="auto">
          <a:xfrm>
            <a:off x="5943600" y="1752600"/>
            <a:ext cx="914400" cy="914400"/>
            <a:chOff x="288" y="1104"/>
            <a:chExt cx="576" cy="576"/>
          </a:xfrm>
        </p:grpSpPr>
        <p:sp>
          <p:nvSpPr>
            <p:cNvPr id="21595"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6"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7"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26" name="Group 29"/>
          <p:cNvGrpSpPr>
            <a:grpSpLocks/>
          </p:cNvGrpSpPr>
          <p:nvPr/>
        </p:nvGrpSpPr>
        <p:grpSpPr bwMode="auto">
          <a:xfrm>
            <a:off x="457200" y="3124200"/>
            <a:ext cx="914400" cy="914400"/>
            <a:chOff x="288" y="1104"/>
            <a:chExt cx="576" cy="576"/>
          </a:xfrm>
        </p:grpSpPr>
        <p:sp>
          <p:nvSpPr>
            <p:cNvPr id="21592"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3"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4"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27" name="Group 33"/>
          <p:cNvGrpSpPr>
            <a:grpSpLocks/>
          </p:cNvGrpSpPr>
          <p:nvPr/>
        </p:nvGrpSpPr>
        <p:grpSpPr bwMode="auto">
          <a:xfrm>
            <a:off x="4114800" y="1752600"/>
            <a:ext cx="914400" cy="914400"/>
            <a:chOff x="288" y="1104"/>
            <a:chExt cx="576" cy="576"/>
          </a:xfrm>
        </p:grpSpPr>
        <p:sp>
          <p:nvSpPr>
            <p:cNvPr id="21589"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0"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91"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28" name="Group 37"/>
          <p:cNvGrpSpPr>
            <a:grpSpLocks/>
          </p:cNvGrpSpPr>
          <p:nvPr/>
        </p:nvGrpSpPr>
        <p:grpSpPr bwMode="auto">
          <a:xfrm>
            <a:off x="2286000" y="1752600"/>
            <a:ext cx="914400" cy="914400"/>
            <a:chOff x="288" y="1104"/>
            <a:chExt cx="576" cy="576"/>
          </a:xfrm>
        </p:grpSpPr>
        <p:sp>
          <p:nvSpPr>
            <p:cNvPr id="21586"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7"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8"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29" name="Group 41"/>
          <p:cNvGrpSpPr>
            <a:grpSpLocks/>
          </p:cNvGrpSpPr>
          <p:nvPr/>
        </p:nvGrpSpPr>
        <p:grpSpPr bwMode="auto">
          <a:xfrm>
            <a:off x="7772400" y="1752600"/>
            <a:ext cx="914400" cy="914400"/>
            <a:chOff x="288" y="1104"/>
            <a:chExt cx="576" cy="576"/>
          </a:xfrm>
        </p:grpSpPr>
        <p:sp>
          <p:nvSpPr>
            <p:cNvPr id="21583"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4"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5"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0" name="Group 45"/>
          <p:cNvGrpSpPr>
            <a:grpSpLocks/>
          </p:cNvGrpSpPr>
          <p:nvPr/>
        </p:nvGrpSpPr>
        <p:grpSpPr bwMode="auto">
          <a:xfrm>
            <a:off x="2362200" y="3124200"/>
            <a:ext cx="914400" cy="914400"/>
            <a:chOff x="288" y="1104"/>
            <a:chExt cx="576" cy="576"/>
          </a:xfrm>
        </p:grpSpPr>
        <p:sp>
          <p:nvSpPr>
            <p:cNvPr id="21580"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1"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82"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1" name="Group 49"/>
          <p:cNvGrpSpPr>
            <a:grpSpLocks/>
          </p:cNvGrpSpPr>
          <p:nvPr/>
        </p:nvGrpSpPr>
        <p:grpSpPr bwMode="auto">
          <a:xfrm>
            <a:off x="4114800" y="3124200"/>
            <a:ext cx="914400" cy="914400"/>
            <a:chOff x="288" y="1104"/>
            <a:chExt cx="576" cy="576"/>
          </a:xfrm>
        </p:grpSpPr>
        <p:sp>
          <p:nvSpPr>
            <p:cNvPr id="21577"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8"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9"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2" name="Group 53"/>
          <p:cNvGrpSpPr>
            <a:grpSpLocks/>
          </p:cNvGrpSpPr>
          <p:nvPr/>
        </p:nvGrpSpPr>
        <p:grpSpPr bwMode="auto">
          <a:xfrm>
            <a:off x="5943600" y="3124200"/>
            <a:ext cx="914400" cy="914400"/>
            <a:chOff x="288" y="1104"/>
            <a:chExt cx="576" cy="576"/>
          </a:xfrm>
        </p:grpSpPr>
        <p:sp>
          <p:nvSpPr>
            <p:cNvPr id="21574"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5"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6"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3" name="Group 57"/>
          <p:cNvGrpSpPr>
            <a:grpSpLocks/>
          </p:cNvGrpSpPr>
          <p:nvPr/>
        </p:nvGrpSpPr>
        <p:grpSpPr bwMode="auto">
          <a:xfrm>
            <a:off x="7772400" y="3124200"/>
            <a:ext cx="914400" cy="914400"/>
            <a:chOff x="288" y="1104"/>
            <a:chExt cx="576" cy="576"/>
          </a:xfrm>
        </p:grpSpPr>
        <p:sp>
          <p:nvSpPr>
            <p:cNvPr id="21571"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2"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3"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4" name="Group 61"/>
          <p:cNvGrpSpPr>
            <a:grpSpLocks/>
          </p:cNvGrpSpPr>
          <p:nvPr/>
        </p:nvGrpSpPr>
        <p:grpSpPr bwMode="auto">
          <a:xfrm>
            <a:off x="2286000" y="4495800"/>
            <a:ext cx="914400" cy="914400"/>
            <a:chOff x="288" y="1104"/>
            <a:chExt cx="576" cy="576"/>
          </a:xfrm>
        </p:grpSpPr>
        <p:sp>
          <p:nvSpPr>
            <p:cNvPr id="21568"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9"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70"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5" name="Group 65"/>
          <p:cNvGrpSpPr>
            <a:grpSpLocks/>
          </p:cNvGrpSpPr>
          <p:nvPr/>
        </p:nvGrpSpPr>
        <p:grpSpPr bwMode="auto">
          <a:xfrm>
            <a:off x="4114800" y="4495800"/>
            <a:ext cx="914400" cy="914400"/>
            <a:chOff x="288" y="1104"/>
            <a:chExt cx="576" cy="576"/>
          </a:xfrm>
        </p:grpSpPr>
        <p:sp>
          <p:nvSpPr>
            <p:cNvPr id="21565"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6"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7"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6" name="Group 69"/>
          <p:cNvGrpSpPr>
            <a:grpSpLocks/>
          </p:cNvGrpSpPr>
          <p:nvPr/>
        </p:nvGrpSpPr>
        <p:grpSpPr bwMode="auto">
          <a:xfrm>
            <a:off x="5943600" y="4495800"/>
            <a:ext cx="914400" cy="914400"/>
            <a:chOff x="288" y="1104"/>
            <a:chExt cx="576" cy="576"/>
          </a:xfrm>
        </p:grpSpPr>
        <p:sp>
          <p:nvSpPr>
            <p:cNvPr id="21562"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3"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4"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7" name="Group 73"/>
          <p:cNvGrpSpPr>
            <a:grpSpLocks/>
          </p:cNvGrpSpPr>
          <p:nvPr/>
        </p:nvGrpSpPr>
        <p:grpSpPr bwMode="auto">
          <a:xfrm>
            <a:off x="7772400" y="4495800"/>
            <a:ext cx="914400" cy="914400"/>
            <a:chOff x="288" y="1104"/>
            <a:chExt cx="576" cy="576"/>
          </a:xfrm>
        </p:grpSpPr>
        <p:sp>
          <p:nvSpPr>
            <p:cNvPr id="21559"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0"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61"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8" name="Group 77"/>
          <p:cNvGrpSpPr>
            <a:grpSpLocks/>
          </p:cNvGrpSpPr>
          <p:nvPr/>
        </p:nvGrpSpPr>
        <p:grpSpPr bwMode="auto">
          <a:xfrm>
            <a:off x="457200" y="5867400"/>
            <a:ext cx="914400" cy="914400"/>
            <a:chOff x="288" y="1104"/>
            <a:chExt cx="576" cy="576"/>
          </a:xfrm>
        </p:grpSpPr>
        <p:sp>
          <p:nvSpPr>
            <p:cNvPr id="21556"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7"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8"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39" name="Group 81"/>
          <p:cNvGrpSpPr>
            <a:grpSpLocks/>
          </p:cNvGrpSpPr>
          <p:nvPr/>
        </p:nvGrpSpPr>
        <p:grpSpPr bwMode="auto">
          <a:xfrm>
            <a:off x="2286000" y="5867400"/>
            <a:ext cx="914400" cy="914400"/>
            <a:chOff x="288" y="1104"/>
            <a:chExt cx="576" cy="576"/>
          </a:xfrm>
        </p:grpSpPr>
        <p:sp>
          <p:nvSpPr>
            <p:cNvPr id="21553"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4"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5"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40" name="Group 85"/>
          <p:cNvGrpSpPr>
            <a:grpSpLocks/>
          </p:cNvGrpSpPr>
          <p:nvPr/>
        </p:nvGrpSpPr>
        <p:grpSpPr bwMode="auto">
          <a:xfrm>
            <a:off x="4114800" y="5867400"/>
            <a:ext cx="914400" cy="914400"/>
            <a:chOff x="288" y="1104"/>
            <a:chExt cx="576" cy="576"/>
          </a:xfrm>
        </p:grpSpPr>
        <p:sp>
          <p:nvSpPr>
            <p:cNvPr id="21550"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1"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52"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41" name="Group 89"/>
          <p:cNvGrpSpPr>
            <a:grpSpLocks/>
          </p:cNvGrpSpPr>
          <p:nvPr/>
        </p:nvGrpSpPr>
        <p:grpSpPr bwMode="auto">
          <a:xfrm>
            <a:off x="5943600" y="5867400"/>
            <a:ext cx="914400" cy="914400"/>
            <a:chOff x="288" y="1104"/>
            <a:chExt cx="576" cy="576"/>
          </a:xfrm>
        </p:grpSpPr>
        <p:sp>
          <p:nvSpPr>
            <p:cNvPr id="21547"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48"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49"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1542" name="Group 93"/>
          <p:cNvGrpSpPr>
            <a:grpSpLocks/>
          </p:cNvGrpSpPr>
          <p:nvPr/>
        </p:nvGrpSpPr>
        <p:grpSpPr bwMode="auto">
          <a:xfrm>
            <a:off x="7772400" y="5867400"/>
            <a:ext cx="914400" cy="914400"/>
            <a:chOff x="288" y="1104"/>
            <a:chExt cx="576" cy="576"/>
          </a:xfrm>
        </p:grpSpPr>
        <p:sp>
          <p:nvSpPr>
            <p:cNvPr id="21544" name="Line 9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45" name="Line 9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1546" name="Line 9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21543" name="Rectangle 97"/>
          <p:cNvSpPr>
            <a:spLocks noChangeArrowheads="1"/>
          </p:cNvSpPr>
          <p:nvPr/>
        </p:nvSpPr>
        <p:spPr bwMode="auto">
          <a:xfrm>
            <a:off x="7759700" y="1722438"/>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4" descr="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5" descr="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6" descr="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7" descr="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8" descr="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9" descr="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1" name="Picture 10" descr="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2" name="Picture 11" descr="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2" descr="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13" descr="2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Picture 14" descr="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6" name="Picture 15" descr="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7" name="Picture 16" descr="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8" name="Picture 17" descr="2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9" name="Picture 18" descr="2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0" name="Text Box 19"/>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23571" name="Group 20"/>
          <p:cNvGrpSpPr>
            <a:grpSpLocks/>
          </p:cNvGrpSpPr>
          <p:nvPr/>
        </p:nvGrpSpPr>
        <p:grpSpPr bwMode="auto">
          <a:xfrm>
            <a:off x="457200" y="1752600"/>
            <a:ext cx="914400" cy="914400"/>
            <a:chOff x="288" y="1104"/>
            <a:chExt cx="576" cy="576"/>
          </a:xfrm>
        </p:grpSpPr>
        <p:sp>
          <p:nvSpPr>
            <p:cNvPr id="23645"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6"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7"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2" name="Group 24"/>
          <p:cNvGrpSpPr>
            <a:grpSpLocks/>
          </p:cNvGrpSpPr>
          <p:nvPr/>
        </p:nvGrpSpPr>
        <p:grpSpPr bwMode="auto">
          <a:xfrm>
            <a:off x="5943600" y="1752600"/>
            <a:ext cx="914400" cy="914400"/>
            <a:chOff x="288" y="1104"/>
            <a:chExt cx="576" cy="576"/>
          </a:xfrm>
        </p:grpSpPr>
        <p:sp>
          <p:nvSpPr>
            <p:cNvPr id="23642"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3"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4"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3" name="Group 28"/>
          <p:cNvGrpSpPr>
            <a:grpSpLocks/>
          </p:cNvGrpSpPr>
          <p:nvPr/>
        </p:nvGrpSpPr>
        <p:grpSpPr bwMode="auto">
          <a:xfrm>
            <a:off x="457200" y="3124200"/>
            <a:ext cx="914400" cy="914400"/>
            <a:chOff x="288" y="1104"/>
            <a:chExt cx="576" cy="576"/>
          </a:xfrm>
        </p:grpSpPr>
        <p:sp>
          <p:nvSpPr>
            <p:cNvPr id="23639"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0"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41"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4" name="Group 32"/>
          <p:cNvGrpSpPr>
            <a:grpSpLocks/>
          </p:cNvGrpSpPr>
          <p:nvPr/>
        </p:nvGrpSpPr>
        <p:grpSpPr bwMode="auto">
          <a:xfrm>
            <a:off x="4114800" y="1752600"/>
            <a:ext cx="914400" cy="914400"/>
            <a:chOff x="288" y="1104"/>
            <a:chExt cx="576" cy="576"/>
          </a:xfrm>
        </p:grpSpPr>
        <p:sp>
          <p:nvSpPr>
            <p:cNvPr id="23636"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7"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8"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5" name="Group 36"/>
          <p:cNvGrpSpPr>
            <a:grpSpLocks/>
          </p:cNvGrpSpPr>
          <p:nvPr/>
        </p:nvGrpSpPr>
        <p:grpSpPr bwMode="auto">
          <a:xfrm>
            <a:off x="2286000" y="1752600"/>
            <a:ext cx="914400" cy="914400"/>
            <a:chOff x="288" y="1104"/>
            <a:chExt cx="576" cy="576"/>
          </a:xfrm>
        </p:grpSpPr>
        <p:sp>
          <p:nvSpPr>
            <p:cNvPr id="23633"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4"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5"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6" name="Group 40"/>
          <p:cNvGrpSpPr>
            <a:grpSpLocks/>
          </p:cNvGrpSpPr>
          <p:nvPr/>
        </p:nvGrpSpPr>
        <p:grpSpPr bwMode="auto">
          <a:xfrm>
            <a:off x="7772400" y="1752600"/>
            <a:ext cx="914400" cy="914400"/>
            <a:chOff x="288" y="1104"/>
            <a:chExt cx="576" cy="576"/>
          </a:xfrm>
        </p:grpSpPr>
        <p:sp>
          <p:nvSpPr>
            <p:cNvPr id="23630"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1"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32"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7" name="Group 44"/>
          <p:cNvGrpSpPr>
            <a:grpSpLocks/>
          </p:cNvGrpSpPr>
          <p:nvPr/>
        </p:nvGrpSpPr>
        <p:grpSpPr bwMode="auto">
          <a:xfrm>
            <a:off x="2362200" y="3124200"/>
            <a:ext cx="914400" cy="914400"/>
            <a:chOff x="288" y="1104"/>
            <a:chExt cx="576" cy="576"/>
          </a:xfrm>
        </p:grpSpPr>
        <p:sp>
          <p:nvSpPr>
            <p:cNvPr id="23627"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8"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9"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8" name="Group 48"/>
          <p:cNvGrpSpPr>
            <a:grpSpLocks/>
          </p:cNvGrpSpPr>
          <p:nvPr/>
        </p:nvGrpSpPr>
        <p:grpSpPr bwMode="auto">
          <a:xfrm>
            <a:off x="4114800" y="3124200"/>
            <a:ext cx="914400" cy="914400"/>
            <a:chOff x="288" y="1104"/>
            <a:chExt cx="576" cy="576"/>
          </a:xfrm>
        </p:grpSpPr>
        <p:sp>
          <p:nvSpPr>
            <p:cNvPr id="23624"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5"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6"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79" name="Group 52"/>
          <p:cNvGrpSpPr>
            <a:grpSpLocks/>
          </p:cNvGrpSpPr>
          <p:nvPr/>
        </p:nvGrpSpPr>
        <p:grpSpPr bwMode="auto">
          <a:xfrm>
            <a:off x="5943600" y="3124200"/>
            <a:ext cx="914400" cy="914400"/>
            <a:chOff x="288" y="1104"/>
            <a:chExt cx="576" cy="576"/>
          </a:xfrm>
        </p:grpSpPr>
        <p:sp>
          <p:nvSpPr>
            <p:cNvPr id="23621"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2"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3"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0" name="Group 56"/>
          <p:cNvGrpSpPr>
            <a:grpSpLocks/>
          </p:cNvGrpSpPr>
          <p:nvPr/>
        </p:nvGrpSpPr>
        <p:grpSpPr bwMode="auto">
          <a:xfrm>
            <a:off x="7772400" y="3124200"/>
            <a:ext cx="914400" cy="914400"/>
            <a:chOff x="288" y="1104"/>
            <a:chExt cx="576" cy="576"/>
          </a:xfrm>
        </p:grpSpPr>
        <p:sp>
          <p:nvSpPr>
            <p:cNvPr id="23618"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9"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20"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1" name="Group 60"/>
          <p:cNvGrpSpPr>
            <a:grpSpLocks/>
          </p:cNvGrpSpPr>
          <p:nvPr/>
        </p:nvGrpSpPr>
        <p:grpSpPr bwMode="auto">
          <a:xfrm>
            <a:off x="2286000" y="4495800"/>
            <a:ext cx="914400" cy="914400"/>
            <a:chOff x="288" y="1104"/>
            <a:chExt cx="576" cy="576"/>
          </a:xfrm>
        </p:grpSpPr>
        <p:sp>
          <p:nvSpPr>
            <p:cNvPr id="23615"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6"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7"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2" name="Group 64"/>
          <p:cNvGrpSpPr>
            <a:grpSpLocks/>
          </p:cNvGrpSpPr>
          <p:nvPr/>
        </p:nvGrpSpPr>
        <p:grpSpPr bwMode="auto">
          <a:xfrm>
            <a:off x="4114800" y="4495800"/>
            <a:ext cx="914400" cy="914400"/>
            <a:chOff x="288" y="1104"/>
            <a:chExt cx="576" cy="576"/>
          </a:xfrm>
        </p:grpSpPr>
        <p:sp>
          <p:nvSpPr>
            <p:cNvPr id="23612"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3"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4"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3" name="Group 68"/>
          <p:cNvGrpSpPr>
            <a:grpSpLocks/>
          </p:cNvGrpSpPr>
          <p:nvPr/>
        </p:nvGrpSpPr>
        <p:grpSpPr bwMode="auto">
          <a:xfrm>
            <a:off x="5943600" y="4495800"/>
            <a:ext cx="914400" cy="914400"/>
            <a:chOff x="288" y="1104"/>
            <a:chExt cx="576" cy="576"/>
          </a:xfrm>
        </p:grpSpPr>
        <p:sp>
          <p:nvSpPr>
            <p:cNvPr id="23609"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0"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11"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4" name="Group 72"/>
          <p:cNvGrpSpPr>
            <a:grpSpLocks/>
          </p:cNvGrpSpPr>
          <p:nvPr/>
        </p:nvGrpSpPr>
        <p:grpSpPr bwMode="auto">
          <a:xfrm>
            <a:off x="7772400" y="4495800"/>
            <a:ext cx="914400" cy="914400"/>
            <a:chOff x="288" y="1104"/>
            <a:chExt cx="576" cy="576"/>
          </a:xfrm>
        </p:grpSpPr>
        <p:sp>
          <p:nvSpPr>
            <p:cNvPr id="23606"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7"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8"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5" name="Group 76"/>
          <p:cNvGrpSpPr>
            <a:grpSpLocks/>
          </p:cNvGrpSpPr>
          <p:nvPr/>
        </p:nvGrpSpPr>
        <p:grpSpPr bwMode="auto">
          <a:xfrm>
            <a:off x="457200" y="5867400"/>
            <a:ext cx="914400" cy="914400"/>
            <a:chOff x="288" y="1104"/>
            <a:chExt cx="576" cy="576"/>
          </a:xfrm>
        </p:grpSpPr>
        <p:sp>
          <p:nvSpPr>
            <p:cNvPr id="23603"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4"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5"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6" name="Group 80"/>
          <p:cNvGrpSpPr>
            <a:grpSpLocks/>
          </p:cNvGrpSpPr>
          <p:nvPr/>
        </p:nvGrpSpPr>
        <p:grpSpPr bwMode="auto">
          <a:xfrm>
            <a:off x="2286000" y="5867400"/>
            <a:ext cx="914400" cy="914400"/>
            <a:chOff x="288" y="1104"/>
            <a:chExt cx="576" cy="576"/>
          </a:xfrm>
        </p:grpSpPr>
        <p:sp>
          <p:nvSpPr>
            <p:cNvPr id="23600"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1"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602"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7" name="Group 84"/>
          <p:cNvGrpSpPr>
            <a:grpSpLocks/>
          </p:cNvGrpSpPr>
          <p:nvPr/>
        </p:nvGrpSpPr>
        <p:grpSpPr bwMode="auto">
          <a:xfrm>
            <a:off x="4114800" y="5867400"/>
            <a:ext cx="914400" cy="914400"/>
            <a:chOff x="288" y="1104"/>
            <a:chExt cx="576" cy="576"/>
          </a:xfrm>
        </p:grpSpPr>
        <p:sp>
          <p:nvSpPr>
            <p:cNvPr id="23597" name="Line 8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8" name="Line 8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9" name="Line 8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8" name="Group 88"/>
          <p:cNvGrpSpPr>
            <a:grpSpLocks/>
          </p:cNvGrpSpPr>
          <p:nvPr/>
        </p:nvGrpSpPr>
        <p:grpSpPr bwMode="auto">
          <a:xfrm>
            <a:off x="5943600" y="5867400"/>
            <a:ext cx="914400" cy="914400"/>
            <a:chOff x="288" y="1104"/>
            <a:chExt cx="576" cy="576"/>
          </a:xfrm>
        </p:grpSpPr>
        <p:sp>
          <p:nvSpPr>
            <p:cNvPr id="23594" name="Line 8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5" name="Line 9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6" name="Line 9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3589" name="Group 92"/>
          <p:cNvGrpSpPr>
            <a:grpSpLocks/>
          </p:cNvGrpSpPr>
          <p:nvPr/>
        </p:nvGrpSpPr>
        <p:grpSpPr bwMode="auto">
          <a:xfrm>
            <a:off x="7772400" y="5867400"/>
            <a:ext cx="914400" cy="914400"/>
            <a:chOff x="288" y="1104"/>
            <a:chExt cx="576" cy="576"/>
          </a:xfrm>
        </p:grpSpPr>
        <p:sp>
          <p:nvSpPr>
            <p:cNvPr id="23591" name="Line 9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2" name="Line 9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593" name="Line 9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23590" name="Rectangle 96"/>
          <p:cNvSpPr>
            <a:spLocks noChangeArrowheads="1"/>
          </p:cNvSpPr>
          <p:nvPr/>
        </p:nvSpPr>
        <p:spPr bwMode="auto">
          <a:xfrm>
            <a:off x="5930900" y="4483100"/>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4" descr="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5" descr="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6" descr="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7" descr="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8" descr="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9" descr="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10" descr="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1" descr="1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2" descr="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13" descr="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3" name="Picture 14" descr="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4" name="Picture 15" descr="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5" name="Picture 16" descr="2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6" name="Picture 17" descr="2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7" name="Text Box 18"/>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25618" name="Group 19"/>
          <p:cNvGrpSpPr>
            <a:grpSpLocks/>
          </p:cNvGrpSpPr>
          <p:nvPr/>
        </p:nvGrpSpPr>
        <p:grpSpPr bwMode="auto">
          <a:xfrm>
            <a:off x="457200" y="1752600"/>
            <a:ext cx="914400" cy="914400"/>
            <a:chOff x="288" y="1104"/>
            <a:chExt cx="576" cy="576"/>
          </a:xfrm>
        </p:grpSpPr>
        <p:sp>
          <p:nvSpPr>
            <p:cNvPr id="25692" name="Line 2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93" name="Line 2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94" name="Line 2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19" name="Group 23"/>
          <p:cNvGrpSpPr>
            <a:grpSpLocks/>
          </p:cNvGrpSpPr>
          <p:nvPr/>
        </p:nvGrpSpPr>
        <p:grpSpPr bwMode="auto">
          <a:xfrm>
            <a:off x="5943600" y="1752600"/>
            <a:ext cx="914400" cy="914400"/>
            <a:chOff x="288" y="1104"/>
            <a:chExt cx="576" cy="576"/>
          </a:xfrm>
        </p:grpSpPr>
        <p:sp>
          <p:nvSpPr>
            <p:cNvPr id="25689" name="Line 2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90" name="Line 2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91" name="Line 2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0" name="Group 27"/>
          <p:cNvGrpSpPr>
            <a:grpSpLocks/>
          </p:cNvGrpSpPr>
          <p:nvPr/>
        </p:nvGrpSpPr>
        <p:grpSpPr bwMode="auto">
          <a:xfrm>
            <a:off x="457200" y="3124200"/>
            <a:ext cx="914400" cy="914400"/>
            <a:chOff x="288" y="1104"/>
            <a:chExt cx="576" cy="576"/>
          </a:xfrm>
        </p:grpSpPr>
        <p:sp>
          <p:nvSpPr>
            <p:cNvPr id="25686" name="Line 2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7" name="Line 2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8" name="Line 3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1" name="Group 31"/>
          <p:cNvGrpSpPr>
            <a:grpSpLocks/>
          </p:cNvGrpSpPr>
          <p:nvPr/>
        </p:nvGrpSpPr>
        <p:grpSpPr bwMode="auto">
          <a:xfrm>
            <a:off x="4114800" y="1752600"/>
            <a:ext cx="914400" cy="914400"/>
            <a:chOff x="288" y="1104"/>
            <a:chExt cx="576" cy="576"/>
          </a:xfrm>
        </p:grpSpPr>
        <p:sp>
          <p:nvSpPr>
            <p:cNvPr id="25683" name="Line 3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4" name="Line 3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5" name="Line 3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2" name="Group 35"/>
          <p:cNvGrpSpPr>
            <a:grpSpLocks/>
          </p:cNvGrpSpPr>
          <p:nvPr/>
        </p:nvGrpSpPr>
        <p:grpSpPr bwMode="auto">
          <a:xfrm>
            <a:off x="2286000" y="1752600"/>
            <a:ext cx="914400" cy="914400"/>
            <a:chOff x="288" y="1104"/>
            <a:chExt cx="576" cy="576"/>
          </a:xfrm>
        </p:grpSpPr>
        <p:sp>
          <p:nvSpPr>
            <p:cNvPr id="25680" name="Line 3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1" name="Line 3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82" name="Line 3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3" name="Group 39"/>
          <p:cNvGrpSpPr>
            <a:grpSpLocks/>
          </p:cNvGrpSpPr>
          <p:nvPr/>
        </p:nvGrpSpPr>
        <p:grpSpPr bwMode="auto">
          <a:xfrm>
            <a:off x="7772400" y="1752600"/>
            <a:ext cx="914400" cy="914400"/>
            <a:chOff x="288" y="1104"/>
            <a:chExt cx="576" cy="576"/>
          </a:xfrm>
        </p:grpSpPr>
        <p:sp>
          <p:nvSpPr>
            <p:cNvPr id="25677" name="Line 4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8" name="Line 4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9" name="Line 4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4" name="Group 43"/>
          <p:cNvGrpSpPr>
            <a:grpSpLocks/>
          </p:cNvGrpSpPr>
          <p:nvPr/>
        </p:nvGrpSpPr>
        <p:grpSpPr bwMode="auto">
          <a:xfrm>
            <a:off x="2362200" y="3124200"/>
            <a:ext cx="914400" cy="914400"/>
            <a:chOff x="288" y="1104"/>
            <a:chExt cx="576" cy="576"/>
          </a:xfrm>
        </p:grpSpPr>
        <p:sp>
          <p:nvSpPr>
            <p:cNvPr id="25674" name="Line 4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5" name="Line 4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6" name="Line 4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5" name="Group 47"/>
          <p:cNvGrpSpPr>
            <a:grpSpLocks/>
          </p:cNvGrpSpPr>
          <p:nvPr/>
        </p:nvGrpSpPr>
        <p:grpSpPr bwMode="auto">
          <a:xfrm>
            <a:off x="4114800" y="3124200"/>
            <a:ext cx="914400" cy="914400"/>
            <a:chOff x="288" y="1104"/>
            <a:chExt cx="576" cy="576"/>
          </a:xfrm>
        </p:grpSpPr>
        <p:sp>
          <p:nvSpPr>
            <p:cNvPr id="25671" name="Line 4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2" name="Line 4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3" name="Line 5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6" name="Group 51"/>
          <p:cNvGrpSpPr>
            <a:grpSpLocks/>
          </p:cNvGrpSpPr>
          <p:nvPr/>
        </p:nvGrpSpPr>
        <p:grpSpPr bwMode="auto">
          <a:xfrm>
            <a:off x="5943600" y="3124200"/>
            <a:ext cx="914400" cy="914400"/>
            <a:chOff x="288" y="1104"/>
            <a:chExt cx="576" cy="576"/>
          </a:xfrm>
        </p:grpSpPr>
        <p:sp>
          <p:nvSpPr>
            <p:cNvPr id="25668" name="Line 5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9" name="Line 5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70" name="Line 5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7" name="Group 55"/>
          <p:cNvGrpSpPr>
            <a:grpSpLocks/>
          </p:cNvGrpSpPr>
          <p:nvPr/>
        </p:nvGrpSpPr>
        <p:grpSpPr bwMode="auto">
          <a:xfrm>
            <a:off x="7772400" y="3124200"/>
            <a:ext cx="914400" cy="914400"/>
            <a:chOff x="288" y="1104"/>
            <a:chExt cx="576" cy="576"/>
          </a:xfrm>
        </p:grpSpPr>
        <p:sp>
          <p:nvSpPr>
            <p:cNvPr id="25665" name="Line 5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6" name="Line 5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7" name="Line 5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8" name="Group 59"/>
          <p:cNvGrpSpPr>
            <a:grpSpLocks/>
          </p:cNvGrpSpPr>
          <p:nvPr/>
        </p:nvGrpSpPr>
        <p:grpSpPr bwMode="auto">
          <a:xfrm>
            <a:off x="2286000" y="4495800"/>
            <a:ext cx="914400" cy="914400"/>
            <a:chOff x="288" y="1104"/>
            <a:chExt cx="576" cy="576"/>
          </a:xfrm>
        </p:grpSpPr>
        <p:sp>
          <p:nvSpPr>
            <p:cNvPr id="25662" name="Line 6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3" name="Line 6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4" name="Line 6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29" name="Group 63"/>
          <p:cNvGrpSpPr>
            <a:grpSpLocks/>
          </p:cNvGrpSpPr>
          <p:nvPr/>
        </p:nvGrpSpPr>
        <p:grpSpPr bwMode="auto">
          <a:xfrm>
            <a:off x="4114800" y="4495800"/>
            <a:ext cx="914400" cy="914400"/>
            <a:chOff x="288" y="1104"/>
            <a:chExt cx="576" cy="576"/>
          </a:xfrm>
        </p:grpSpPr>
        <p:sp>
          <p:nvSpPr>
            <p:cNvPr id="25659" name="Line 6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0" name="Line 6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61" name="Line 6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0" name="Group 67"/>
          <p:cNvGrpSpPr>
            <a:grpSpLocks/>
          </p:cNvGrpSpPr>
          <p:nvPr/>
        </p:nvGrpSpPr>
        <p:grpSpPr bwMode="auto">
          <a:xfrm>
            <a:off x="5943600" y="4495800"/>
            <a:ext cx="914400" cy="914400"/>
            <a:chOff x="288" y="1104"/>
            <a:chExt cx="576" cy="576"/>
          </a:xfrm>
        </p:grpSpPr>
        <p:sp>
          <p:nvSpPr>
            <p:cNvPr id="25656" name="Line 6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7" name="Line 6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8" name="Line 7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1" name="Group 71"/>
          <p:cNvGrpSpPr>
            <a:grpSpLocks/>
          </p:cNvGrpSpPr>
          <p:nvPr/>
        </p:nvGrpSpPr>
        <p:grpSpPr bwMode="auto">
          <a:xfrm>
            <a:off x="7772400" y="4495800"/>
            <a:ext cx="914400" cy="914400"/>
            <a:chOff x="288" y="1104"/>
            <a:chExt cx="576" cy="576"/>
          </a:xfrm>
        </p:grpSpPr>
        <p:sp>
          <p:nvSpPr>
            <p:cNvPr id="25653" name="Line 7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4" name="Line 7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5" name="Line 7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2" name="Group 75"/>
          <p:cNvGrpSpPr>
            <a:grpSpLocks/>
          </p:cNvGrpSpPr>
          <p:nvPr/>
        </p:nvGrpSpPr>
        <p:grpSpPr bwMode="auto">
          <a:xfrm>
            <a:off x="457200" y="5867400"/>
            <a:ext cx="914400" cy="914400"/>
            <a:chOff x="288" y="1104"/>
            <a:chExt cx="576" cy="576"/>
          </a:xfrm>
        </p:grpSpPr>
        <p:sp>
          <p:nvSpPr>
            <p:cNvPr id="25650" name="Line 7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1" name="Line 7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52" name="Line 7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3" name="Group 79"/>
          <p:cNvGrpSpPr>
            <a:grpSpLocks/>
          </p:cNvGrpSpPr>
          <p:nvPr/>
        </p:nvGrpSpPr>
        <p:grpSpPr bwMode="auto">
          <a:xfrm>
            <a:off x="2286000" y="5867400"/>
            <a:ext cx="914400" cy="914400"/>
            <a:chOff x="288" y="1104"/>
            <a:chExt cx="576" cy="576"/>
          </a:xfrm>
        </p:grpSpPr>
        <p:sp>
          <p:nvSpPr>
            <p:cNvPr id="25647" name="Line 8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8" name="Line 8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9" name="Line 8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4" name="Group 83"/>
          <p:cNvGrpSpPr>
            <a:grpSpLocks/>
          </p:cNvGrpSpPr>
          <p:nvPr/>
        </p:nvGrpSpPr>
        <p:grpSpPr bwMode="auto">
          <a:xfrm>
            <a:off x="4114800" y="5867400"/>
            <a:ext cx="914400" cy="914400"/>
            <a:chOff x="288" y="1104"/>
            <a:chExt cx="576" cy="576"/>
          </a:xfrm>
        </p:grpSpPr>
        <p:sp>
          <p:nvSpPr>
            <p:cNvPr id="25644" name="Line 8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5" name="Line 8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6" name="Line 8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5" name="Group 87"/>
          <p:cNvGrpSpPr>
            <a:grpSpLocks/>
          </p:cNvGrpSpPr>
          <p:nvPr/>
        </p:nvGrpSpPr>
        <p:grpSpPr bwMode="auto">
          <a:xfrm>
            <a:off x="5943600" y="5867400"/>
            <a:ext cx="914400" cy="914400"/>
            <a:chOff x="288" y="1104"/>
            <a:chExt cx="576" cy="576"/>
          </a:xfrm>
        </p:grpSpPr>
        <p:sp>
          <p:nvSpPr>
            <p:cNvPr id="25641" name="Line 8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2" name="Line 8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3" name="Line 9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5636" name="Group 91"/>
          <p:cNvGrpSpPr>
            <a:grpSpLocks/>
          </p:cNvGrpSpPr>
          <p:nvPr/>
        </p:nvGrpSpPr>
        <p:grpSpPr bwMode="auto">
          <a:xfrm>
            <a:off x="7772400" y="5867400"/>
            <a:ext cx="914400" cy="914400"/>
            <a:chOff x="288" y="1104"/>
            <a:chExt cx="576" cy="576"/>
          </a:xfrm>
        </p:grpSpPr>
        <p:sp>
          <p:nvSpPr>
            <p:cNvPr id="25638" name="Line 9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39" name="Line 9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640" name="Line 9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25637" name="Rectangle 95"/>
          <p:cNvSpPr>
            <a:spLocks noChangeArrowheads="1"/>
          </p:cNvSpPr>
          <p:nvPr/>
        </p:nvSpPr>
        <p:spPr bwMode="auto">
          <a:xfrm>
            <a:off x="2273300" y="4483100"/>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4" descr="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5" descr="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6" descr="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7" descr="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5" name="Picture 8" descr="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6" name="Picture 9" descr="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7" name="Picture 10" descr="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11" descr="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12" descr="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0" name="Picture 13" descr="2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1" name="Picture 14" descr="2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2" name="Picture 15" descr="2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3" name="Picture 16" descr="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4" name="Text Box 17"/>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27665" name="Group 18"/>
          <p:cNvGrpSpPr>
            <a:grpSpLocks/>
          </p:cNvGrpSpPr>
          <p:nvPr/>
        </p:nvGrpSpPr>
        <p:grpSpPr bwMode="auto">
          <a:xfrm>
            <a:off x="457200" y="1752600"/>
            <a:ext cx="914400" cy="914400"/>
            <a:chOff x="288" y="1104"/>
            <a:chExt cx="576" cy="576"/>
          </a:xfrm>
        </p:grpSpPr>
        <p:sp>
          <p:nvSpPr>
            <p:cNvPr id="27739" name="Line 1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40" name="Line 2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41" name="Line 2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66" name="Group 22"/>
          <p:cNvGrpSpPr>
            <a:grpSpLocks/>
          </p:cNvGrpSpPr>
          <p:nvPr/>
        </p:nvGrpSpPr>
        <p:grpSpPr bwMode="auto">
          <a:xfrm>
            <a:off x="5943600" y="1752600"/>
            <a:ext cx="914400" cy="914400"/>
            <a:chOff x="288" y="1104"/>
            <a:chExt cx="576" cy="576"/>
          </a:xfrm>
        </p:grpSpPr>
        <p:sp>
          <p:nvSpPr>
            <p:cNvPr id="27736" name="Line 2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7" name="Line 2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8" name="Line 2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67" name="Group 26"/>
          <p:cNvGrpSpPr>
            <a:grpSpLocks/>
          </p:cNvGrpSpPr>
          <p:nvPr/>
        </p:nvGrpSpPr>
        <p:grpSpPr bwMode="auto">
          <a:xfrm>
            <a:off x="457200" y="3124200"/>
            <a:ext cx="914400" cy="914400"/>
            <a:chOff x="288" y="1104"/>
            <a:chExt cx="576" cy="576"/>
          </a:xfrm>
        </p:grpSpPr>
        <p:sp>
          <p:nvSpPr>
            <p:cNvPr id="27733"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4"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5"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68" name="Group 30"/>
          <p:cNvGrpSpPr>
            <a:grpSpLocks/>
          </p:cNvGrpSpPr>
          <p:nvPr/>
        </p:nvGrpSpPr>
        <p:grpSpPr bwMode="auto">
          <a:xfrm>
            <a:off x="4114800" y="1752600"/>
            <a:ext cx="914400" cy="914400"/>
            <a:chOff x="288" y="1104"/>
            <a:chExt cx="576" cy="576"/>
          </a:xfrm>
        </p:grpSpPr>
        <p:sp>
          <p:nvSpPr>
            <p:cNvPr id="27730" name="Line 3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1" name="Line 3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32" name="Line 3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69" name="Group 34"/>
          <p:cNvGrpSpPr>
            <a:grpSpLocks/>
          </p:cNvGrpSpPr>
          <p:nvPr/>
        </p:nvGrpSpPr>
        <p:grpSpPr bwMode="auto">
          <a:xfrm>
            <a:off x="2286000" y="1752600"/>
            <a:ext cx="914400" cy="914400"/>
            <a:chOff x="288" y="1104"/>
            <a:chExt cx="576" cy="576"/>
          </a:xfrm>
        </p:grpSpPr>
        <p:sp>
          <p:nvSpPr>
            <p:cNvPr id="27727"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8"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9"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0" name="Group 38"/>
          <p:cNvGrpSpPr>
            <a:grpSpLocks/>
          </p:cNvGrpSpPr>
          <p:nvPr/>
        </p:nvGrpSpPr>
        <p:grpSpPr bwMode="auto">
          <a:xfrm>
            <a:off x="7772400" y="1752600"/>
            <a:ext cx="914400" cy="914400"/>
            <a:chOff x="288" y="1104"/>
            <a:chExt cx="576" cy="576"/>
          </a:xfrm>
        </p:grpSpPr>
        <p:sp>
          <p:nvSpPr>
            <p:cNvPr id="27724"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5"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6"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1" name="Group 42"/>
          <p:cNvGrpSpPr>
            <a:grpSpLocks/>
          </p:cNvGrpSpPr>
          <p:nvPr/>
        </p:nvGrpSpPr>
        <p:grpSpPr bwMode="auto">
          <a:xfrm>
            <a:off x="2362200" y="3124200"/>
            <a:ext cx="914400" cy="914400"/>
            <a:chOff x="288" y="1104"/>
            <a:chExt cx="576" cy="576"/>
          </a:xfrm>
        </p:grpSpPr>
        <p:sp>
          <p:nvSpPr>
            <p:cNvPr id="27721"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2"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3"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2" name="Group 46"/>
          <p:cNvGrpSpPr>
            <a:grpSpLocks/>
          </p:cNvGrpSpPr>
          <p:nvPr/>
        </p:nvGrpSpPr>
        <p:grpSpPr bwMode="auto">
          <a:xfrm>
            <a:off x="4114800" y="3124200"/>
            <a:ext cx="914400" cy="914400"/>
            <a:chOff x="288" y="1104"/>
            <a:chExt cx="576" cy="576"/>
          </a:xfrm>
        </p:grpSpPr>
        <p:sp>
          <p:nvSpPr>
            <p:cNvPr id="27718"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9"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20"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3" name="Group 50"/>
          <p:cNvGrpSpPr>
            <a:grpSpLocks/>
          </p:cNvGrpSpPr>
          <p:nvPr/>
        </p:nvGrpSpPr>
        <p:grpSpPr bwMode="auto">
          <a:xfrm>
            <a:off x="5943600" y="3124200"/>
            <a:ext cx="914400" cy="914400"/>
            <a:chOff x="288" y="1104"/>
            <a:chExt cx="576" cy="576"/>
          </a:xfrm>
        </p:grpSpPr>
        <p:sp>
          <p:nvSpPr>
            <p:cNvPr id="27715"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6"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7"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4" name="Group 54"/>
          <p:cNvGrpSpPr>
            <a:grpSpLocks/>
          </p:cNvGrpSpPr>
          <p:nvPr/>
        </p:nvGrpSpPr>
        <p:grpSpPr bwMode="auto">
          <a:xfrm>
            <a:off x="7772400" y="3124200"/>
            <a:ext cx="914400" cy="914400"/>
            <a:chOff x="288" y="1104"/>
            <a:chExt cx="576" cy="576"/>
          </a:xfrm>
        </p:grpSpPr>
        <p:sp>
          <p:nvSpPr>
            <p:cNvPr id="27712"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3"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4"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5" name="Group 58"/>
          <p:cNvGrpSpPr>
            <a:grpSpLocks/>
          </p:cNvGrpSpPr>
          <p:nvPr/>
        </p:nvGrpSpPr>
        <p:grpSpPr bwMode="auto">
          <a:xfrm>
            <a:off x="2286000" y="4495800"/>
            <a:ext cx="914400" cy="914400"/>
            <a:chOff x="288" y="1104"/>
            <a:chExt cx="576" cy="576"/>
          </a:xfrm>
        </p:grpSpPr>
        <p:sp>
          <p:nvSpPr>
            <p:cNvPr id="27709"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0"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11"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6" name="Group 62"/>
          <p:cNvGrpSpPr>
            <a:grpSpLocks/>
          </p:cNvGrpSpPr>
          <p:nvPr/>
        </p:nvGrpSpPr>
        <p:grpSpPr bwMode="auto">
          <a:xfrm>
            <a:off x="4114800" y="4495800"/>
            <a:ext cx="914400" cy="914400"/>
            <a:chOff x="288" y="1104"/>
            <a:chExt cx="576" cy="576"/>
          </a:xfrm>
        </p:grpSpPr>
        <p:sp>
          <p:nvSpPr>
            <p:cNvPr id="27706"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7"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8"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7" name="Group 66"/>
          <p:cNvGrpSpPr>
            <a:grpSpLocks/>
          </p:cNvGrpSpPr>
          <p:nvPr/>
        </p:nvGrpSpPr>
        <p:grpSpPr bwMode="auto">
          <a:xfrm>
            <a:off x="5943600" y="4495800"/>
            <a:ext cx="914400" cy="914400"/>
            <a:chOff x="288" y="1104"/>
            <a:chExt cx="576" cy="576"/>
          </a:xfrm>
        </p:grpSpPr>
        <p:sp>
          <p:nvSpPr>
            <p:cNvPr id="27703"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4"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5"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8" name="Group 70"/>
          <p:cNvGrpSpPr>
            <a:grpSpLocks/>
          </p:cNvGrpSpPr>
          <p:nvPr/>
        </p:nvGrpSpPr>
        <p:grpSpPr bwMode="auto">
          <a:xfrm>
            <a:off x="7772400" y="4495800"/>
            <a:ext cx="914400" cy="914400"/>
            <a:chOff x="288" y="1104"/>
            <a:chExt cx="576" cy="576"/>
          </a:xfrm>
        </p:grpSpPr>
        <p:sp>
          <p:nvSpPr>
            <p:cNvPr id="27700"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1"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702"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79" name="Group 74"/>
          <p:cNvGrpSpPr>
            <a:grpSpLocks/>
          </p:cNvGrpSpPr>
          <p:nvPr/>
        </p:nvGrpSpPr>
        <p:grpSpPr bwMode="auto">
          <a:xfrm>
            <a:off x="457200" y="5867400"/>
            <a:ext cx="914400" cy="914400"/>
            <a:chOff x="288" y="1104"/>
            <a:chExt cx="576" cy="576"/>
          </a:xfrm>
        </p:grpSpPr>
        <p:sp>
          <p:nvSpPr>
            <p:cNvPr id="27697"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8"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9"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80" name="Group 78"/>
          <p:cNvGrpSpPr>
            <a:grpSpLocks/>
          </p:cNvGrpSpPr>
          <p:nvPr/>
        </p:nvGrpSpPr>
        <p:grpSpPr bwMode="auto">
          <a:xfrm>
            <a:off x="2286000" y="5867400"/>
            <a:ext cx="914400" cy="914400"/>
            <a:chOff x="288" y="1104"/>
            <a:chExt cx="576" cy="576"/>
          </a:xfrm>
        </p:grpSpPr>
        <p:sp>
          <p:nvSpPr>
            <p:cNvPr id="27694"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5"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6"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81" name="Group 82"/>
          <p:cNvGrpSpPr>
            <a:grpSpLocks/>
          </p:cNvGrpSpPr>
          <p:nvPr/>
        </p:nvGrpSpPr>
        <p:grpSpPr bwMode="auto">
          <a:xfrm>
            <a:off x="4114800" y="5867400"/>
            <a:ext cx="914400" cy="914400"/>
            <a:chOff x="288" y="1104"/>
            <a:chExt cx="576" cy="576"/>
          </a:xfrm>
        </p:grpSpPr>
        <p:sp>
          <p:nvSpPr>
            <p:cNvPr id="27691" name="Line 8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2" name="Line 8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3" name="Line 8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82" name="Group 86"/>
          <p:cNvGrpSpPr>
            <a:grpSpLocks/>
          </p:cNvGrpSpPr>
          <p:nvPr/>
        </p:nvGrpSpPr>
        <p:grpSpPr bwMode="auto">
          <a:xfrm>
            <a:off x="5943600" y="5867400"/>
            <a:ext cx="914400" cy="914400"/>
            <a:chOff x="288" y="1104"/>
            <a:chExt cx="576" cy="576"/>
          </a:xfrm>
        </p:grpSpPr>
        <p:sp>
          <p:nvSpPr>
            <p:cNvPr id="27688" name="Line 8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89" name="Line 8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90" name="Line 8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7683" name="Group 90"/>
          <p:cNvGrpSpPr>
            <a:grpSpLocks/>
          </p:cNvGrpSpPr>
          <p:nvPr/>
        </p:nvGrpSpPr>
        <p:grpSpPr bwMode="auto">
          <a:xfrm>
            <a:off x="7772400" y="5867400"/>
            <a:ext cx="914400" cy="914400"/>
            <a:chOff x="288" y="1104"/>
            <a:chExt cx="576" cy="576"/>
          </a:xfrm>
        </p:grpSpPr>
        <p:sp>
          <p:nvSpPr>
            <p:cNvPr id="27685" name="Line 9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86" name="Line 9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687" name="Line 9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27684" name="Rectangle 94"/>
          <p:cNvSpPr>
            <a:spLocks noChangeArrowheads="1"/>
          </p:cNvSpPr>
          <p:nvPr/>
        </p:nvSpPr>
        <p:spPr bwMode="auto">
          <a:xfrm>
            <a:off x="454025" y="1728788"/>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99" name="Picture 4" descr="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5" descr="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6" descr="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7" descr="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8" descr="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9" descr="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10" descr="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11" descr="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7" name="Picture 12" descr="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8" name="Picture 13" descr="2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9" name="Picture 14" descr="2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10" name="Picture 15" descr="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1" name="Text Box 16"/>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29712" name="Group 17"/>
          <p:cNvGrpSpPr>
            <a:grpSpLocks/>
          </p:cNvGrpSpPr>
          <p:nvPr/>
        </p:nvGrpSpPr>
        <p:grpSpPr bwMode="auto">
          <a:xfrm>
            <a:off x="457200" y="1752600"/>
            <a:ext cx="914400" cy="914400"/>
            <a:chOff x="288" y="1104"/>
            <a:chExt cx="576" cy="576"/>
          </a:xfrm>
        </p:grpSpPr>
        <p:sp>
          <p:nvSpPr>
            <p:cNvPr id="29786" name="Line 1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7" name="Line 1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8" name="Line 2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3" name="Group 21"/>
          <p:cNvGrpSpPr>
            <a:grpSpLocks/>
          </p:cNvGrpSpPr>
          <p:nvPr/>
        </p:nvGrpSpPr>
        <p:grpSpPr bwMode="auto">
          <a:xfrm>
            <a:off x="5943600" y="1752600"/>
            <a:ext cx="914400" cy="914400"/>
            <a:chOff x="288" y="1104"/>
            <a:chExt cx="576" cy="576"/>
          </a:xfrm>
        </p:grpSpPr>
        <p:sp>
          <p:nvSpPr>
            <p:cNvPr id="29783" name="Line 2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4" name="Line 2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5" name="Line 2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4" name="Group 25"/>
          <p:cNvGrpSpPr>
            <a:grpSpLocks/>
          </p:cNvGrpSpPr>
          <p:nvPr/>
        </p:nvGrpSpPr>
        <p:grpSpPr bwMode="auto">
          <a:xfrm>
            <a:off x="457200" y="3124200"/>
            <a:ext cx="914400" cy="914400"/>
            <a:chOff x="288" y="1104"/>
            <a:chExt cx="576" cy="576"/>
          </a:xfrm>
        </p:grpSpPr>
        <p:sp>
          <p:nvSpPr>
            <p:cNvPr id="29780"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1"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82"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5" name="Group 29"/>
          <p:cNvGrpSpPr>
            <a:grpSpLocks/>
          </p:cNvGrpSpPr>
          <p:nvPr/>
        </p:nvGrpSpPr>
        <p:grpSpPr bwMode="auto">
          <a:xfrm>
            <a:off x="4114800" y="1752600"/>
            <a:ext cx="914400" cy="914400"/>
            <a:chOff x="288" y="1104"/>
            <a:chExt cx="576" cy="576"/>
          </a:xfrm>
        </p:grpSpPr>
        <p:sp>
          <p:nvSpPr>
            <p:cNvPr id="29777"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8"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9"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6" name="Group 33"/>
          <p:cNvGrpSpPr>
            <a:grpSpLocks/>
          </p:cNvGrpSpPr>
          <p:nvPr/>
        </p:nvGrpSpPr>
        <p:grpSpPr bwMode="auto">
          <a:xfrm>
            <a:off x="2286000" y="1752600"/>
            <a:ext cx="914400" cy="914400"/>
            <a:chOff x="288" y="1104"/>
            <a:chExt cx="576" cy="576"/>
          </a:xfrm>
        </p:grpSpPr>
        <p:sp>
          <p:nvSpPr>
            <p:cNvPr id="29774"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5"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6"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7" name="Group 37"/>
          <p:cNvGrpSpPr>
            <a:grpSpLocks/>
          </p:cNvGrpSpPr>
          <p:nvPr/>
        </p:nvGrpSpPr>
        <p:grpSpPr bwMode="auto">
          <a:xfrm>
            <a:off x="7772400" y="1752600"/>
            <a:ext cx="914400" cy="914400"/>
            <a:chOff x="288" y="1104"/>
            <a:chExt cx="576" cy="576"/>
          </a:xfrm>
        </p:grpSpPr>
        <p:sp>
          <p:nvSpPr>
            <p:cNvPr id="29771"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2"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3"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8" name="Group 41"/>
          <p:cNvGrpSpPr>
            <a:grpSpLocks/>
          </p:cNvGrpSpPr>
          <p:nvPr/>
        </p:nvGrpSpPr>
        <p:grpSpPr bwMode="auto">
          <a:xfrm>
            <a:off x="2362200" y="3124200"/>
            <a:ext cx="914400" cy="914400"/>
            <a:chOff x="288" y="1104"/>
            <a:chExt cx="576" cy="576"/>
          </a:xfrm>
        </p:grpSpPr>
        <p:sp>
          <p:nvSpPr>
            <p:cNvPr id="29768"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9"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70"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19" name="Group 45"/>
          <p:cNvGrpSpPr>
            <a:grpSpLocks/>
          </p:cNvGrpSpPr>
          <p:nvPr/>
        </p:nvGrpSpPr>
        <p:grpSpPr bwMode="auto">
          <a:xfrm>
            <a:off x="4114800" y="3124200"/>
            <a:ext cx="914400" cy="914400"/>
            <a:chOff x="288" y="1104"/>
            <a:chExt cx="576" cy="576"/>
          </a:xfrm>
        </p:grpSpPr>
        <p:sp>
          <p:nvSpPr>
            <p:cNvPr id="29765"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6"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7"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0" name="Group 49"/>
          <p:cNvGrpSpPr>
            <a:grpSpLocks/>
          </p:cNvGrpSpPr>
          <p:nvPr/>
        </p:nvGrpSpPr>
        <p:grpSpPr bwMode="auto">
          <a:xfrm>
            <a:off x="5943600" y="3124200"/>
            <a:ext cx="914400" cy="914400"/>
            <a:chOff x="288" y="1104"/>
            <a:chExt cx="576" cy="576"/>
          </a:xfrm>
        </p:grpSpPr>
        <p:sp>
          <p:nvSpPr>
            <p:cNvPr id="29762"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3"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4"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1" name="Group 53"/>
          <p:cNvGrpSpPr>
            <a:grpSpLocks/>
          </p:cNvGrpSpPr>
          <p:nvPr/>
        </p:nvGrpSpPr>
        <p:grpSpPr bwMode="auto">
          <a:xfrm>
            <a:off x="7772400" y="3124200"/>
            <a:ext cx="914400" cy="914400"/>
            <a:chOff x="288" y="1104"/>
            <a:chExt cx="576" cy="576"/>
          </a:xfrm>
        </p:grpSpPr>
        <p:sp>
          <p:nvSpPr>
            <p:cNvPr id="29759"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0"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61"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2" name="Group 57"/>
          <p:cNvGrpSpPr>
            <a:grpSpLocks/>
          </p:cNvGrpSpPr>
          <p:nvPr/>
        </p:nvGrpSpPr>
        <p:grpSpPr bwMode="auto">
          <a:xfrm>
            <a:off x="2286000" y="4495800"/>
            <a:ext cx="914400" cy="914400"/>
            <a:chOff x="288" y="1104"/>
            <a:chExt cx="576" cy="576"/>
          </a:xfrm>
        </p:grpSpPr>
        <p:sp>
          <p:nvSpPr>
            <p:cNvPr id="29756"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7"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8"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3" name="Group 61"/>
          <p:cNvGrpSpPr>
            <a:grpSpLocks/>
          </p:cNvGrpSpPr>
          <p:nvPr/>
        </p:nvGrpSpPr>
        <p:grpSpPr bwMode="auto">
          <a:xfrm>
            <a:off x="4114800" y="4495800"/>
            <a:ext cx="914400" cy="914400"/>
            <a:chOff x="288" y="1104"/>
            <a:chExt cx="576" cy="576"/>
          </a:xfrm>
        </p:grpSpPr>
        <p:sp>
          <p:nvSpPr>
            <p:cNvPr id="29753"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4"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5"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4" name="Group 65"/>
          <p:cNvGrpSpPr>
            <a:grpSpLocks/>
          </p:cNvGrpSpPr>
          <p:nvPr/>
        </p:nvGrpSpPr>
        <p:grpSpPr bwMode="auto">
          <a:xfrm>
            <a:off x="5943600" y="4495800"/>
            <a:ext cx="914400" cy="914400"/>
            <a:chOff x="288" y="1104"/>
            <a:chExt cx="576" cy="576"/>
          </a:xfrm>
        </p:grpSpPr>
        <p:sp>
          <p:nvSpPr>
            <p:cNvPr id="29750"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1"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52"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5" name="Group 69"/>
          <p:cNvGrpSpPr>
            <a:grpSpLocks/>
          </p:cNvGrpSpPr>
          <p:nvPr/>
        </p:nvGrpSpPr>
        <p:grpSpPr bwMode="auto">
          <a:xfrm>
            <a:off x="7772400" y="4495800"/>
            <a:ext cx="914400" cy="914400"/>
            <a:chOff x="288" y="1104"/>
            <a:chExt cx="576" cy="576"/>
          </a:xfrm>
        </p:grpSpPr>
        <p:sp>
          <p:nvSpPr>
            <p:cNvPr id="29747"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8"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9"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6" name="Group 73"/>
          <p:cNvGrpSpPr>
            <a:grpSpLocks/>
          </p:cNvGrpSpPr>
          <p:nvPr/>
        </p:nvGrpSpPr>
        <p:grpSpPr bwMode="auto">
          <a:xfrm>
            <a:off x="457200" y="5867400"/>
            <a:ext cx="914400" cy="914400"/>
            <a:chOff x="288" y="1104"/>
            <a:chExt cx="576" cy="576"/>
          </a:xfrm>
        </p:grpSpPr>
        <p:sp>
          <p:nvSpPr>
            <p:cNvPr id="29744"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5"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6"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7" name="Group 77"/>
          <p:cNvGrpSpPr>
            <a:grpSpLocks/>
          </p:cNvGrpSpPr>
          <p:nvPr/>
        </p:nvGrpSpPr>
        <p:grpSpPr bwMode="auto">
          <a:xfrm>
            <a:off x="2286000" y="5867400"/>
            <a:ext cx="914400" cy="914400"/>
            <a:chOff x="288" y="1104"/>
            <a:chExt cx="576" cy="576"/>
          </a:xfrm>
        </p:grpSpPr>
        <p:sp>
          <p:nvSpPr>
            <p:cNvPr id="29741"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2"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3"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8" name="Group 81"/>
          <p:cNvGrpSpPr>
            <a:grpSpLocks/>
          </p:cNvGrpSpPr>
          <p:nvPr/>
        </p:nvGrpSpPr>
        <p:grpSpPr bwMode="auto">
          <a:xfrm>
            <a:off x="4114800" y="5867400"/>
            <a:ext cx="914400" cy="914400"/>
            <a:chOff x="288" y="1104"/>
            <a:chExt cx="576" cy="576"/>
          </a:xfrm>
        </p:grpSpPr>
        <p:sp>
          <p:nvSpPr>
            <p:cNvPr id="29738"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39"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40"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29" name="Group 85"/>
          <p:cNvGrpSpPr>
            <a:grpSpLocks/>
          </p:cNvGrpSpPr>
          <p:nvPr/>
        </p:nvGrpSpPr>
        <p:grpSpPr bwMode="auto">
          <a:xfrm>
            <a:off x="5943600" y="5867400"/>
            <a:ext cx="914400" cy="914400"/>
            <a:chOff x="288" y="1104"/>
            <a:chExt cx="576" cy="576"/>
          </a:xfrm>
        </p:grpSpPr>
        <p:sp>
          <p:nvSpPr>
            <p:cNvPr id="29735"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36"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37"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29730" name="Group 89"/>
          <p:cNvGrpSpPr>
            <a:grpSpLocks/>
          </p:cNvGrpSpPr>
          <p:nvPr/>
        </p:nvGrpSpPr>
        <p:grpSpPr bwMode="auto">
          <a:xfrm>
            <a:off x="7772400" y="5867400"/>
            <a:ext cx="914400" cy="914400"/>
            <a:chOff x="288" y="1104"/>
            <a:chExt cx="576" cy="576"/>
          </a:xfrm>
        </p:grpSpPr>
        <p:sp>
          <p:nvSpPr>
            <p:cNvPr id="29732"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33"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734"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29731" name="Rectangle 93"/>
          <p:cNvSpPr>
            <a:spLocks noChangeArrowheads="1"/>
          </p:cNvSpPr>
          <p:nvPr/>
        </p:nvSpPr>
        <p:spPr bwMode="auto">
          <a:xfrm>
            <a:off x="5938838" y="1728788"/>
            <a:ext cx="944562"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4" descr="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5" descr="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6" descr="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7" descr="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8" descr="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9" descr="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3" name="Picture 10" descr="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4" name="Picture 11" descr="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12" descr="2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6" name="Picture 13" descr="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7" name="Picture 14" descr="2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8" name="Text Box 15"/>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1759" name="Group 16"/>
          <p:cNvGrpSpPr>
            <a:grpSpLocks/>
          </p:cNvGrpSpPr>
          <p:nvPr/>
        </p:nvGrpSpPr>
        <p:grpSpPr bwMode="auto">
          <a:xfrm>
            <a:off x="457200" y="1752600"/>
            <a:ext cx="914400" cy="914400"/>
            <a:chOff x="288" y="1104"/>
            <a:chExt cx="576" cy="576"/>
          </a:xfrm>
        </p:grpSpPr>
        <p:sp>
          <p:nvSpPr>
            <p:cNvPr id="31833" name="Line 1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34" name="Line 1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35" name="Line 1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0" name="Group 20"/>
          <p:cNvGrpSpPr>
            <a:grpSpLocks/>
          </p:cNvGrpSpPr>
          <p:nvPr/>
        </p:nvGrpSpPr>
        <p:grpSpPr bwMode="auto">
          <a:xfrm>
            <a:off x="5943600" y="1752600"/>
            <a:ext cx="914400" cy="914400"/>
            <a:chOff x="288" y="1104"/>
            <a:chExt cx="576" cy="576"/>
          </a:xfrm>
        </p:grpSpPr>
        <p:sp>
          <p:nvSpPr>
            <p:cNvPr id="31830"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31"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32"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1" name="Group 24"/>
          <p:cNvGrpSpPr>
            <a:grpSpLocks/>
          </p:cNvGrpSpPr>
          <p:nvPr/>
        </p:nvGrpSpPr>
        <p:grpSpPr bwMode="auto">
          <a:xfrm>
            <a:off x="457200" y="3124200"/>
            <a:ext cx="914400" cy="914400"/>
            <a:chOff x="288" y="1104"/>
            <a:chExt cx="576" cy="576"/>
          </a:xfrm>
        </p:grpSpPr>
        <p:sp>
          <p:nvSpPr>
            <p:cNvPr id="31827"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8"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9"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2" name="Group 28"/>
          <p:cNvGrpSpPr>
            <a:grpSpLocks/>
          </p:cNvGrpSpPr>
          <p:nvPr/>
        </p:nvGrpSpPr>
        <p:grpSpPr bwMode="auto">
          <a:xfrm>
            <a:off x="4114800" y="1752600"/>
            <a:ext cx="914400" cy="914400"/>
            <a:chOff x="288" y="1104"/>
            <a:chExt cx="576" cy="576"/>
          </a:xfrm>
        </p:grpSpPr>
        <p:sp>
          <p:nvSpPr>
            <p:cNvPr id="31824"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5"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6"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3" name="Group 32"/>
          <p:cNvGrpSpPr>
            <a:grpSpLocks/>
          </p:cNvGrpSpPr>
          <p:nvPr/>
        </p:nvGrpSpPr>
        <p:grpSpPr bwMode="auto">
          <a:xfrm>
            <a:off x="2286000" y="1752600"/>
            <a:ext cx="914400" cy="914400"/>
            <a:chOff x="288" y="1104"/>
            <a:chExt cx="576" cy="576"/>
          </a:xfrm>
        </p:grpSpPr>
        <p:sp>
          <p:nvSpPr>
            <p:cNvPr id="31821"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2"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3"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4" name="Group 36"/>
          <p:cNvGrpSpPr>
            <a:grpSpLocks/>
          </p:cNvGrpSpPr>
          <p:nvPr/>
        </p:nvGrpSpPr>
        <p:grpSpPr bwMode="auto">
          <a:xfrm>
            <a:off x="7772400" y="1752600"/>
            <a:ext cx="914400" cy="914400"/>
            <a:chOff x="288" y="1104"/>
            <a:chExt cx="576" cy="576"/>
          </a:xfrm>
        </p:grpSpPr>
        <p:sp>
          <p:nvSpPr>
            <p:cNvPr id="31818"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9"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20"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5" name="Group 40"/>
          <p:cNvGrpSpPr>
            <a:grpSpLocks/>
          </p:cNvGrpSpPr>
          <p:nvPr/>
        </p:nvGrpSpPr>
        <p:grpSpPr bwMode="auto">
          <a:xfrm>
            <a:off x="2362200" y="3124200"/>
            <a:ext cx="914400" cy="914400"/>
            <a:chOff x="288" y="1104"/>
            <a:chExt cx="576" cy="576"/>
          </a:xfrm>
        </p:grpSpPr>
        <p:sp>
          <p:nvSpPr>
            <p:cNvPr id="31815"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6"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7"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6" name="Group 44"/>
          <p:cNvGrpSpPr>
            <a:grpSpLocks/>
          </p:cNvGrpSpPr>
          <p:nvPr/>
        </p:nvGrpSpPr>
        <p:grpSpPr bwMode="auto">
          <a:xfrm>
            <a:off x="4114800" y="3124200"/>
            <a:ext cx="914400" cy="914400"/>
            <a:chOff x="288" y="1104"/>
            <a:chExt cx="576" cy="576"/>
          </a:xfrm>
        </p:grpSpPr>
        <p:sp>
          <p:nvSpPr>
            <p:cNvPr id="31812"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3"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4"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7" name="Group 48"/>
          <p:cNvGrpSpPr>
            <a:grpSpLocks/>
          </p:cNvGrpSpPr>
          <p:nvPr/>
        </p:nvGrpSpPr>
        <p:grpSpPr bwMode="auto">
          <a:xfrm>
            <a:off x="5943600" y="3124200"/>
            <a:ext cx="914400" cy="914400"/>
            <a:chOff x="288" y="1104"/>
            <a:chExt cx="576" cy="576"/>
          </a:xfrm>
        </p:grpSpPr>
        <p:sp>
          <p:nvSpPr>
            <p:cNvPr id="31809"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0"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11"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8" name="Group 52"/>
          <p:cNvGrpSpPr>
            <a:grpSpLocks/>
          </p:cNvGrpSpPr>
          <p:nvPr/>
        </p:nvGrpSpPr>
        <p:grpSpPr bwMode="auto">
          <a:xfrm>
            <a:off x="7772400" y="3124200"/>
            <a:ext cx="914400" cy="914400"/>
            <a:chOff x="288" y="1104"/>
            <a:chExt cx="576" cy="576"/>
          </a:xfrm>
        </p:grpSpPr>
        <p:sp>
          <p:nvSpPr>
            <p:cNvPr id="31806"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7"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8"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69" name="Group 56"/>
          <p:cNvGrpSpPr>
            <a:grpSpLocks/>
          </p:cNvGrpSpPr>
          <p:nvPr/>
        </p:nvGrpSpPr>
        <p:grpSpPr bwMode="auto">
          <a:xfrm>
            <a:off x="2286000" y="4495800"/>
            <a:ext cx="914400" cy="914400"/>
            <a:chOff x="288" y="1104"/>
            <a:chExt cx="576" cy="576"/>
          </a:xfrm>
        </p:grpSpPr>
        <p:sp>
          <p:nvSpPr>
            <p:cNvPr id="31803"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4"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5"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0" name="Group 60"/>
          <p:cNvGrpSpPr>
            <a:grpSpLocks/>
          </p:cNvGrpSpPr>
          <p:nvPr/>
        </p:nvGrpSpPr>
        <p:grpSpPr bwMode="auto">
          <a:xfrm>
            <a:off x="4114800" y="4495800"/>
            <a:ext cx="914400" cy="914400"/>
            <a:chOff x="288" y="1104"/>
            <a:chExt cx="576" cy="576"/>
          </a:xfrm>
        </p:grpSpPr>
        <p:sp>
          <p:nvSpPr>
            <p:cNvPr id="31800"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1"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802"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1" name="Group 64"/>
          <p:cNvGrpSpPr>
            <a:grpSpLocks/>
          </p:cNvGrpSpPr>
          <p:nvPr/>
        </p:nvGrpSpPr>
        <p:grpSpPr bwMode="auto">
          <a:xfrm>
            <a:off x="5943600" y="4495800"/>
            <a:ext cx="914400" cy="914400"/>
            <a:chOff x="288" y="1104"/>
            <a:chExt cx="576" cy="576"/>
          </a:xfrm>
        </p:grpSpPr>
        <p:sp>
          <p:nvSpPr>
            <p:cNvPr id="31797"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8"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9"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2" name="Group 68"/>
          <p:cNvGrpSpPr>
            <a:grpSpLocks/>
          </p:cNvGrpSpPr>
          <p:nvPr/>
        </p:nvGrpSpPr>
        <p:grpSpPr bwMode="auto">
          <a:xfrm>
            <a:off x="7772400" y="4495800"/>
            <a:ext cx="914400" cy="914400"/>
            <a:chOff x="288" y="1104"/>
            <a:chExt cx="576" cy="576"/>
          </a:xfrm>
        </p:grpSpPr>
        <p:sp>
          <p:nvSpPr>
            <p:cNvPr id="31794"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5"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6"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3" name="Group 72"/>
          <p:cNvGrpSpPr>
            <a:grpSpLocks/>
          </p:cNvGrpSpPr>
          <p:nvPr/>
        </p:nvGrpSpPr>
        <p:grpSpPr bwMode="auto">
          <a:xfrm>
            <a:off x="457200" y="5867400"/>
            <a:ext cx="914400" cy="914400"/>
            <a:chOff x="288" y="1104"/>
            <a:chExt cx="576" cy="576"/>
          </a:xfrm>
        </p:grpSpPr>
        <p:sp>
          <p:nvSpPr>
            <p:cNvPr id="31791"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2"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3"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4" name="Group 76"/>
          <p:cNvGrpSpPr>
            <a:grpSpLocks/>
          </p:cNvGrpSpPr>
          <p:nvPr/>
        </p:nvGrpSpPr>
        <p:grpSpPr bwMode="auto">
          <a:xfrm>
            <a:off x="2286000" y="5867400"/>
            <a:ext cx="914400" cy="914400"/>
            <a:chOff x="288" y="1104"/>
            <a:chExt cx="576" cy="576"/>
          </a:xfrm>
        </p:grpSpPr>
        <p:sp>
          <p:nvSpPr>
            <p:cNvPr id="31788"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9"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90"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5" name="Group 80"/>
          <p:cNvGrpSpPr>
            <a:grpSpLocks/>
          </p:cNvGrpSpPr>
          <p:nvPr/>
        </p:nvGrpSpPr>
        <p:grpSpPr bwMode="auto">
          <a:xfrm>
            <a:off x="4114800" y="5867400"/>
            <a:ext cx="914400" cy="914400"/>
            <a:chOff x="288" y="1104"/>
            <a:chExt cx="576" cy="576"/>
          </a:xfrm>
        </p:grpSpPr>
        <p:sp>
          <p:nvSpPr>
            <p:cNvPr id="31785"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6"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7"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6" name="Group 84"/>
          <p:cNvGrpSpPr>
            <a:grpSpLocks/>
          </p:cNvGrpSpPr>
          <p:nvPr/>
        </p:nvGrpSpPr>
        <p:grpSpPr bwMode="auto">
          <a:xfrm>
            <a:off x="5943600" y="5867400"/>
            <a:ext cx="914400" cy="914400"/>
            <a:chOff x="288" y="1104"/>
            <a:chExt cx="576" cy="576"/>
          </a:xfrm>
        </p:grpSpPr>
        <p:sp>
          <p:nvSpPr>
            <p:cNvPr id="31782" name="Line 8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3" name="Line 8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4" name="Line 8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1777" name="Group 88"/>
          <p:cNvGrpSpPr>
            <a:grpSpLocks/>
          </p:cNvGrpSpPr>
          <p:nvPr/>
        </p:nvGrpSpPr>
        <p:grpSpPr bwMode="auto">
          <a:xfrm>
            <a:off x="7772400" y="5867400"/>
            <a:ext cx="914400" cy="914400"/>
            <a:chOff x="288" y="1104"/>
            <a:chExt cx="576" cy="576"/>
          </a:xfrm>
        </p:grpSpPr>
        <p:sp>
          <p:nvSpPr>
            <p:cNvPr id="31779" name="Line 8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0" name="Line 9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781" name="Line 9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31778" name="Rectangle 92"/>
          <p:cNvSpPr>
            <a:spLocks noChangeArrowheads="1"/>
          </p:cNvSpPr>
          <p:nvPr/>
        </p:nvSpPr>
        <p:spPr bwMode="auto">
          <a:xfrm>
            <a:off x="7756525" y="366713"/>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4" descr="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5" descr="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6" descr="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7" descr="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8" descr="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0" name="Picture 9" descr="2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10" descr="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11" descr="2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3" name="Picture 12" descr="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4" name="Picture 13" descr="2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5" name="Text Box 14"/>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3806" name="Group 15"/>
          <p:cNvGrpSpPr>
            <a:grpSpLocks/>
          </p:cNvGrpSpPr>
          <p:nvPr/>
        </p:nvGrpSpPr>
        <p:grpSpPr bwMode="auto">
          <a:xfrm>
            <a:off x="457200" y="1752600"/>
            <a:ext cx="914400" cy="914400"/>
            <a:chOff x="288" y="1104"/>
            <a:chExt cx="576" cy="576"/>
          </a:xfrm>
        </p:grpSpPr>
        <p:sp>
          <p:nvSpPr>
            <p:cNvPr id="33880" name="Line 1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81" name="Line 1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82" name="Line 1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07" name="Group 19"/>
          <p:cNvGrpSpPr>
            <a:grpSpLocks/>
          </p:cNvGrpSpPr>
          <p:nvPr/>
        </p:nvGrpSpPr>
        <p:grpSpPr bwMode="auto">
          <a:xfrm>
            <a:off x="5943600" y="1752600"/>
            <a:ext cx="914400" cy="914400"/>
            <a:chOff x="288" y="1104"/>
            <a:chExt cx="576" cy="576"/>
          </a:xfrm>
        </p:grpSpPr>
        <p:sp>
          <p:nvSpPr>
            <p:cNvPr id="33877" name="Line 2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8" name="Line 2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9" name="Line 2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08" name="Group 23"/>
          <p:cNvGrpSpPr>
            <a:grpSpLocks/>
          </p:cNvGrpSpPr>
          <p:nvPr/>
        </p:nvGrpSpPr>
        <p:grpSpPr bwMode="auto">
          <a:xfrm>
            <a:off x="457200" y="3124200"/>
            <a:ext cx="914400" cy="914400"/>
            <a:chOff x="288" y="1104"/>
            <a:chExt cx="576" cy="576"/>
          </a:xfrm>
        </p:grpSpPr>
        <p:sp>
          <p:nvSpPr>
            <p:cNvPr id="33874" name="Line 2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5" name="Line 2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6" name="Line 2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09" name="Group 27"/>
          <p:cNvGrpSpPr>
            <a:grpSpLocks/>
          </p:cNvGrpSpPr>
          <p:nvPr/>
        </p:nvGrpSpPr>
        <p:grpSpPr bwMode="auto">
          <a:xfrm>
            <a:off x="4114800" y="1752600"/>
            <a:ext cx="914400" cy="914400"/>
            <a:chOff x="288" y="1104"/>
            <a:chExt cx="576" cy="576"/>
          </a:xfrm>
        </p:grpSpPr>
        <p:sp>
          <p:nvSpPr>
            <p:cNvPr id="33871" name="Line 2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2" name="Line 2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3" name="Line 3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0" name="Group 31"/>
          <p:cNvGrpSpPr>
            <a:grpSpLocks/>
          </p:cNvGrpSpPr>
          <p:nvPr/>
        </p:nvGrpSpPr>
        <p:grpSpPr bwMode="auto">
          <a:xfrm>
            <a:off x="2286000" y="1752600"/>
            <a:ext cx="914400" cy="914400"/>
            <a:chOff x="288" y="1104"/>
            <a:chExt cx="576" cy="576"/>
          </a:xfrm>
        </p:grpSpPr>
        <p:sp>
          <p:nvSpPr>
            <p:cNvPr id="33868" name="Line 3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9" name="Line 3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70" name="Line 3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1" name="Group 35"/>
          <p:cNvGrpSpPr>
            <a:grpSpLocks/>
          </p:cNvGrpSpPr>
          <p:nvPr/>
        </p:nvGrpSpPr>
        <p:grpSpPr bwMode="auto">
          <a:xfrm>
            <a:off x="7772400" y="1752600"/>
            <a:ext cx="914400" cy="914400"/>
            <a:chOff x="288" y="1104"/>
            <a:chExt cx="576" cy="576"/>
          </a:xfrm>
        </p:grpSpPr>
        <p:sp>
          <p:nvSpPr>
            <p:cNvPr id="33865" name="Line 3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6" name="Line 3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7" name="Line 3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2" name="Group 39"/>
          <p:cNvGrpSpPr>
            <a:grpSpLocks/>
          </p:cNvGrpSpPr>
          <p:nvPr/>
        </p:nvGrpSpPr>
        <p:grpSpPr bwMode="auto">
          <a:xfrm>
            <a:off x="2362200" y="3124200"/>
            <a:ext cx="914400" cy="914400"/>
            <a:chOff x="288" y="1104"/>
            <a:chExt cx="576" cy="576"/>
          </a:xfrm>
        </p:grpSpPr>
        <p:sp>
          <p:nvSpPr>
            <p:cNvPr id="33862" name="Line 4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3" name="Line 4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4" name="Line 4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3" name="Group 43"/>
          <p:cNvGrpSpPr>
            <a:grpSpLocks/>
          </p:cNvGrpSpPr>
          <p:nvPr/>
        </p:nvGrpSpPr>
        <p:grpSpPr bwMode="auto">
          <a:xfrm>
            <a:off x="4114800" y="3124200"/>
            <a:ext cx="914400" cy="914400"/>
            <a:chOff x="288" y="1104"/>
            <a:chExt cx="576" cy="576"/>
          </a:xfrm>
        </p:grpSpPr>
        <p:sp>
          <p:nvSpPr>
            <p:cNvPr id="33859" name="Line 4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0" name="Line 4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61" name="Line 4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4" name="Group 47"/>
          <p:cNvGrpSpPr>
            <a:grpSpLocks/>
          </p:cNvGrpSpPr>
          <p:nvPr/>
        </p:nvGrpSpPr>
        <p:grpSpPr bwMode="auto">
          <a:xfrm>
            <a:off x="5943600" y="3124200"/>
            <a:ext cx="914400" cy="914400"/>
            <a:chOff x="288" y="1104"/>
            <a:chExt cx="576" cy="576"/>
          </a:xfrm>
        </p:grpSpPr>
        <p:sp>
          <p:nvSpPr>
            <p:cNvPr id="33856" name="Line 4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7" name="Line 4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8" name="Line 5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5" name="Group 51"/>
          <p:cNvGrpSpPr>
            <a:grpSpLocks/>
          </p:cNvGrpSpPr>
          <p:nvPr/>
        </p:nvGrpSpPr>
        <p:grpSpPr bwMode="auto">
          <a:xfrm>
            <a:off x="7772400" y="3124200"/>
            <a:ext cx="914400" cy="914400"/>
            <a:chOff x="288" y="1104"/>
            <a:chExt cx="576" cy="576"/>
          </a:xfrm>
        </p:grpSpPr>
        <p:sp>
          <p:nvSpPr>
            <p:cNvPr id="33853" name="Line 5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4" name="Line 5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5" name="Line 5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6" name="Group 55"/>
          <p:cNvGrpSpPr>
            <a:grpSpLocks/>
          </p:cNvGrpSpPr>
          <p:nvPr/>
        </p:nvGrpSpPr>
        <p:grpSpPr bwMode="auto">
          <a:xfrm>
            <a:off x="2286000" y="4495800"/>
            <a:ext cx="914400" cy="914400"/>
            <a:chOff x="288" y="1104"/>
            <a:chExt cx="576" cy="576"/>
          </a:xfrm>
        </p:grpSpPr>
        <p:sp>
          <p:nvSpPr>
            <p:cNvPr id="33850" name="Line 5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1" name="Line 5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52" name="Line 5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7" name="Group 59"/>
          <p:cNvGrpSpPr>
            <a:grpSpLocks/>
          </p:cNvGrpSpPr>
          <p:nvPr/>
        </p:nvGrpSpPr>
        <p:grpSpPr bwMode="auto">
          <a:xfrm>
            <a:off x="4114800" y="4495800"/>
            <a:ext cx="914400" cy="914400"/>
            <a:chOff x="288" y="1104"/>
            <a:chExt cx="576" cy="576"/>
          </a:xfrm>
        </p:grpSpPr>
        <p:sp>
          <p:nvSpPr>
            <p:cNvPr id="33847" name="Line 6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8" name="Line 6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9" name="Line 6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8" name="Group 63"/>
          <p:cNvGrpSpPr>
            <a:grpSpLocks/>
          </p:cNvGrpSpPr>
          <p:nvPr/>
        </p:nvGrpSpPr>
        <p:grpSpPr bwMode="auto">
          <a:xfrm>
            <a:off x="5943600" y="4495800"/>
            <a:ext cx="914400" cy="914400"/>
            <a:chOff x="288" y="1104"/>
            <a:chExt cx="576" cy="576"/>
          </a:xfrm>
        </p:grpSpPr>
        <p:sp>
          <p:nvSpPr>
            <p:cNvPr id="33844" name="Line 6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5" name="Line 6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6" name="Line 6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19" name="Group 67"/>
          <p:cNvGrpSpPr>
            <a:grpSpLocks/>
          </p:cNvGrpSpPr>
          <p:nvPr/>
        </p:nvGrpSpPr>
        <p:grpSpPr bwMode="auto">
          <a:xfrm>
            <a:off x="7772400" y="4495800"/>
            <a:ext cx="914400" cy="914400"/>
            <a:chOff x="288" y="1104"/>
            <a:chExt cx="576" cy="576"/>
          </a:xfrm>
        </p:grpSpPr>
        <p:sp>
          <p:nvSpPr>
            <p:cNvPr id="33841" name="Line 6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2" name="Line 6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3" name="Line 7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20" name="Group 71"/>
          <p:cNvGrpSpPr>
            <a:grpSpLocks/>
          </p:cNvGrpSpPr>
          <p:nvPr/>
        </p:nvGrpSpPr>
        <p:grpSpPr bwMode="auto">
          <a:xfrm>
            <a:off x="457200" y="5867400"/>
            <a:ext cx="914400" cy="914400"/>
            <a:chOff x="288" y="1104"/>
            <a:chExt cx="576" cy="576"/>
          </a:xfrm>
        </p:grpSpPr>
        <p:sp>
          <p:nvSpPr>
            <p:cNvPr id="33838" name="Line 7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9" name="Line 7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40" name="Line 7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21" name="Group 75"/>
          <p:cNvGrpSpPr>
            <a:grpSpLocks/>
          </p:cNvGrpSpPr>
          <p:nvPr/>
        </p:nvGrpSpPr>
        <p:grpSpPr bwMode="auto">
          <a:xfrm>
            <a:off x="2286000" y="5867400"/>
            <a:ext cx="914400" cy="914400"/>
            <a:chOff x="288" y="1104"/>
            <a:chExt cx="576" cy="576"/>
          </a:xfrm>
        </p:grpSpPr>
        <p:sp>
          <p:nvSpPr>
            <p:cNvPr id="33835" name="Line 7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6" name="Line 7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7" name="Line 7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22" name="Group 79"/>
          <p:cNvGrpSpPr>
            <a:grpSpLocks/>
          </p:cNvGrpSpPr>
          <p:nvPr/>
        </p:nvGrpSpPr>
        <p:grpSpPr bwMode="auto">
          <a:xfrm>
            <a:off x="4114800" y="5867400"/>
            <a:ext cx="914400" cy="914400"/>
            <a:chOff x="288" y="1104"/>
            <a:chExt cx="576" cy="576"/>
          </a:xfrm>
        </p:grpSpPr>
        <p:sp>
          <p:nvSpPr>
            <p:cNvPr id="33832" name="Line 8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3" name="Line 8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4" name="Line 8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23" name="Group 83"/>
          <p:cNvGrpSpPr>
            <a:grpSpLocks/>
          </p:cNvGrpSpPr>
          <p:nvPr/>
        </p:nvGrpSpPr>
        <p:grpSpPr bwMode="auto">
          <a:xfrm>
            <a:off x="5943600" y="5867400"/>
            <a:ext cx="914400" cy="914400"/>
            <a:chOff x="288" y="1104"/>
            <a:chExt cx="576" cy="576"/>
          </a:xfrm>
        </p:grpSpPr>
        <p:sp>
          <p:nvSpPr>
            <p:cNvPr id="33829" name="Line 8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0" name="Line 8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31" name="Line 8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3824" name="Group 87"/>
          <p:cNvGrpSpPr>
            <a:grpSpLocks/>
          </p:cNvGrpSpPr>
          <p:nvPr/>
        </p:nvGrpSpPr>
        <p:grpSpPr bwMode="auto">
          <a:xfrm>
            <a:off x="7772400" y="5867400"/>
            <a:ext cx="914400" cy="914400"/>
            <a:chOff x="288" y="1104"/>
            <a:chExt cx="576" cy="576"/>
          </a:xfrm>
        </p:grpSpPr>
        <p:sp>
          <p:nvSpPr>
            <p:cNvPr id="33826" name="Line 8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27" name="Line 8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828" name="Line 9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33825" name="Rectangle 91"/>
          <p:cNvSpPr>
            <a:spLocks noChangeArrowheads="1"/>
          </p:cNvSpPr>
          <p:nvPr/>
        </p:nvSpPr>
        <p:spPr bwMode="auto">
          <a:xfrm>
            <a:off x="5918200" y="5848350"/>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4" descr="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5" descr="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6" descr="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7" descr="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8" descr="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9" descr="2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9" name="Picture 10" descr="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0" name="Picture 11" descr="2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1" name="Picture 12" descr="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2" name="Text Box 13"/>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5853" name="Group 14"/>
          <p:cNvGrpSpPr>
            <a:grpSpLocks/>
          </p:cNvGrpSpPr>
          <p:nvPr/>
        </p:nvGrpSpPr>
        <p:grpSpPr bwMode="auto">
          <a:xfrm>
            <a:off x="457200" y="1752600"/>
            <a:ext cx="914400" cy="914400"/>
            <a:chOff x="288" y="1104"/>
            <a:chExt cx="576" cy="576"/>
          </a:xfrm>
        </p:grpSpPr>
        <p:sp>
          <p:nvSpPr>
            <p:cNvPr id="35927" name="Line 1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8" name="Line 1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9" name="Line 1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4" name="Group 18"/>
          <p:cNvGrpSpPr>
            <a:grpSpLocks/>
          </p:cNvGrpSpPr>
          <p:nvPr/>
        </p:nvGrpSpPr>
        <p:grpSpPr bwMode="auto">
          <a:xfrm>
            <a:off x="5943600" y="1752600"/>
            <a:ext cx="914400" cy="914400"/>
            <a:chOff x="288" y="1104"/>
            <a:chExt cx="576" cy="576"/>
          </a:xfrm>
        </p:grpSpPr>
        <p:sp>
          <p:nvSpPr>
            <p:cNvPr id="35924" name="Line 1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5" name="Line 2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6" name="Line 2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5" name="Group 22"/>
          <p:cNvGrpSpPr>
            <a:grpSpLocks/>
          </p:cNvGrpSpPr>
          <p:nvPr/>
        </p:nvGrpSpPr>
        <p:grpSpPr bwMode="auto">
          <a:xfrm>
            <a:off x="457200" y="3124200"/>
            <a:ext cx="914400" cy="914400"/>
            <a:chOff x="288" y="1104"/>
            <a:chExt cx="576" cy="576"/>
          </a:xfrm>
        </p:grpSpPr>
        <p:sp>
          <p:nvSpPr>
            <p:cNvPr id="35921" name="Line 2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2" name="Line 2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3" name="Line 2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6" name="Group 26"/>
          <p:cNvGrpSpPr>
            <a:grpSpLocks/>
          </p:cNvGrpSpPr>
          <p:nvPr/>
        </p:nvGrpSpPr>
        <p:grpSpPr bwMode="auto">
          <a:xfrm>
            <a:off x="4114800" y="1752600"/>
            <a:ext cx="914400" cy="914400"/>
            <a:chOff x="288" y="1104"/>
            <a:chExt cx="576" cy="576"/>
          </a:xfrm>
        </p:grpSpPr>
        <p:sp>
          <p:nvSpPr>
            <p:cNvPr id="35918"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9"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20"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7" name="Group 30"/>
          <p:cNvGrpSpPr>
            <a:grpSpLocks/>
          </p:cNvGrpSpPr>
          <p:nvPr/>
        </p:nvGrpSpPr>
        <p:grpSpPr bwMode="auto">
          <a:xfrm>
            <a:off x="2286000" y="1752600"/>
            <a:ext cx="914400" cy="914400"/>
            <a:chOff x="288" y="1104"/>
            <a:chExt cx="576" cy="576"/>
          </a:xfrm>
        </p:grpSpPr>
        <p:sp>
          <p:nvSpPr>
            <p:cNvPr id="35915" name="Line 3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6" name="Line 3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7" name="Line 3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8" name="Group 34"/>
          <p:cNvGrpSpPr>
            <a:grpSpLocks/>
          </p:cNvGrpSpPr>
          <p:nvPr/>
        </p:nvGrpSpPr>
        <p:grpSpPr bwMode="auto">
          <a:xfrm>
            <a:off x="7772400" y="1752600"/>
            <a:ext cx="914400" cy="914400"/>
            <a:chOff x="288" y="1104"/>
            <a:chExt cx="576" cy="576"/>
          </a:xfrm>
        </p:grpSpPr>
        <p:sp>
          <p:nvSpPr>
            <p:cNvPr id="35912"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3"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4"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59" name="Group 38"/>
          <p:cNvGrpSpPr>
            <a:grpSpLocks/>
          </p:cNvGrpSpPr>
          <p:nvPr/>
        </p:nvGrpSpPr>
        <p:grpSpPr bwMode="auto">
          <a:xfrm>
            <a:off x="2362200" y="3124200"/>
            <a:ext cx="914400" cy="914400"/>
            <a:chOff x="288" y="1104"/>
            <a:chExt cx="576" cy="576"/>
          </a:xfrm>
        </p:grpSpPr>
        <p:sp>
          <p:nvSpPr>
            <p:cNvPr id="35909"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0"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11"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0" name="Group 42"/>
          <p:cNvGrpSpPr>
            <a:grpSpLocks/>
          </p:cNvGrpSpPr>
          <p:nvPr/>
        </p:nvGrpSpPr>
        <p:grpSpPr bwMode="auto">
          <a:xfrm>
            <a:off x="4114800" y="3124200"/>
            <a:ext cx="914400" cy="914400"/>
            <a:chOff x="288" y="1104"/>
            <a:chExt cx="576" cy="576"/>
          </a:xfrm>
        </p:grpSpPr>
        <p:sp>
          <p:nvSpPr>
            <p:cNvPr id="35906"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7"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8"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1" name="Group 46"/>
          <p:cNvGrpSpPr>
            <a:grpSpLocks/>
          </p:cNvGrpSpPr>
          <p:nvPr/>
        </p:nvGrpSpPr>
        <p:grpSpPr bwMode="auto">
          <a:xfrm>
            <a:off x="5943600" y="3124200"/>
            <a:ext cx="914400" cy="914400"/>
            <a:chOff x="288" y="1104"/>
            <a:chExt cx="576" cy="576"/>
          </a:xfrm>
        </p:grpSpPr>
        <p:sp>
          <p:nvSpPr>
            <p:cNvPr id="35903"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4"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5"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2" name="Group 50"/>
          <p:cNvGrpSpPr>
            <a:grpSpLocks/>
          </p:cNvGrpSpPr>
          <p:nvPr/>
        </p:nvGrpSpPr>
        <p:grpSpPr bwMode="auto">
          <a:xfrm>
            <a:off x="7772400" y="3124200"/>
            <a:ext cx="914400" cy="914400"/>
            <a:chOff x="288" y="1104"/>
            <a:chExt cx="576" cy="576"/>
          </a:xfrm>
        </p:grpSpPr>
        <p:sp>
          <p:nvSpPr>
            <p:cNvPr id="35900"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1"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902"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3" name="Group 54"/>
          <p:cNvGrpSpPr>
            <a:grpSpLocks/>
          </p:cNvGrpSpPr>
          <p:nvPr/>
        </p:nvGrpSpPr>
        <p:grpSpPr bwMode="auto">
          <a:xfrm>
            <a:off x="2286000" y="4495800"/>
            <a:ext cx="914400" cy="914400"/>
            <a:chOff x="288" y="1104"/>
            <a:chExt cx="576" cy="576"/>
          </a:xfrm>
        </p:grpSpPr>
        <p:sp>
          <p:nvSpPr>
            <p:cNvPr id="35897"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8"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9"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4" name="Group 58"/>
          <p:cNvGrpSpPr>
            <a:grpSpLocks/>
          </p:cNvGrpSpPr>
          <p:nvPr/>
        </p:nvGrpSpPr>
        <p:grpSpPr bwMode="auto">
          <a:xfrm>
            <a:off x="4114800" y="4495800"/>
            <a:ext cx="914400" cy="914400"/>
            <a:chOff x="288" y="1104"/>
            <a:chExt cx="576" cy="576"/>
          </a:xfrm>
        </p:grpSpPr>
        <p:sp>
          <p:nvSpPr>
            <p:cNvPr id="35894"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5"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6"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5" name="Group 62"/>
          <p:cNvGrpSpPr>
            <a:grpSpLocks/>
          </p:cNvGrpSpPr>
          <p:nvPr/>
        </p:nvGrpSpPr>
        <p:grpSpPr bwMode="auto">
          <a:xfrm>
            <a:off x="5943600" y="4495800"/>
            <a:ext cx="914400" cy="914400"/>
            <a:chOff x="288" y="1104"/>
            <a:chExt cx="576" cy="576"/>
          </a:xfrm>
        </p:grpSpPr>
        <p:sp>
          <p:nvSpPr>
            <p:cNvPr id="35891"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2"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3"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6" name="Group 66"/>
          <p:cNvGrpSpPr>
            <a:grpSpLocks/>
          </p:cNvGrpSpPr>
          <p:nvPr/>
        </p:nvGrpSpPr>
        <p:grpSpPr bwMode="auto">
          <a:xfrm>
            <a:off x="7772400" y="4495800"/>
            <a:ext cx="914400" cy="914400"/>
            <a:chOff x="288" y="1104"/>
            <a:chExt cx="576" cy="576"/>
          </a:xfrm>
        </p:grpSpPr>
        <p:sp>
          <p:nvSpPr>
            <p:cNvPr id="35888"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9"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90"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7" name="Group 70"/>
          <p:cNvGrpSpPr>
            <a:grpSpLocks/>
          </p:cNvGrpSpPr>
          <p:nvPr/>
        </p:nvGrpSpPr>
        <p:grpSpPr bwMode="auto">
          <a:xfrm>
            <a:off x="457200" y="5867400"/>
            <a:ext cx="914400" cy="914400"/>
            <a:chOff x="288" y="1104"/>
            <a:chExt cx="576" cy="576"/>
          </a:xfrm>
        </p:grpSpPr>
        <p:sp>
          <p:nvSpPr>
            <p:cNvPr id="35885"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6"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7"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8" name="Group 74"/>
          <p:cNvGrpSpPr>
            <a:grpSpLocks/>
          </p:cNvGrpSpPr>
          <p:nvPr/>
        </p:nvGrpSpPr>
        <p:grpSpPr bwMode="auto">
          <a:xfrm>
            <a:off x="2286000" y="5867400"/>
            <a:ext cx="914400" cy="914400"/>
            <a:chOff x="288" y="1104"/>
            <a:chExt cx="576" cy="576"/>
          </a:xfrm>
        </p:grpSpPr>
        <p:sp>
          <p:nvSpPr>
            <p:cNvPr id="35882"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3"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4"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69" name="Group 78"/>
          <p:cNvGrpSpPr>
            <a:grpSpLocks/>
          </p:cNvGrpSpPr>
          <p:nvPr/>
        </p:nvGrpSpPr>
        <p:grpSpPr bwMode="auto">
          <a:xfrm>
            <a:off x="4114800" y="5867400"/>
            <a:ext cx="914400" cy="914400"/>
            <a:chOff x="288" y="1104"/>
            <a:chExt cx="576" cy="576"/>
          </a:xfrm>
        </p:grpSpPr>
        <p:sp>
          <p:nvSpPr>
            <p:cNvPr id="35879"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0"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81"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70" name="Group 82"/>
          <p:cNvGrpSpPr>
            <a:grpSpLocks/>
          </p:cNvGrpSpPr>
          <p:nvPr/>
        </p:nvGrpSpPr>
        <p:grpSpPr bwMode="auto">
          <a:xfrm>
            <a:off x="5943600" y="5867400"/>
            <a:ext cx="914400" cy="914400"/>
            <a:chOff x="288" y="1104"/>
            <a:chExt cx="576" cy="576"/>
          </a:xfrm>
        </p:grpSpPr>
        <p:sp>
          <p:nvSpPr>
            <p:cNvPr id="35876" name="Line 8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77" name="Line 8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78" name="Line 8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5871" name="Group 86"/>
          <p:cNvGrpSpPr>
            <a:grpSpLocks/>
          </p:cNvGrpSpPr>
          <p:nvPr/>
        </p:nvGrpSpPr>
        <p:grpSpPr bwMode="auto">
          <a:xfrm>
            <a:off x="7772400" y="5867400"/>
            <a:ext cx="914400" cy="914400"/>
            <a:chOff x="288" y="1104"/>
            <a:chExt cx="576" cy="576"/>
          </a:xfrm>
        </p:grpSpPr>
        <p:sp>
          <p:nvSpPr>
            <p:cNvPr id="35873" name="Line 8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74" name="Line 8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5875" name="Line 8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35872" name="Rectangle 90"/>
          <p:cNvSpPr>
            <a:spLocks noChangeArrowheads="1"/>
          </p:cNvSpPr>
          <p:nvPr/>
        </p:nvSpPr>
        <p:spPr bwMode="auto">
          <a:xfrm>
            <a:off x="5927725" y="3105150"/>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4" descr="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5" descr="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6" descr="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7" descr="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8" descr="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Picture 9" descr="2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7" name="Picture 10" descr="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8" name="Picture 11" descr="2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9" name="Text Box 12"/>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7900" name="Group 13"/>
          <p:cNvGrpSpPr>
            <a:grpSpLocks/>
          </p:cNvGrpSpPr>
          <p:nvPr/>
        </p:nvGrpSpPr>
        <p:grpSpPr bwMode="auto">
          <a:xfrm>
            <a:off x="457200" y="1752600"/>
            <a:ext cx="914400" cy="914400"/>
            <a:chOff x="288" y="1104"/>
            <a:chExt cx="576" cy="576"/>
          </a:xfrm>
        </p:grpSpPr>
        <p:sp>
          <p:nvSpPr>
            <p:cNvPr id="37974" name="Line 1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75" name="Line 1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76" name="Line 1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1" name="Group 17"/>
          <p:cNvGrpSpPr>
            <a:grpSpLocks/>
          </p:cNvGrpSpPr>
          <p:nvPr/>
        </p:nvGrpSpPr>
        <p:grpSpPr bwMode="auto">
          <a:xfrm>
            <a:off x="5943600" y="1752600"/>
            <a:ext cx="914400" cy="914400"/>
            <a:chOff x="288" y="1104"/>
            <a:chExt cx="576" cy="576"/>
          </a:xfrm>
        </p:grpSpPr>
        <p:sp>
          <p:nvSpPr>
            <p:cNvPr id="37971" name="Line 1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72" name="Line 1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73" name="Line 2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2" name="Group 21"/>
          <p:cNvGrpSpPr>
            <a:grpSpLocks/>
          </p:cNvGrpSpPr>
          <p:nvPr/>
        </p:nvGrpSpPr>
        <p:grpSpPr bwMode="auto">
          <a:xfrm>
            <a:off x="457200" y="3124200"/>
            <a:ext cx="914400" cy="914400"/>
            <a:chOff x="288" y="1104"/>
            <a:chExt cx="576" cy="576"/>
          </a:xfrm>
        </p:grpSpPr>
        <p:sp>
          <p:nvSpPr>
            <p:cNvPr id="37968" name="Line 2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9" name="Line 2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70" name="Line 2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3" name="Group 25"/>
          <p:cNvGrpSpPr>
            <a:grpSpLocks/>
          </p:cNvGrpSpPr>
          <p:nvPr/>
        </p:nvGrpSpPr>
        <p:grpSpPr bwMode="auto">
          <a:xfrm>
            <a:off x="4114800" y="1752600"/>
            <a:ext cx="914400" cy="914400"/>
            <a:chOff x="288" y="1104"/>
            <a:chExt cx="576" cy="576"/>
          </a:xfrm>
        </p:grpSpPr>
        <p:sp>
          <p:nvSpPr>
            <p:cNvPr id="37965"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6"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7"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4" name="Group 29"/>
          <p:cNvGrpSpPr>
            <a:grpSpLocks/>
          </p:cNvGrpSpPr>
          <p:nvPr/>
        </p:nvGrpSpPr>
        <p:grpSpPr bwMode="auto">
          <a:xfrm>
            <a:off x="2286000" y="1752600"/>
            <a:ext cx="914400" cy="914400"/>
            <a:chOff x="288" y="1104"/>
            <a:chExt cx="576" cy="576"/>
          </a:xfrm>
        </p:grpSpPr>
        <p:sp>
          <p:nvSpPr>
            <p:cNvPr id="37962"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3"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4"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5" name="Group 33"/>
          <p:cNvGrpSpPr>
            <a:grpSpLocks/>
          </p:cNvGrpSpPr>
          <p:nvPr/>
        </p:nvGrpSpPr>
        <p:grpSpPr bwMode="auto">
          <a:xfrm>
            <a:off x="7772400" y="1752600"/>
            <a:ext cx="914400" cy="914400"/>
            <a:chOff x="288" y="1104"/>
            <a:chExt cx="576" cy="576"/>
          </a:xfrm>
        </p:grpSpPr>
        <p:sp>
          <p:nvSpPr>
            <p:cNvPr id="37959"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0"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61"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6" name="Group 37"/>
          <p:cNvGrpSpPr>
            <a:grpSpLocks/>
          </p:cNvGrpSpPr>
          <p:nvPr/>
        </p:nvGrpSpPr>
        <p:grpSpPr bwMode="auto">
          <a:xfrm>
            <a:off x="2362200" y="3124200"/>
            <a:ext cx="914400" cy="914400"/>
            <a:chOff x="288" y="1104"/>
            <a:chExt cx="576" cy="576"/>
          </a:xfrm>
        </p:grpSpPr>
        <p:sp>
          <p:nvSpPr>
            <p:cNvPr id="37956"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7"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8"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7" name="Group 41"/>
          <p:cNvGrpSpPr>
            <a:grpSpLocks/>
          </p:cNvGrpSpPr>
          <p:nvPr/>
        </p:nvGrpSpPr>
        <p:grpSpPr bwMode="auto">
          <a:xfrm>
            <a:off x="4114800" y="3124200"/>
            <a:ext cx="914400" cy="914400"/>
            <a:chOff x="288" y="1104"/>
            <a:chExt cx="576" cy="576"/>
          </a:xfrm>
        </p:grpSpPr>
        <p:sp>
          <p:nvSpPr>
            <p:cNvPr id="37953"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4"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5"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8" name="Group 45"/>
          <p:cNvGrpSpPr>
            <a:grpSpLocks/>
          </p:cNvGrpSpPr>
          <p:nvPr/>
        </p:nvGrpSpPr>
        <p:grpSpPr bwMode="auto">
          <a:xfrm>
            <a:off x="5943600" y="3124200"/>
            <a:ext cx="914400" cy="914400"/>
            <a:chOff x="288" y="1104"/>
            <a:chExt cx="576" cy="576"/>
          </a:xfrm>
        </p:grpSpPr>
        <p:sp>
          <p:nvSpPr>
            <p:cNvPr id="37950"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1"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52"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09" name="Group 49"/>
          <p:cNvGrpSpPr>
            <a:grpSpLocks/>
          </p:cNvGrpSpPr>
          <p:nvPr/>
        </p:nvGrpSpPr>
        <p:grpSpPr bwMode="auto">
          <a:xfrm>
            <a:off x="7772400" y="3124200"/>
            <a:ext cx="914400" cy="914400"/>
            <a:chOff x="288" y="1104"/>
            <a:chExt cx="576" cy="576"/>
          </a:xfrm>
        </p:grpSpPr>
        <p:sp>
          <p:nvSpPr>
            <p:cNvPr id="37947"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8"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9"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0" name="Group 53"/>
          <p:cNvGrpSpPr>
            <a:grpSpLocks/>
          </p:cNvGrpSpPr>
          <p:nvPr/>
        </p:nvGrpSpPr>
        <p:grpSpPr bwMode="auto">
          <a:xfrm>
            <a:off x="2286000" y="4495800"/>
            <a:ext cx="914400" cy="914400"/>
            <a:chOff x="288" y="1104"/>
            <a:chExt cx="576" cy="576"/>
          </a:xfrm>
        </p:grpSpPr>
        <p:sp>
          <p:nvSpPr>
            <p:cNvPr id="37944"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5"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6"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1" name="Group 57"/>
          <p:cNvGrpSpPr>
            <a:grpSpLocks/>
          </p:cNvGrpSpPr>
          <p:nvPr/>
        </p:nvGrpSpPr>
        <p:grpSpPr bwMode="auto">
          <a:xfrm>
            <a:off x="4114800" y="4495800"/>
            <a:ext cx="914400" cy="914400"/>
            <a:chOff x="288" y="1104"/>
            <a:chExt cx="576" cy="576"/>
          </a:xfrm>
        </p:grpSpPr>
        <p:sp>
          <p:nvSpPr>
            <p:cNvPr id="37941"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2"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3"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2" name="Group 61"/>
          <p:cNvGrpSpPr>
            <a:grpSpLocks/>
          </p:cNvGrpSpPr>
          <p:nvPr/>
        </p:nvGrpSpPr>
        <p:grpSpPr bwMode="auto">
          <a:xfrm>
            <a:off x="5943600" y="4495800"/>
            <a:ext cx="914400" cy="914400"/>
            <a:chOff x="288" y="1104"/>
            <a:chExt cx="576" cy="576"/>
          </a:xfrm>
        </p:grpSpPr>
        <p:sp>
          <p:nvSpPr>
            <p:cNvPr id="37938"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9"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40"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3" name="Group 65"/>
          <p:cNvGrpSpPr>
            <a:grpSpLocks/>
          </p:cNvGrpSpPr>
          <p:nvPr/>
        </p:nvGrpSpPr>
        <p:grpSpPr bwMode="auto">
          <a:xfrm>
            <a:off x="7772400" y="4495800"/>
            <a:ext cx="914400" cy="914400"/>
            <a:chOff x="288" y="1104"/>
            <a:chExt cx="576" cy="576"/>
          </a:xfrm>
        </p:grpSpPr>
        <p:sp>
          <p:nvSpPr>
            <p:cNvPr id="37935"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6"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7"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4" name="Group 69"/>
          <p:cNvGrpSpPr>
            <a:grpSpLocks/>
          </p:cNvGrpSpPr>
          <p:nvPr/>
        </p:nvGrpSpPr>
        <p:grpSpPr bwMode="auto">
          <a:xfrm>
            <a:off x="457200" y="5867400"/>
            <a:ext cx="914400" cy="914400"/>
            <a:chOff x="288" y="1104"/>
            <a:chExt cx="576" cy="576"/>
          </a:xfrm>
        </p:grpSpPr>
        <p:sp>
          <p:nvSpPr>
            <p:cNvPr id="37932"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3"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4"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5" name="Group 73"/>
          <p:cNvGrpSpPr>
            <a:grpSpLocks/>
          </p:cNvGrpSpPr>
          <p:nvPr/>
        </p:nvGrpSpPr>
        <p:grpSpPr bwMode="auto">
          <a:xfrm>
            <a:off x="2286000" y="5867400"/>
            <a:ext cx="914400" cy="914400"/>
            <a:chOff x="288" y="1104"/>
            <a:chExt cx="576" cy="576"/>
          </a:xfrm>
        </p:grpSpPr>
        <p:sp>
          <p:nvSpPr>
            <p:cNvPr id="37929"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0"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31"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6" name="Group 77"/>
          <p:cNvGrpSpPr>
            <a:grpSpLocks/>
          </p:cNvGrpSpPr>
          <p:nvPr/>
        </p:nvGrpSpPr>
        <p:grpSpPr bwMode="auto">
          <a:xfrm>
            <a:off x="4114800" y="5867400"/>
            <a:ext cx="914400" cy="914400"/>
            <a:chOff x="288" y="1104"/>
            <a:chExt cx="576" cy="576"/>
          </a:xfrm>
        </p:grpSpPr>
        <p:sp>
          <p:nvSpPr>
            <p:cNvPr id="37926"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7"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8"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7" name="Group 81"/>
          <p:cNvGrpSpPr>
            <a:grpSpLocks/>
          </p:cNvGrpSpPr>
          <p:nvPr/>
        </p:nvGrpSpPr>
        <p:grpSpPr bwMode="auto">
          <a:xfrm>
            <a:off x="5943600" y="5867400"/>
            <a:ext cx="914400" cy="914400"/>
            <a:chOff x="288" y="1104"/>
            <a:chExt cx="576" cy="576"/>
          </a:xfrm>
        </p:grpSpPr>
        <p:sp>
          <p:nvSpPr>
            <p:cNvPr id="37923"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4"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5"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7918" name="Group 85"/>
          <p:cNvGrpSpPr>
            <a:grpSpLocks/>
          </p:cNvGrpSpPr>
          <p:nvPr/>
        </p:nvGrpSpPr>
        <p:grpSpPr bwMode="auto">
          <a:xfrm>
            <a:off x="7772400" y="5867400"/>
            <a:ext cx="914400" cy="914400"/>
            <a:chOff x="288" y="1104"/>
            <a:chExt cx="576" cy="576"/>
          </a:xfrm>
        </p:grpSpPr>
        <p:sp>
          <p:nvSpPr>
            <p:cNvPr id="37920"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1"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7922"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37919" name="Rectangle 89"/>
          <p:cNvSpPr>
            <a:spLocks noChangeArrowheads="1"/>
          </p:cNvSpPr>
          <p:nvPr/>
        </p:nvSpPr>
        <p:spPr bwMode="auto">
          <a:xfrm>
            <a:off x="4090988" y="174307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4" descr="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5" descr="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6" descr="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7" descr="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3" name="Picture 8" descr="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9" descr="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5" name="Picture 10" descr="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6" name="Text Box 11"/>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39947" name="Group 12"/>
          <p:cNvGrpSpPr>
            <a:grpSpLocks/>
          </p:cNvGrpSpPr>
          <p:nvPr/>
        </p:nvGrpSpPr>
        <p:grpSpPr bwMode="auto">
          <a:xfrm>
            <a:off x="457200" y="1752600"/>
            <a:ext cx="914400" cy="914400"/>
            <a:chOff x="288" y="1104"/>
            <a:chExt cx="576" cy="576"/>
          </a:xfrm>
        </p:grpSpPr>
        <p:sp>
          <p:nvSpPr>
            <p:cNvPr id="40021" name="Line 1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22" name="Line 1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23" name="Line 1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48" name="Group 16"/>
          <p:cNvGrpSpPr>
            <a:grpSpLocks/>
          </p:cNvGrpSpPr>
          <p:nvPr/>
        </p:nvGrpSpPr>
        <p:grpSpPr bwMode="auto">
          <a:xfrm>
            <a:off x="5943600" y="1752600"/>
            <a:ext cx="914400" cy="914400"/>
            <a:chOff x="288" y="1104"/>
            <a:chExt cx="576" cy="576"/>
          </a:xfrm>
        </p:grpSpPr>
        <p:sp>
          <p:nvSpPr>
            <p:cNvPr id="40018" name="Line 1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9" name="Line 1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20" name="Line 1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49" name="Group 20"/>
          <p:cNvGrpSpPr>
            <a:grpSpLocks/>
          </p:cNvGrpSpPr>
          <p:nvPr/>
        </p:nvGrpSpPr>
        <p:grpSpPr bwMode="auto">
          <a:xfrm>
            <a:off x="457200" y="3124200"/>
            <a:ext cx="914400" cy="914400"/>
            <a:chOff x="288" y="1104"/>
            <a:chExt cx="576" cy="576"/>
          </a:xfrm>
        </p:grpSpPr>
        <p:sp>
          <p:nvSpPr>
            <p:cNvPr id="40015"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6"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7"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0" name="Group 24"/>
          <p:cNvGrpSpPr>
            <a:grpSpLocks/>
          </p:cNvGrpSpPr>
          <p:nvPr/>
        </p:nvGrpSpPr>
        <p:grpSpPr bwMode="auto">
          <a:xfrm>
            <a:off x="4114800" y="1752600"/>
            <a:ext cx="914400" cy="914400"/>
            <a:chOff x="288" y="1104"/>
            <a:chExt cx="576" cy="576"/>
          </a:xfrm>
        </p:grpSpPr>
        <p:sp>
          <p:nvSpPr>
            <p:cNvPr id="40012"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3"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4"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1" name="Group 28"/>
          <p:cNvGrpSpPr>
            <a:grpSpLocks/>
          </p:cNvGrpSpPr>
          <p:nvPr/>
        </p:nvGrpSpPr>
        <p:grpSpPr bwMode="auto">
          <a:xfrm>
            <a:off x="2286000" y="1752600"/>
            <a:ext cx="914400" cy="914400"/>
            <a:chOff x="288" y="1104"/>
            <a:chExt cx="576" cy="576"/>
          </a:xfrm>
        </p:grpSpPr>
        <p:sp>
          <p:nvSpPr>
            <p:cNvPr id="40009"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0"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11"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2" name="Group 32"/>
          <p:cNvGrpSpPr>
            <a:grpSpLocks/>
          </p:cNvGrpSpPr>
          <p:nvPr/>
        </p:nvGrpSpPr>
        <p:grpSpPr bwMode="auto">
          <a:xfrm>
            <a:off x="7772400" y="1752600"/>
            <a:ext cx="914400" cy="914400"/>
            <a:chOff x="288" y="1104"/>
            <a:chExt cx="576" cy="576"/>
          </a:xfrm>
        </p:grpSpPr>
        <p:sp>
          <p:nvSpPr>
            <p:cNvPr id="40006"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7"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8"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3" name="Group 36"/>
          <p:cNvGrpSpPr>
            <a:grpSpLocks/>
          </p:cNvGrpSpPr>
          <p:nvPr/>
        </p:nvGrpSpPr>
        <p:grpSpPr bwMode="auto">
          <a:xfrm>
            <a:off x="2362200" y="3124200"/>
            <a:ext cx="914400" cy="914400"/>
            <a:chOff x="288" y="1104"/>
            <a:chExt cx="576" cy="576"/>
          </a:xfrm>
        </p:grpSpPr>
        <p:sp>
          <p:nvSpPr>
            <p:cNvPr id="40003"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4"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5"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4" name="Group 40"/>
          <p:cNvGrpSpPr>
            <a:grpSpLocks/>
          </p:cNvGrpSpPr>
          <p:nvPr/>
        </p:nvGrpSpPr>
        <p:grpSpPr bwMode="auto">
          <a:xfrm>
            <a:off x="4114800" y="3124200"/>
            <a:ext cx="914400" cy="914400"/>
            <a:chOff x="288" y="1104"/>
            <a:chExt cx="576" cy="576"/>
          </a:xfrm>
        </p:grpSpPr>
        <p:sp>
          <p:nvSpPr>
            <p:cNvPr id="40000"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1"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0002"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5" name="Group 44"/>
          <p:cNvGrpSpPr>
            <a:grpSpLocks/>
          </p:cNvGrpSpPr>
          <p:nvPr/>
        </p:nvGrpSpPr>
        <p:grpSpPr bwMode="auto">
          <a:xfrm>
            <a:off x="5943600" y="3124200"/>
            <a:ext cx="914400" cy="914400"/>
            <a:chOff x="288" y="1104"/>
            <a:chExt cx="576" cy="576"/>
          </a:xfrm>
        </p:grpSpPr>
        <p:sp>
          <p:nvSpPr>
            <p:cNvPr id="39997"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8"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9"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6" name="Group 48"/>
          <p:cNvGrpSpPr>
            <a:grpSpLocks/>
          </p:cNvGrpSpPr>
          <p:nvPr/>
        </p:nvGrpSpPr>
        <p:grpSpPr bwMode="auto">
          <a:xfrm>
            <a:off x="7772400" y="3124200"/>
            <a:ext cx="914400" cy="914400"/>
            <a:chOff x="288" y="1104"/>
            <a:chExt cx="576" cy="576"/>
          </a:xfrm>
        </p:grpSpPr>
        <p:sp>
          <p:nvSpPr>
            <p:cNvPr id="39994"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5"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6"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7" name="Group 52"/>
          <p:cNvGrpSpPr>
            <a:grpSpLocks/>
          </p:cNvGrpSpPr>
          <p:nvPr/>
        </p:nvGrpSpPr>
        <p:grpSpPr bwMode="auto">
          <a:xfrm>
            <a:off x="2286000" y="4495800"/>
            <a:ext cx="914400" cy="914400"/>
            <a:chOff x="288" y="1104"/>
            <a:chExt cx="576" cy="576"/>
          </a:xfrm>
        </p:grpSpPr>
        <p:sp>
          <p:nvSpPr>
            <p:cNvPr id="39991"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2"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3"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8" name="Group 56"/>
          <p:cNvGrpSpPr>
            <a:grpSpLocks/>
          </p:cNvGrpSpPr>
          <p:nvPr/>
        </p:nvGrpSpPr>
        <p:grpSpPr bwMode="auto">
          <a:xfrm>
            <a:off x="4114800" y="4495800"/>
            <a:ext cx="914400" cy="914400"/>
            <a:chOff x="288" y="1104"/>
            <a:chExt cx="576" cy="576"/>
          </a:xfrm>
        </p:grpSpPr>
        <p:sp>
          <p:nvSpPr>
            <p:cNvPr id="39988"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9"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90"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59" name="Group 60"/>
          <p:cNvGrpSpPr>
            <a:grpSpLocks/>
          </p:cNvGrpSpPr>
          <p:nvPr/>
        </p:nvGrpSpPr>
        <p:grpSpPr bwMode="auto">
          <a:xfrm>
            <a:off x="5943600" y="4495800"/>
            <a:ext cx="914400" cy="914400"/>
            <a:chOff x="288" y="1104"/>
            <a:chExt cx="576" cy="576"/>
          </a:xfrm>
        </p:grpSpPr>
        <p:sp>
          <p:nvSpPr>
            <p:cNvPr id="39985"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6"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7"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0" name="Group 64"/>
          <p:cNvGrpSpPr>
            <a:grpSpLocks/>
          </p:cNvGrpSpPr>
          <p:nvPr/>
        </p:nvGrpSpPr>
        <p:grpSpPr bwMode="auto">
          <a:xfrm>
            <a:off x="7772400" y="4495800"/>
            <a:ext cx="914400" cy="914400"/>
            <a:chOff x="288" y="1104"/>
            <a:chExt cx="576" cy="576"/>
          </a:xfrm>
        </p:grpSpPr>
        <p:sp>
          <p:nvSpPr>
            <p:cNvPr id="39982"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3"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4"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1" name="Group 68"/>
          <p:cNvGrpSpPr>
            <a:grpSpLocks/>
          </p:cNvGrpSpPr>
          <p:nvPr/>
        </p:nvGrpSpPr>
        <p:grpSpPr bwMode="auto">
          <a:xfrm>
            <a:off x="457200" y="5867400"/>
            <a:ext cx="914400" cy="914400"/>
            <a:chOff x="288" y="1104"/>
            <a:chExt cx="576" cy="576"/>
          </a:xfrm>
        </p:grpSpPr>
        <p:sp>
          <p:nvSpPr>
            <p:cNvPr id="39979"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0"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81"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2" name="Group 72"/>
          <p:cNvGrpSpPr>
            <a:grpSpLocks/>
          </p:cNvGrpSpPr>
          <p:nvPr/>
        </p:nvGrpSpPr>
        <p:grpSpPr bwMode="auto">
          <a:xfrm>
            <a:off x="2286000" y="5867400"/>
            <a:ext cx="914400" cy="914400"/>
            <a:chOff x="288" y="1104"/>
            <a:chExt cx="576" cy="576"/>
          </a:xfrm>
        </p:grpSpPr>
        <p:sp>
          <p:nvSpPr>
            <p:cNvPr id="39976"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7"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8"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3" name="Group 76"/>
          <p:cNvGrpSpPr>
            <a:grpSpLocks/>
          </p:cNvGrpSpPr>
          <p:nvPr/>
        </p:nvGrpSpPr>
        <p:grpSpPr bwMode="auto">
          <a:xfrm>
            <a:off x="4114800" y="5867400"/>
            <a:ext cx="914400" cy="914400"/>
            <a:chOff x="288" y="1104"/>
            <a:chExt cx="576" cy="576"/>
          </a:xfrm>
        </p:grpSpPr>
        <p:sp>
          <p:nvSpPr>
            <p:cNvPr id="39973"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4"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5"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4" name="Group 80"/>
          <p:cNvGrpSpPr>
            <a:grpSpLocks/>
          </p:cNvGrpSpPr>
          <p:nvPr/>
        </p:nvGrpSpPr>
        <p:grpSpPr bwMode="auto">
          <a:xfrm>
            <a:off x="5943600" y="5867400"/>
            <a:ext cx="914400" cy="914400"/>
            <a:chOff x="288" y="1104"/>
            <a:chExt cx="576" cy="576"/>
          </a:xfrm>
        </p:grpSpPr>
        <p:sp>
          <p:nvSpPr>
            <p:cNvPr id="39970"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1"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72"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9965" name="Group 84"/>
          <p:cNvGrpSpPr>
            <a:grpSpLocks/>
          </p:cNvGrpSpPr>
          <p:nvPr/>
        </p:nvGrpSpPr>
        <p:grpSpPr bwMode="auto">
          <a:xfrm>
            <a:off x="7772400" y="5867400"/>
            <a:ext cx="914400" cy="914400"/>
            <a:chOff x="288" y="1104"/>
            <a:chExt cx="576" cy="576"/>
          </a:xfrm>
        </p:grpSpPr>
        <p:sp>
          <p:nvSpPr>
            <p:cNvPr id="39967" name="Line 8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68" name="Line 8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9969" name="Line 8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39966" name="Rectangle 88"/>
          <p:cNvSpPr>
            <a:spLocks noChangeArrowheads="1"/>
          </p:cNvSpPr>
          <p:nvPr/>
        </p:nvSpPr>
        <p:spPr bwMode="auto">
          <a:xfrm>
            <a:off x="7758113" y="309562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8"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1"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2"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3" name="Picture 23" descr="0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860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4" name="Picture 24" descr="0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572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5" name="Picture 25" descr="0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148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6" name="Picture 26" descr="0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7" name="Text Box 28"/>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148" name="Group 29"/>
          <p:cNvGrpSpPr>
            <a:grpSpLocks/>
          </p:cNvGrpSpPr>
          <p:nvPr/>
        </p:nvGrpSpPr>
        <p:grpSpPr bwMode="auto">
          <a:xfrm>
            <a:off x="457200" y="1752600"/>
            <a:ext cx="914400" cy="914400"/>
            <a:chOff x="288" y="1104"/>
            <a:chExt cx="576" cy="576"/>
          </a:xfrm>
        </p:grpSpPr>
        <p:sp>
          <p:nvSpPr>
            <p:cNvPr id="5222"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3"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4"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49" name="Group 33"/>
          <p:cNvGrpSpPr>
            <a:grpSpLocks/>
          </p:cNvGrpSpPr>
          <p:nvPr/>
        </p:nvGrpSpPr>
        <p:grpSpPr bwMode="auto">
          <a:xfrm>
            <a:off x="5943600" y="1752600"/>
            <a:ext cx="914400" cy="914400"/>
            <a:chOff x="288" y="1104"/>
            <a:chExt cx="576" cy="576"/>
          </a:xfrm>
        </p:grpSpPr>
        <p:sp>
          <p:nvSpPr>
            <p:cNvPr id="5219"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0"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1"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0" name="Group 37"/>
          <p:cNvGrpSpPr>
            <a:grpSpLocks/>
          </p:cNvGrpSpPr>
          <p:nvPr/>
        </p:nvGrpSpPr>
        <p:grpSpPr bwMode="auto">
          <a:xfrm>
            <a:off x="457200" y="3124200"/>
            <a:ext cx="914400" cy="914400"/>
            <a:chOff x="288" y="1104"/>
            <a:chExt cx="576" cy="576"/>
          </a:xfrm>
        </p:grpSpPr>
        <p:sp>
          <p:nvSpPr>
            <p:cNvPr id="5216"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7"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8"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1" name="Group 41"/>
          <p:cNvGrpSpPr>
            <a:grpSpLocks/>
          </p:cNvGrpSpPr>
          <p:nvPr/>
        </p:nvGrpSpPr>
        <p:grpSpPr bwMode="auto">
          <a:xfrm>
            <a:off x="4114800" y="1752600"/>
            <a:ext cx="914400" cy="914400"/>
            <a:chOff x="288" y="1104"/>
            <a:chExt cx="576" cy="576"/>
          </a:xfrm>
        </p:grpSpPr>
        <p:sp>
          <p:nvSpPr>
            <p:cNvPr id="5213"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4"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5"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2" name="Group 45"/>
          <p:cNvGrpSpPr>
            <a:grpSpLocks/>
          </p:cNvGrpSpPr>
          <p:nvPr/>
        </p:nvGrpSpPr>
        <p:grpSpPr bwMode="auto">
          <a:xfrm>
            <a:off x="2286000" y="1752600"/>
            <a:ext cx="914400" cy="914400"/>
            <a:chOff x="288" y="1104"/>
            <a:chExt cx="576" cy="576"/>
          </a:xfrm>
        </p:grpSpPr>
        <p:sp>
          <p:nvSpPr>
            <p:cNvPr id="5210"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1"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12"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3" name="Group 49"/>
          <p:cNvGrpSpPr>
            <a:grpSpLocks/>
          </p:cNvGrpSpPr>
          <p:nvPr/>
        </p:nvGrpSpPr>
        <p:grpSpPr bwMode="auto">
          <a:xfrm>
            <a:off x="7772400" y="1752600"/>
            <a:ext cx="914400" cy="914400"/>
            <a:chOff x="288" y="1104"/>
            <a:chExt cx="576" cy="576"/>
          </a:xfrm>
        </p:grpSpPr>
        <p:sp>
          <p:nvSpPr>
            <p:cNvPr id="5207"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8"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9"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4" name="Group 53"/>
          <p:cNvGrpSpPr>
            <a:grpSpLocks/>
          </p:cNvGrpSpPr>
          <p:nvPr/>
        </p:nvGrpSpPr>
        <p:grpSpPr bwMode="auto">
          <a:xfrm>
            <a:off x="2362200" y="3124200"/>
            <a:ext cx="914400" cy="914400"/>
            <a:chOff x="288" y="1104"/>
            <a:chExt cx="576" cy="576"/>
          </a:xfrm>
        </p:grpSpPr>
        <p:sp>
          <p:nvSpPr>
            <p:cNvPr id="5204"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5"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6"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5" name="Group 57"/>
          <p:cNvGrpSpPr>
            <a:grpSpLocks/>
          </p:cNvGrpSpPr>
          <p:nvPr/>
        </p:nvGrpSpPr>
        <p:grpSpPr bwMode="auto">
          <a:xfrm>
            <a:off x="4114800" y="3124200"/>
            <a:ext cx="914400" cy="914400"/>
            <a:chOff x="288" y="1104"/>
            <a:chExt cx="576" cy="576"/>
          </a:xfrm>
        </p:grpSpPr>
        <p:sp>
          <p:nvSpPr>
            <p:cNvPr id="5201"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2"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3"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6" name="Group 61"/>
          <p:cNvGrpSpPr>
            <a:grpSpLocks/>
          </p:cNvGrpSpPr>
          <p:nvPr/>
        </p:nvGrpSpPr>
        <p:grpSpPr bwMode="auto">
          <a:xfrm>
            <a:off x="5943600" y="3124200"/>
            <a:ext cx="914400" cy="914400"/>
            <a:chOff x="288" y="1104"/>
            <a:chExt cx="576" cy="576"/>
          </a:xfrm>
        </p:grpSpPr>
        <p:sp>
          <p:nvSpPr>
            <p:cNvPr id="5198"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9"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00"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7" name="Group 65"/>
          <p:cNvGrpSpPr>
            <a:grpSpLocks/>
          </p:cNvGrpSpPr>
          <p:nvPr/>
        </p:nvGrpSpPr>
        <p:grpSpPr bwMode="auto">
          <a:xfrm>
            <a:off x="7772400" y="3124200"/>
            <a:ext cx="914400" cy="914400"/>
            <a:chOff x="288" y="1104"/>
            <a:chExt cx="576" cy="576"/>
          </a:xfrm>
        </p:grpSpPr>
        <p:sp>
          <p:nvSpPr>
            <p:cNvPr id="5195"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6"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7"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8" name="Group 69"/>
          <p:cNvGrpSpPr>
            <a:grpSpLocks/>
          </p:cNvGrpSpPr>
          <p:nvPr/>
        </p:nvGrpSpPr>
        <p:grpSpPr bwMode="auto">
          <a:xfrm>
            <a:off x="2286000" y="4495800"/>
            <a:ext cx="914400" cy="914400"/>
            <a:chOff x="288" y="1104"/>
            <a:chExt cx="576" cy="576"/>
          </a:xfrm>
        </p:grpSpPr>
        <p:sp>
          <p:nvSpPr>
            <p:cNvPr id="5192"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3"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4"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59" name="Group 73"/>
          <p:cNvGrpSpPr>
            <a:grpSpLocks/>
          </p:cNvGrpSpPr>
          <p:nvPr/>
        </p:nvGrpSpPr>
        <p:grpSpPr bwMode="auto">
          <a:xfrm>
            <a:off x="4114800" y="4495800"/>
            <a:ext cx="914400" cy="914400"/>
            <a:chOff x="288" y="1104"/>
            <a:chExt cx="576" cy="576"/>
          </a:xfrm>
        </p:grpSpPr>
        <p:sp>
          <p:nvSpPr>
            <p:cNvPr id="5189"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0"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91"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0" name="Group 77"/>
          <p:cNvGrpSpPr>
            <a:grpSpLocks/>
          </p:cNvGrpSpPr>
          <p:nvPr/>
        </p:nvGrpSpPr>
        <p:grpSpPr bwMode="auto">
          <a:xfrm>
            <a:off x="5943600" y="4495800"/>
            <a:ext cx="914400" cy="914400"/>
            <a:chOff x="288" y="1104"/>
            <a:chExt cx="576" cy="576"/>
          </a:xfrm>
        </p:grpSpPr>
        <p:sp>
          <p:nvSpPr>
            <p:cNvPr id="5186"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7"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8"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1" name="Group 81"/>
          <p:cNvGrpSpPr>
            <a:grpSpLocks/>
          </p:cNvGrpSpPr>
          <p:nvPr/>
        </p:nvGrpSpPr>
        <p:grpSpPr bwMode="auto">
          <a:xfrm>
            <a:off x="7772400" y="4495800"/>
            <a:ext cx="914400" cy="914400"/>
            <a:chOff x="288" y="1104"/>
            <a:chExt cx="576" cy="576"/>
          </a:xfrm>
        </p:grpSpPr>
        <p:sp>
          <p:nvSpPr>
            <p:cNvPr id="5183"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4"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5"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2" name="Group 85"/>
          <p:cNvGrpSpPr>
            <a:grpSpLocks/>
          </p:cNvGrpSpPr>
          <p:nvPr/>
        </p:nvGrpSpPr>
        <p:grpSpPr bwMode="auto">
          <a:xfrm>
            <a:off x="457200" y="5867400"/>
            <a:ext cx="914400" cy="914400"/>
            <a:chOff x="288" y="1104"/>
            <a:chExt cx="576" cy="576"/>
          </a:xfrm>
        </p:grpSpPr>
        <p:sp>
          <p:nvSpPr>
            <p:cNvPr id="5180"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1"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82"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3" name="Group 89"/>
          <p:cNvGrpSpPr>
            <a:grpSpLocks/>
          </p:cNvGrpSpPr>
          <p:nvPr/>
        </p:nvGrpSpPr>
        <p:grpSpPr bwMode="auto">
          <a:xfrm>
            <a:off x="2286000" y="5867400"/>
            <a:ext cx="914400" cy="914400"/>
            <a:chOff x="288" y="1104"/>
            <a:chExt cx="576" cy="576"/>
          </a:xfrm>
        </p:grpSpPr>
        <p:sp>
          <p:nvSpPr>
            <p:cNvPr id="5177"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8"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9"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4" name="Group 93"/>
          <p:cNvGrpSpPr>
            <a:grpSpLocks/>
          </p:cNvGrpSpPr>
          <p:nvPr/>
        </p:nvGrpSpPr>
        <p:grpSpPr bwMode="auto">
          <a:xfrm>
            <a:off x="4114800" y="5867400"/>
            <a:ext cx="914400" cy="914400"/>
            <a:chOff x="288" y="1104"/>
            <a:chExt cx="576" cy="576"/>
          </a:xfrm>
        </p:grpSpPr>
        <p:sp>
          <p:nvSpPr>
            <p:cNvPr id="5174" name="Line 9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5" name="Line 9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6" name="Line 9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5" name="Group 97"/>
          <p:cNvGrpSpPr>
            <a:grpSpLocks/>
          </p:cNvGrpSpPr>
          <p:nvPr/>
        </p:nvGrpSpPr>
        <p:grpSpPr bwMode="auto">
          <a:xfrm>
            <a:off x="5943600" y="5867400"/>
            <a:ext cx="914400" cy="914400"/>
            <a:chOff x="288" y="1104"/>
            <a:chExt cx="576" cy="576"/>
          </a:xfrm>
        </p:grpSpPr>
        <p:sp>
          <p:nvSpPr>
            <p:cNvPr id="5171" name="Line 9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2" name="Line 9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3" name="Line 10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166" name="Group 101"/>
          <p:cNvGrpSpPr>
            <a:grpSpLocks/>
          </p:cNvGrpSpPr>
          <p:nvPr/>
        </p:nvGrpSpPr>
        <p:grpSpPr bwMode="auto">
          <a:xfrm>
            <a:off x="7772400" y="5867400"/>
            <a:ext cx="914400" cy="914400"/>
            <a:chOff x="288" y="1104"/>
            <a:chExt cx="576" cy="576"/>
          </a:xfrm>
        </p:grpSpPr>
        <p:sp>
          <p:nvSpPr>
            <p:cNvPr id="5168" name="Line 10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69" name="Line 10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170" name="Line 10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5167" name="Rectangle 105"/>
          <p:cNvSpPr>
            <a:spLocks noChangeArrowheads="1"/>
          </p:cNvSpPr>
          <p:nvPr/>
        </p:nvSpPr>
        <p:spPr bwMode="auto">
          <a:xfrm>
            <a:off x="436563" y="36512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Picture 4" descr="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5" descr="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6" descr="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7" descr="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1" name="Picture 8" descr="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2" name="Picture 9" descr="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3" name="Text Box 10"/>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41994" name="Group 11"/>
          <p:cNvGrpSpPr>
            <a:grpSpLocks/>
          </p:cNvGrpSpPr>
          <p:nvPr/>
        </p:nvGrpSpPr>
        <p:grpSpPr bwMode="auto">
          <a:xfrm>
            <a:off x="457200" y="1752600"/>
            <a:ext cx="914400" cy="914400"/>
            <a:chOff x="288" y="1104"/>
            <a:chExt cx="576" cy="576"/>
          </a:xfrm>
        </p:grpSpPr>
        <p:sp>
          <p:nvSpPr>
            <p:cNvPr id="42068" name="Line 1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9" name="Line 1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70" name="Line 1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1995" name="Group 15"/>
          <p:cNvGrpSpPr>
            <a:grpSpLocks/>
          </p:cNvGrpSpPr>
          <p:nvPr/>
        </p:nvGrpSpPr>
        <p:grpSpPr bwMode="auto">
          <a:xfrm>
            <a:off x="5943600" y="1752600"/>
            <a:ext cx="914400" cy="914400"/>
            <a:chOff x="288" y="1104"/>
            <a:chExt cx="576" cy="576"/>
          </a:xfrm>
        </p:grpSpPr>
        <p:sp>
          <p:nvSpPr>
            <p:cNvPr id="42065" name="Line 1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6" name="Line 1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7" name="Line 1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1996" name="Group 19"/>
          <p:cNvGrpSpPr>
            <a:grpSpLocks/>
          </p:cNvGrpSpPr>
          <p:nvPr/>
        </p:nvGrpSpPr>
        <p:grpSpPr bwMode="auto">
          <a:xfrm>
            <a:off x="457200" y="3124200"/>
            <a:ext cx="914400" cy="914400"/>
            <a:chOff x="288" y="1104"/>
            <a:chExt cx="576" cy="576"/>
          </a:xfrm>
        </p:grpSpPr>
        <p:sp>
          <p:nvSpPr>
            <p:cNvPr id="42062" name="Line 2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3" name="Line 2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4" name="Line 2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1997" name="Group 23"/>
          <p:cNvGrpSpPr>
            <a:grpSpLocks/>
          </p:cNvGrpSpPr>
          <p:nvPr/>
        </p:nvGrpSpPr>
        <p:grpSpPr bwMode="auto">
          <a:xfrm>
            <a:off x="4114800" y="1752600"/>
            <a:ext cx="914400" cy="914400"/>
            <a:chOff x="288" y="1104"/>
            <a:chExt cx="576" cy="576"/>
          </a:xfrm>
        </p:grpSpPr>
        <p:sp>
          <p:nvSpPr>
            <p:cNvPr id="42059" name="Line 2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0" name="Line 2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61" name="Line 2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1998" name="Group 27"/>
          <p:cNvGrpSpPr>
            <a:grpSpLocks/>
          </p:cNvGrpSpPr>
          <p:nvPr/>
        </p:nvGrpSpPr>
        <p:grpSpPr bwMode="auto">
          <a:xfrm>
            <a:off x="2286000" y="1752600"/>
            <a:ext cx="914400" cy="914400"/>
            <a:chOff x="288" y="1104"/>
            <a:chExt cx="576" cy="576"/>
          </a:xfrm>
        </p:grpSpPr>
        <p:sp>
          <p:nvSpPr>
            <p:cNvPr id="42056" name="Line 2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7" name="Line 2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8" name="Line 3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1999" name="Group 31"/>
          <p:cNvGrpSpPr>
            <a:grpSpLocks/>
          </p:cNvGrpSpPr>
          <p:nvPr/>
        </p:nvGrpSpPr>
        <p:grpSpPr bwMode="auto">
          <a:xfrm>
            <a:off x="7772400" y="1752600"/>
            <a:ext cx="914400" cy="914400"/>
            <a:chOff x="288" y="1104"/>
            <a:chExt cx="576" cy="576"/>
          </a:xfrm>
        </p:grpSpPr>
        <p:sp>
          <p:nvSpPr>
            <p:cNvPr id="42053" name="Line 3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4" name="Line 3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5" name="Line 3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0" name="Group 35"/>
          <p:cNvGrpSpPr>
            <a:grpSpLocks/>
          </p:cNvGrpSpPr>
          <p:nvPr/>
        </p:nvGrpSpPr>
        <p:grpSpPr bwMode="auto">
          <a:xfrm>
            <a:off x="2362200" y="3124200"/>
            <a:ext cx="914400" cy="914400"/>
            <a:chOff x="288" y="1104"/>
            <a:chExt cx="576" cy="576"/>
          </a:xfrm>
        </p:grpSpPr>
        <p:sp>
          <p:nvSpPr>
            <p:cNvPr id="42050" name="Line 3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1" name="Line 3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52" name="Line 3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1" name="Group 39"/>
          <p:cNvGrpSpPr>
            <a:grpSpLocks/>
          </p:cNvGrpSpPr>
          <p:nvPr/>
        </p:nvGrpSpPr>
        <p:grpSpPr bwMode="auto">
          <a:xfrm>
            <a:off x="4114800" y="3124200"/>
            <a:ext cx="914400" cy="914400"/>
            <a:chOff x="288" y="1104"/>
            <a:chExt cx="576" cy="576"/>
          </a:xfrm>
        </p:grpSpPr>
        <p:sp>
          <p:nvSpPr>
            <p:cNvPr id="42047" name="Line 4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8" name="Line 4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9" name="Line 4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2" name="Group 43"/>
          <p:cNvGrpSpPr>
            <a:grpSpLocks/>
          </p:cNvGrpSpPr>
          <p:nvPr/>
        </p:nvGrpSpPr>
        <p:grpSpPr bwMode="auto">
          <a:xfrm>
            <a:off x="5943600" y="3124200"/>
            <a:ext cx="914400" cy="914400"/>
            <a:chOff x="288" y="1104"/>
            <a:chExt cx="576" cy="576"/>
          </a:xfrm>
        </p:grpSpPr>
        <p:sp>
          <p:nvSpPr>
            <p:cNvPr id="42044" name="Line 4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5" name="Line 4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6" name="Line 4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3" name="Group 47"/>
          <p:cNvGrpSpPr>
            <a:grpSpLocks/>
          </p:cNvGrpSpPr>
          <p:nvPr/>
        </p:nvGrpSpPr>
        <p:grpSpPr bwMode="auto">
          <a:xfrm>
            <a:off x="7772400" y="3124200"/>
            <a:ext cx="914400" cy="914400"/>
            <a:chOff x="288" y="1104"/>
            <a:chExt cx="576" cy="576"/>
          </a:xfrm>
        </p:grpSpPr>
        <p:sp>
          <p:nvSpPr>
            <p:cNvPr id="42041" name="Line 4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2" name="Line 4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3" name="Line 5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4" name="Group 51"/>
          <p:cNvGrpSpPr>
            <a:grpSpLocks/>
          </p:cNvGrpSpPr>
          <p:nvPr/>
        </p:nvGrpSpPr>
        <p:grpSpPr bwMode="auto">
          <a:xfrm>
            <a:off x="2286000" y="4495800"/>
            <a:ext cx="914400" cy="914400"/>
            <a:chOff x="288" y="1104"/>
            <a:chExt cx="576" cy="576"/>
          </a:xfrm>
        </p:grpSpPr>
        <p:sp>
          <p:nvSpPr>
            <p:cNvPr id="42038" name="Line 5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9" name="Line 5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40" name="Line 5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5" name="Group 55"/>
          <p:cNvGrpSpPr>
            <a:grpSpLocks/>
          </p:cNvGrpSpPr>
          <p:nvPr/>
        </p:nvGrpSpPr>
        <p:grpSpPr bwMode="auto">
          <a:xfrm>
            <a:off x="4114800" y="4495800"/>
            <a:ext cx="914400" cy="914400"/>
            <a:chOff x="288" y="1104"/>
            <a:chExt cx="576" cy="576"/>
          </a:xfrm>
        </p:grpSpPr>
        <p:sp>
          <p:nvSpPr>
            <p:cNvPr id="42035" name="Line 5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6" name="Line 5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7" name="Line 5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6" name="Group 59"/>
          <p:cNvGrpSpPr>
            <a:grpSpLocks/>
          </p:cNvGrpSpPr>
          <p:nvPr/>
        </p:nvGrpSpPr>
        <p:grpSpPr bwMode="auto">
          <a:xfrm>
            <a:off x="5943600" y="4495800"/>
            <a:ext cx="914400" cy="914400"/>
            <a:chOff x="288" y="1104"/>
            <a:chExt cx="576" cy="576"/>
          </a:xfrm>
        </p:grpSpPr>
        <p:sp>
          <p:nvSpPr>
            <p:cNvPr id="42032" name="Line 6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3" name="Line 6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4" name="Line 6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7" name="Group 63"/>
          <p:cNvGrpSpPr>
            <a:grpSpLocks/>
          </p:cNvGrpSpPr>
          <p:nvPr/>
        </p:nvGrpSpPr>
        <p:grpSpPr bwMode="auto">
          <a:xfrm>
            <a:off x="7772400" y="4495800"/>
            <a:ext cx="914400" cy="914400"/>
            <a:chOff x="288" y="1104"/>
            <a:chExt cx="576" cy="576"/>
          </a:xfrm>
        </p:grpSpPr>
        <p:sp>
          <p:nvSpPr>
            <p:cNvPr id="42029" name="Line 6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0" name="Line 6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31" name="Line 6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8" name="Group 67"/>
          <p:cNvGrpSpPr>
            <a:grpSpLocks/>
          </p:cNvGrpSpPr>
          <p:nvPr/>
        </p:nvGrpSpPr>
        <p:grpSpPr bwMode="auto">
          <a:xfrm>
            <a:off x="457200" y="5867400"/>
            <a:ext cx="914400" cy="914400"/>
            <a:chOff x="288" y="1104"/>
            <a:chExt cx="576" cy="576"/>
          </a:xfrm>
        </p:grpSpPr>
        <p:sp>
          <p:nvSpPr>
            <p:cNvPr id="42026" name="Line 6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7" name="Line 6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8" name="Line 7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09" name="Group 71"/>
          <p:cNvGrpSpPr>
            <a:grpSpLocks/>
          </p:cNvGrpSpPr>
          <p:nvPr/>
        </p:nvGrpSpPr>
        <p:grpSpPr bwMode="auto">
          <a:xfrm>
            <a:off x="2286000" y="5867400"/>
            <a:ext cx="914400" cy="914400"/>
            <a:chOff x="288" y="1104"/>
            <a:chExt cx="576" cy="576"/>
          </a:xfrm>
        </p:grpSpPr>
        <p:sp>
          <p:nvSpPr>
            <p:cNvPr id="42023" name="Line 7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4" name="Line 7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5" name="Line 7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10" name="Group 75"/>
          <p:cNvGrpSpPr>
            <a:grpSpLocks/>
          </p:cNvGrpSpPr>
          <p:nvPr/>
        </p:nvGrpSpPr>
        <p:grpSpPr bwMode="auto">
          <a:xfrm>
            <a:off x="4114800" y="5867400"/>
            <a:ext cx="914400" cy="914400"/>
            <a:chOff x="288" y="1104"/>
            <a:chExt cx="576" cy="576"/>
          </a:xfrm>
        </p:grpSpPr>
        <p:sp>
          <p:nvSpPr>
            <p:cNvPr id="42020" name="Line 7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1" name="Line 7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22" name="Line 7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11" name="Group 79"/>
          <p:cNvGrpSpPr>
            <a:grpSpLocks/>
          </p:cNvGrpSpPr>
          <p:nvPr/>
        </p:nvGrpSpPr>
        <p:grpSpPr bwMode="auto">
          <a:xfrm>
            <a:off x="5943600" y="5867400"/>
            <a:ext cx="914400" cy="914400"/>
            <a:chOff x="288" y="1104"/>
            <a:chExt cx="576" cy="576"/>
          </a:xfrm>
        </p:grpSpPr>
        <p:sp>
          <p:nvSpPr>
            <p:cNvPr id="42017" name="Line 8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18" name="Line 8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19" name="Line 8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2012" name="Group 83"/>
          <p:cNvGrpSpPr>
            <a:grpSpLocks/>
          </p:cNvGrpSpPr>
          <p:nvPr/>
        </p:nvGrpSpPr>
        <p:grpSpPr bwMode="auto">
          <a:xfrm>
            <a:off x="7772400" y="5867400"/>
            <a:ext cx="914400" cy="914400"/>
            <a:chOff x="288" y="1104"/>
            <a:chExt cx="576" cy="576"/>
          </a:xfrm>
        </p:grpSpPr>
        <p:sp>
          <p:nvSpPr>
            <p:cNvPr id="42014" name="Line 8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15" name="Line 8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16" name="Line 8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42013" name="Rectangle 87"/>
          <p:cNvSpPr>
            <a:spLocks noChangeArrowheads="1"/>
          </p:cNvSpPr>
          <p:nvPr/>
        </p:nvSpPr>
        <p:spPr bwMode="auto">
          <a:xfrm>
            <a:off x="431800" y="5856288"/>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4" descr="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5" descr="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6" descr="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8" name="Picture 7" descr="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9" name="Picture 8" descr="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0" name="Text Box 9"/>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44041" name="Group 10"/>
          <p:cNvGrpSpPr>
            <a:grpSpLocks/>
          </p:cNvGrpSpPr>
          <p:nvPr/>
        </p:nvGrpSpPr>
        <p:grpSpPr bwMode="auto">
          <a:xfrm>
            <a:off x="457200" y="1752600"/>
            <a:ext cx="914400" cy="914400"/>
            <a:chOff x="288" y="1104"/>
            <a:chExt cx="576" cy="576"/>
          </a:xfrm>
        </p:grpSpPr>
        <p:sp>
          <p:nvSpPr>
            <p:cNvPr id="44115" name="Line 1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6" name="Line 1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7" name="Line 1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2" name="Group 14"/>
          <p:cNvGrpSpPr>
            <a:grpSpLocks/>
          </p:cNvGrpSpPr>
          <p:nvPr/>
        </p:nvGrpSpPr>
        <p:grpSpPr bwMode="auto">
          <a:xfrm>
            <a:off x="5943600" y="1752600"/>
            <a:ext cx="914400" cy="914400"/>
            <a:chOff x="288" y="1104"/>
            <a:chExt cx="576" cy="576"/>
          </a:xfrm>
        </p:grpSpPr>
        <p:sp>
          <p:nvSpPr>
            <p:cNvPr id="44112" name="Line 1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3" name="Line 1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4" name="Line 1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3" name="Group 18"/>
          <p:cNvGrpSpPr>
            <a:grpSpLocks/>
          </p:cNvGrpSpPr>
          <p:nvPr/>
        </p:nvGrpSpPr>
        <p:grpSpPr bwMode="auto">
          <a:xfrm>
            <a:off x="457200" y="3124200"/>
            <a:ext cx="914400" cy="914400"/>
            <a:chOff x="288" y="1104"/>
            <a:chExt cx="576" cy="576"/>
          </a:xfrm>
        </p:grpSpPr>
        <p:sp>
          <p:nvSpPr>
            <p:cNvPr id="44109" name="Line 1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0" name="Line 2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11" name="Line 2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4" name="Group 22"/>
          <p:cNvGrpSpPr>
            <a:grpSpLocks/>
          </p:cNvGrpSpPr>
          <p:nvPr/>
        </p:nvGrpSpPr>
        <p:grpSpPr bwMode="auto">
          <a:xfrm>
            <a:off x="4114800" y="1752600"/>
            <a:ext cx="914400" cy="914400"/>
            <a:chOff x="288" y="1104"/>
            <a:chExt cx="576" cy="576"/>
          </a:xfrm>
        </p:grpSpPr>
        <p:sp>
          <p:nvSpPr>
            <p:cNvPr id="44106" name="Line 2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7" name="Line 2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8" name="Line 2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5" name="Group 26"/>
          <p:cNvGrpSpPr>
            <a:grpSpLocks/>
          </p:cNvGrpSpPr>
          <p:nvPr/>
        </p:nvGrpSpPr>
        <p:grpSpPr bwMode="auto">
          <a:xfrm>
            <a:off x="2286000" y="1752600"/>
            <a:ext cx="914400" cy="914400"/>
            <a:chOff x="288" y="1104"/>
            <a:chExt cx="576" cy="576"/>
          </a:xfrm>
        </p:grpSpPr>
        <p:sp>
          <p:nvSpPr>
            <p:cNvPr id="44103"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4"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5"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6" name="Group 30"/>
          <p:cNvGrpSpPr>
            <a:grpSpLocks/>
          </p:cNvGrpSpPr>
          <p:nvPr/>
        </p:nvGrpSpPr>
        <p:grpSpPr bwMode="auto">
          <a:xfrm>
            <a:off x="7772400" y="1752600"/>
            <a:ext cx="914400" cy="914400"/>
            <a:chOff x="288" y="1104"/>
            <a:chExt cx="576" cy="576"/>
          </a:xfrm>
        </p:grpSpPr>
        <p:sp>
          <p:nvSpPr>
            <p:cNvPr id="44100" name="Line 3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1" name="Line 3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102" name="Line 3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7" name="Group 34"/>
          <p:cNvGrpSpPr>
            <a:grpSpLocks/>
          </p:cNvGrpSpPr>
          <p:nvPr/>
        </p:nvGrpSpPr>
        <p:grpSpPr bwMode="auto">
          <a:xfrm>
            <a:off x="2362200" y="3124200"/>
            <a:ext cx="914400" cy="914400"/>
            <a:chOff x="288" y="1104"/>
            <a:chExt cx="576" cy="576"/>
          </a:xfrm>
        </p:grpSpPr>
        <p:sp>
          <p:nvSpPr>
            <p:cNvPr id="44097"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8"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9"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8" name="Group 38"/>
          <p:cNvGrpSpPr>
            <a:grpSpLocks/>
          </p:cNvGrpSpPr>
          <p:nvPr/>
        </p:nvGrpSpPr>
        <p:grpSpPr bwMode="auto">
          <a:xfrm>
            <a:off x="4114800" y="3124200"/>
            <a:ext cx="914400" cy="914400"/>
            <a:chOff x="288" y="1104"/>
            <a:chExt cx="576" cy="576"/>
          </a:xfrm>
        </p:grpSpPr>
        <p:sp>
          <p:nvSpPr>
            <p:cNvPr id="44094"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5"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6"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49" name="Group 42"/>
          <p:cNvGrpSpPr>
            <a:grpSpLocks/>
          </p:cNvGrpSpPr>
          <p:nvPr/>
        </p:nvGrpSpPr>
        <p:grpSpPr bwMode="auto">
          <a:xfrm>
            <a:off x="5943600" y="3124200"/>
            <a:ext cx="914400" cy="914400"/>
            <a:chOff x="288" y="1104"/>
            <a:chExt cx="576" cy="576"/>
          </a:xfrm>
        </p:grpSpPr>
        <p:sp>
          <p:nvSpPr>
            <p:cNvPr id="44091"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2"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3"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0" name="Group 46"/>
          <p:cNvGrpSpPr>
            <a:grpSpLocks/>
          </p:cNvGrpSpPr>
          <p:nvPr/>
        </p:nvGrpSpPr>
        <p:grpSpPr bwMode="auto">
          <a:xfrm>
            <a:off x="7772400" y="3124200"/>
            <a:ext cx="914400" cy="914400"/>
            <a:chOff x="288" y="1104"/>
            <a:chExt cx="576" cy="576"/>
          </a:xfrm>
        </p:grpSpPr>
        <p:sp>
          <p:nvSpPr>
            <p:cNvPr id="44088"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9"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90"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1" name="Group 50"/>
          <p:cNvGrpSpPr>
            <a:grpSpLocks/>
          </p:cNvGrpSpPr>
          <p:nvPr/>
        </p:nvGrpSpPr>
        <p:grpSpPr bwMode="auto">
          <a:xfrm>
            <a:off x="2286000" y="4495800"/>
            <a:ext cx="914400" cy="914400"/>
            <a:chOff x="288" y="1104"/>
            <a:chExt cx="576" cy="576"/>
          </a:xfrm>
        </p:grpSpPr>
        <p:sp>
          <p:nvSpPr>
            <p:cNvPr id="44085"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6"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7"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2" name="Group 54"/>
          <p:cNvGrpSpPr>
            <a:grpSpLocks/>
          </p:cNvGrpSpPr>
          <p:nvPr/>
        </p:nvGrpSpPr>
        <p:grpSpPr bwMode="auto">
          <a:xfrm>
            <a:off x="4114800" y="4495800"/>
            <a:ext cx="914400" cy="914400"/>
            <a:chOff x="288" y="1104"/>
            <a:chExt cx="576" cy="576"/>
          </a:xfrm>
        </p:grpSpPr>
        <p:sp>
          <p:nvSpPr>
            <p:cNvPr id="44082"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3"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4"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3" name="Group 58"/>
          <p:cNvGrpSpPr>
            <a:grpSpLocks/>
          </p:cNvGrpSpPr>
          <p:nvPr/>
        </p:nvGrpSpPr>
        <p:grpSpPr bwMode="auto">
          <a:xfrm>
            <a:off x="5943600" y="4495800"/>
            <a:ext cx="914400" cy="914400"/>
            <a:chOff x="288" y="1104"/>
            <a:chExt cx="576" cy="576"/>
          </a:xfrm>
        </p:grpSpPr>
        <p:sp>
          <p:nvSpPr>
            <p:cNvPr id="44079"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0"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81"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4" name="Group 62"/>
          <p:cNvGrpSpPr>
            <a:grpSpLocks/>
          </p:cNvGrpSpPr>
          <p:nvPr/>
        </p:nvGrpSpPr>
        <p:grpSpPr bwMode="auto">
          <a:xfrm>
            <a:off x="7772400" y="4495800"/>
            <a:ext cx="914400" cy="914400"/>
            <a:chOff x="288" y="1104"/>
            <a:chExt cx="576" cy="576"/>
          </a:xfrm>
        </p:grpSpPr>
        <p:sp>
          <p:nvSpPr>
            <p:cNvPr id="44076"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7"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8"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5" name="Group 66"/>
          <p:cNvGrpSpPr>
            <a:grpSpLocks/>
          </p:cNvGrpSpPr>
          <p:nvPr/>
        </p:nvGrpSpPr>
        <p:grpSpPr bwMode="auto">
          <a:xfrm>
            <a:off x="457200" y="5867400"/>
            <a:ext cx="914400" cy="914400"/>
            <a:chOff x="288" y="1104"/>
            <a:chExt cx="576" cy="576"/>
          </a:xfrm>
        </p:grpSpPr>
        <p:sp>
          <p:nvSpPr>
            <p:cNvPr id="44073"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4"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5"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6" name="Group 70"/>
          <p:cNvGrpSpPr>
            <a:grpSpLocks/>
          </p:cNvGrpSpPr>
          <p:nvPr/>
        </p:nvGrpSpPr>
        <p:grpSpPr bwMode="auto">
          <a:xfrm>
            <a:off x="2286000" y="5867400"/>
            <a:ext cx="914400" cy="914400"/>
            <a:chOff x="288" y="1104"/>
            <a:chExt cx="576" cy="576"/>
          </a:xfrm>
        </p:grpSpPr>
        <p:sp>
          <p:nvSpPr>
            <p:cNvPr id="44070"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1"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72"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7" name="Group 74"/>
          <p:cNvGrpSpPr>
            <a:grpSpLocks/>
          </p:cNvGrpSpPr>
          <p:nvPr/>
        </p:nvGrpSpPr>
        <p:grpSpPr bwMode="auto">
          <a:xfrm>
            <a:off x="4114800" y="5867400"/>
            <a:ext cx="914400" cy="914400"/>
            <a:chOff x="288" y="1104"/>
            <a:chExt cx="576" cy="576"/>
          </a:xfrm>
        </p:grpSpPr>
        <p:sp>
          <p:nvSpPr>
            <p:cNvPr id="44067"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8"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9"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8" name="Group 78"/>
          <p:cNvGrpSpPr>
            <a:grpSpLocks/>
          </p:cNvGrpSpPr>
          <p:nvPr/>
        </p:nvGrpSpPr>
        <p:grpSpPr bwMode="auto">
          <a:xfrm>
            <a:off x="5943600" y="5867400"/>
            <a:ext cx="914400" cy="914400"/>
            <a:chOff x="288" y="1104"/>
            <a:chExt cx="576" cy="576"/>
          </a:xfrm>
        </p:grpSpPr>
        <p:sp>
          <p:nvSpPr>
            <p:cNvPr id="44064"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5"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6"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4059" name="Group 82"/>
          <p:cNvGrpSpPr>
            <a:grpSpLocks/>
          </p:cNvGrpSpPr>
          <p:nvPr/>
        </p:nvGrpSpPr>
        <p:grpSpPr bwMode="auto">
          <a:xfrm>
            <a:off x="7772400" y="5867400"/>
            <a:ext cx="914400" cy="914400"/>
            <a:chOff x="288" y="1104"/>
            <a:chExt cx="576" cy="576"/>
          </a:xfrm>
        </p:grpSpPr>
        <p:sp>
          <p:nvSpPr>
            <p:cNvPr id="44061" name="Line 8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2" name="Line 8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63" name="Line 8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44060" name="Rectangle 86"/>
          <p:cNvSpPr>
            <a:spLocks noChangeArrowheads="1"/>
          </p:cNvSpPr>
          <p:nvPr/>
        </p:nvSpPr>
        <p:spPr bwMode="auto">
          <a:xfrm>
            <a:off x="4089400" y="5865813"/>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3" name="Picture 4" descr="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5" descr="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6" descr="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6" name="Picture 7" descr="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7" name="Text Box 8"/>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46088" name="Group 9"/>
          <p:cNvGrpSpPr>
            <a:grpSpLocks/>
          </p:cNvGrpSpPr>
          <p:nvPr/>
        </p:nvGrpSpPr>
        <p:grpSpPr bwMode="auto">
          <a:xfrm>
            <a:off x="457200" y="1752600"/>
            <a:ext cx="914400" cy="914400"/>
            <a:chOff x="288" y="1104"/>
            <a:chExt cx="576" cy="576"/>
          </a:xfrm>
        </p:grpSpPr>
        <p:sp>
          <p:nvSpPr>
            <p:cNvPr id="46162" name="Line 1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63" name="Line 1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64" name="Line 1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89" name="Group 13"/>
          <p:cNvGrpSpPr>
            <a:grpSpLocks/>
          </p:cNvGrpSpPr>
          <p:nvPr/>
        </p:nvGrpSpPr>
        <p:grpSpPr bwMode="auto">
          <a:xfrm>
            <a:off x="5943600" y="1752600"/>
            <a:ext cx="914400" cy="914400"/>
            <a:chOff x="288" y="1104"/>
            <a:chExt cx="576" cy="576"/>
          </a:xfrm>
        </p:grpSpPr>
        <p:sp>
          <p:nvSpPr>
            <p:cNvPr id="46159" name="Line 1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60" name="Line 1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61" name="Line 1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0" name="Group 17"/>
          <p:cNvGrpSpPr>
            <a:grpSpLocks/>
          </p:cNvGrpSpPr>
          <p:nvPr/>
        </p:nvGrpSpPr>
        <p:grpSpPr bwMode="auto">
          <a:xfrm>
            <a:off x="457200" y="3124200"/>
            <a:ext cx="914400" cy="914400"/>
            <a:chOff x="288" y="1104"/>
            <a:chExt cx="576" cy="576"/>
          </a:xfrm>
        </p:grpSpPr>
        <p:sp>
          <p:nvSpPr>
            <p:cNvPr id="46156" name="Line 1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7" name="Line 1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8" name="Line 2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1" name="Group 21"/>
          <p:cNvGrpSpPr>
            <a:grpSpLocks/>
          </p:cNvGrpSpPr>
          <p:nvPr/>
        </p:nvGrpSpPr>
        <p:grpSpPr bwMode="auto">
          <a:xfrm>
            <a:off x="4114800" y="1752600"/>
            <a:ext cx="914400" cy="914400"/>
            <a:chOff x="288" y="1104"/>
            <a:chExt cx="576" cy="576"/>
          </a:xfrm>
        </p:grpSpPr>
        <p:sp>
          <p:nvSpPr>
            <p:cNvPr id="46153" name="Line 2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4" name="Line 2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5" name="Line 2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2" name="Group 25"/>
          <p:cNvGrpSpPr>
            <a:grpSpLocks/>
          </p:cNvGrpSpPr>
          <p:nvPr/>
        </p:nvGrpSpPr>
        <p:grpSpPr bwMode="auto">
          <a:xfrm>
            <a:off x="2286000" y="1752600"/>
            <a:ext cx="914400" cy="914400"/>
            <a:chOff x="288" y="1104"/>
            <a:chExt cx="576" cy="576"/>
          </a:xfrm>
        </p:grpSpPr>
        <p:sp>
          <p:nvSpPr>
            <p:cNvPr id="46150"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1"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52"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3" name="Group 29"/>
          <p:cNvGrpSpPr>
            <a:grpSpLocks/>
          </p:cNvGrpSpPr>
          <p:nvPr/>
        </p:nvGrpSpPr>
        <p:grpSpPr bwMode="auto">
          <a:xfrm>
            <a:off x="7772400" y="1752600"/>
            <a:ext cx="914400" cy="914400"/>
            <a:chOff x="288" y="1104"/>
            <a:chExt cx="576" cy="576"/>
          </a:xfrm>
        </p:grpSpPr>
        <p:sp>
          <p:nvSpPr>
            <p:cNvPr id="46147"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8"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9"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4" name="Group 33"/>
          <p:cNvGrpSpPr>
            <a:grpSpLocks/>
          </p:cNvGrpSpPr>
          <p:nvPr/>
        </p:nvGrpSpPr>
        <p:grpSpPr bwMode="auto">
          <a:xfrm>
            <a:off x="2362200" y="3124200"/>
            <a:ext cx="914400" cy="914400"/>
            <a:chOff x="288" y="1104"/>
            <a:chExt cx="576" cy="576"/>
          </a:xfrm>
        </p:grpSpPr>
        <p:sp>
          <p:nvSpPr>
            <p:cNvPr id="46144"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5"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6"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5" name="Group 37"/>
          <p:cNvGrpSpPr>
            <a:grpSpLocks/>
          </p:cNvGrpSpPr>
          <p:nvPr/>
        </p:nvGrpSpPr>
        <p:grpSpPr bwMode="auto">
          <a:xfrm>
            <a:off x="4114800" y="3124200"/>
            <a:ext cx="914400" cy="914400"/>
            <a:chOff x="288" y="1104"/>
            <a:chExt cx="576" cy="576"/>
          </a:xfrm>
        </p:grpSpPr>
        <p:sp>
          <p:nvSpPr>
            <p:cNvPr id="46141"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2"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3"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6" name="Group 41"/>
          <p:cNvGrpSpPr>
            <a:grpSpLocks/>
          </p:cNvGrpSpPr>
          <p:nvPr/>
        </p:nvGrpSpPr>
        <p:grpSpPr bwMode="auto">
          <a:xfrm>
            <a:off x="5943600" y="3124200"/>
            <a:ext cx="914400" cy="914400"/>
            <a:chOff x="288" y="1104"/>
            <a:chExt cx="576" cy="576"/>
          </a:xfrm>
        </p:grpSpPr>
        <p:sp>
          <p:nvSpPr>
            <p:cNvPr id="46138"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9"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40"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7" name="Group 45"/>
          <p:cNvGrpSpPr>
            <a:grpSpLocks/>
          </p:cNvGrpSpPr>
          <p:nvPr/>
        </p:nvGrpSpPr>
        <p:grpSpPr bwMode="auto">
          <a:xfrm>
            <a:off x="7772400" y="3124200"/>
            <a:ext cx="914400" cy="914400"/>
            <a:chOff x="288" y="1104"/>
            <a:chExt cx="576" cy="576"/>
          </a:xfrm>
        </p:grpSpPr>
        <p:sp>
          <p:nvSpPr>
            <p:cNvPr id="46135"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6"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7"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8" name="Group 49"/>
          <p:cNvGrpSpPr>
            <a:grpSpLocks/>
          </p:cNvGrpSpPr>
          <p:nvPr/>
        </p:nvGrpSpPr>
        <p:grpSpPr bwMode="auto">
          <a:xfrm>
            <a:off x="2286000" y="4495800"/>
            <a:ext cx="914400" cy="914400"/>
            <a:chOff x="288" y="1104"/>
            <a:chExt cx="576" cy="576"/>
          </a:xfrm>
        </p:grpSpPr>
        <p:sp>
          <p:nvSpPr>
            <p:cNvPr id="46132"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3"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4"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099" name="Group 53"/>
          <p:cNvGrpSpPr>
            <a:grpSpLocks/>
          </p:cNvGrpSpPr>
          <p:nvPr/>
        </p:nvGrpSpPr>
        <p:grpSpPr bwMode="auto">
          <a:xfrm>
            <a:off x="4114800" y="4495800"/>
            <a:ext cx="914400" cy="914400"/>
            <a:chOff x="288" y="1104"/>
            <a:chExt cx="576" cy="576"/>
          </a:xfrm>
        </p:grpSpPr>
        <p:sp>
          <p:nvSpPr>
            <p:cNvPr id="46129"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0"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31"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0" name="Group 57"/>
          <p:cNvGrpSpPr>
            <a:grpSpLocks/>
          </p:cNvGrpSpPr>
          <p:nvPr/>
        </p:nvGrpSpPr>
        <p:grpSpPr bwMode="auto">
          <a:xfrm>
            <a:off x="5943600" y="4495800"/>
            <a:ext cx="914400" cy="914400"/>
            <a:chOff x="288" y="1104"/>
            <a:chExt cx="576" cy="576"/>
          </a:xfrm>
        </p:grpSpPr>
        <p:sp>
          <p:nvSpPr>
            <p:cNvPr id="46126"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7"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8"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1" name="Group 61"/>
          <p:cNvGrpSpPr>
            <a:grpSpLocks/>
          </p:cNvGrpSpPr>
          <p:nvPr/>
        </p:nvGrpSpPr>
        <p:grpSpPr bwMode="auto">
          <a:xfrm>
            <a:off x="7772400" y="4495800"/>
            <a:ext cx="914400" cy="914400"/>
            <a:chOff x="288" y="1104"/>
            <a:chExt cx="576" cy="576"/>
          </a:xfrm>
        </p:grpSpPr>
        <p:sp>
          <p:nvSpPr>
            <p:cNvPr id="46123"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4"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5"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2" name="Group 65"/>
          <p:cNvGrpSpPr>
            <a:grpSpLocks/>
          </p:cNvGrpSpPr>
          <p:nvPr/>
        </p:nvGrpSpPr>
        <p:grpSpPr bwMode="auto">
          <a:xfrm>
            <a:off x="457200" y="5867400"/>
            <a:ext cx="914400" cy="914400"/>
            <a:chOff x="288" y="1104"/>
            <a:chExt cx="576" cy="576"/>
          </a:xfrm>
        </p:grpSpPr>
        <p:sp>
          <p:nvSpPr>
            <p:cNvPr id="46120"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1"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22"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3" name="Group 69"/>
          <p:cNvGrpSpPr>
            <a:grpSpLocks/>
          </p:cNvGrpSpPr>
          <p:nvPr/>
        </p:nvGrpSpPr>
        <p:grpSpPr bwMode="auto">
          <a:xfrm>
            <a:off x="2286000" y="5867400"/>
            <a:ext cx="914400" cy="914400"/>
            <a:chOff x="288" y="1104"/>
            <a:chExt cx="576" cy="576"/>
          </a:xfrm>
        </p:grpSpPr>
        <p:sp>
          <p:nvSpPr>
            <p:cNvPr id="46117"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8"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9"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4" name="Group 73"/>
          <p:cNvGrpSpPr>
            <a:grpSpLocks/>
          </p:cNvGrpSpPr>
          <p:nvPr/>
        </p:nvGrpSpPr>
        <p:grpSpPr bwMode="auto">
          <a:xfrm>
            <a:off x="4114800" y="5867400"/>
            <a:ext cx="914400" cy="914400"/>
            <a:chOff x="288" y="1104"/>
            <a:chExt cx="576" cy="576"/>
          </a:xfrm>
        </p:grpSpPr>
        <p:sp>
          <p:nvSpPr>
            <p:cNvPr id="46114"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5"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6"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5" name="Group 77"/>
          <p:cNvGrpSpPr>
            <a:grpSpLocks/>
          </p:cNvGrpSpPr>
          <p:nvPr/>
        </p:nvGrpSpPr>
        <p:grpSpPr bwMode="auto">
          <a:xfrm>
            <a:off x="5943600" y="5867400"/>
            <a:ext cx="914400" cy="914400"/>
            <a:chOff x="288" y="1104"/>
            <a:chExt cx="576" cy="576"/>
          </a:xfrm>
        </p:grpSpPr>
        <p:sp>
          <p:nvSpPr>
            <p:cNvPr id="46111"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2"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3"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6106" name="Group 81"/>
          <p:cNvGrpSpPr>
            <a:grpSpLocks/>
          </p:cNvGrpSpPr>
          <p:nvPr/>
        </p:nvGrpSpPr>
        <p:grpSpPr bwMode="auto">
          <a:xfrm>
            <a:off x="7772400" y="5867400"/>
            <a:ext cx="914400" cy="914400"/>
            <a:chOff x="288" y="1104"/>
            <a:chExt cx="576" cy="576"/>
          </a:xfrm>
        </p:grpSpPr>
        <p:sp>
          <p:nvSpPr>
            <p:cNvPr id="46108"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09"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6110"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46107" name="Rectangle 85"/>
          <p:cNvSpPr>
            <a:spLocks noChangeArrowheads="1"/>
          </p:cNvSpPr>
          <p:nvPr/>
        </p:nvSpPr>
        <p:spPr bwMode="auto">
          <a:xfrm>
            <a:off x="4098925" y="371475"/>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1" name="Picture 4" descr="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5" descr="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6" descr="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Text Box 7"/>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48135" name="Group 8"/>
          <p:cNvGrpSpPr>
            <a:grpSpLocks/>
          </p:cNvGrpSpPr>
          <p:nvPr/>
        </p:nvGrpSpPr>
        <p:grpSpPr bwMode="auto">
          <a:xfrm>
            <a:off x="457200" y="1752600"/>
            <a:ext cx="914400" cy="914400"/>
            <a:chOff x="288" y="1104"/>
            <a:chExt cx="576" cy="576"/>
          </a:xfrm>
        </p:grpSpPr>
        <p:sp>
          <p:nvSpPr>
            <p:cNvPr id="48209" name="Line 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10" name="Line 1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11" name="Line 1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36" name="Group 12"/>
          <p:cNvGrpSpPr>
            <a:grpSpLocks/>
          </p:cNvGrpSpPr>
          <p:nvPr/>
        </p:nvGrpSpPr>
        <p:grpSpPr bwMode="auto">
          <a:xfrm>
            <a:off x="5943600" y="1752600"/>
            <a:ext cx="914400" cy="914400"/>
            <a:chOff x="288" y="1104"/>
            <a:chExt cx="576" cy="576"/>
          </a:xfrm>
        </p:grpSpPr>
        <p:sp>
          <p:nvSpPr>
            <p:cNvPr id="48206" name="Line 1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7" name="Line 1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8" name="Line 1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37" name="Group 16"/>
          <p:cNvGrpSpPr>
            <a:grpSpLocks/>
          </p:cNvGrpSpPr>
          <p:nvPr/>
        </p:nvGrpSpPr>
        <p:grpSpPr bwMode="auto">
          <a:xfrm>
            <a:off x="457200" y="3124200"/>
            <a:ext cx="914400" cy="914400"/>
            <a:chOff x="288" y="1104"/>
            <a:chExt cx="576" cy="576"/>
          </a:xfrm>
        </p:grpSpPr>
        <p:sp>
          <p:nvSpPr>
            <p:cNvPr id="48203" name="Line 1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4" name="Line 1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5" name="Line 1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38" name="Group 20"/>
          <p:cNvGrpSpPr>
            <a:grpSpLocks/>
          </p:cNvGrpSpPr>
          <p:nvPr/>
        </p:nvGrpSpPr>
        <p:grpSpPr bwMode="auto">
          <a:xfrm>
            <a:off x="4114800" y="1752600"/>
            <a:ext cx="914400" cy="914400"/>
            <a:chOff x="288" y="1104"/>
            <a:chExt cx="576" cy="576"/>
          </a:xfrm>
        </p:grpSpPr>
        <p:sp>
          <p:nvSpPr>
            <p:cNvPr id="48200"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1"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202"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39" name="Group 24"/>
          <p:cNvGrpSpPr>
            <a:grpSpLocks/>
          </p:cNvGrpSpPr>
          <p:nvPr/>
        </p:nvGrpSpPr>
        <p:grpSpPr bwMode="auto">
          <a:xfrm>
            <a:off x="2286000" y="1752600"/>
            <a:ext cx="914400" cy="914400"/>
            <a:chOff x="288" y="1104"/>
            <a:chExt cx="576" cy="576"/>
          </a:xfrm>
        </p:grpSpPr>
        <p:sp>
          <p:nvSpPr>
            <p:cNvPr id="48197"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8"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9"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0" name="Group 28"/>
          <p:cNvGrpSpPr>
            <a:grpSpLocks/>
          </p:cNvGrpSpPr>
          <p:nvPr/>
        </p:nvGrpSpPr>
        <p:grpSpPr bwMode="auto">
          <a:xfrm>
            <a:off x="7772400" y="1752600"/>
            <a:ext cx="914400" cy="914400"/>
            <a:chOff x="288" y="1104"/>
            <a:chExt cx="576" cy="576"/>
          </a:xfrm>
        </p:grpSpPr>
        <p:sp>
          <p:nvSpPr>
            <p:cNvPr id="48194"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5"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6"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1" name="Group 32"/>
          <p:cNvGrpSpPr>
            <a:grpSpLocks/>
          </p:cNvGrpSpPr>
          <p:nvPr/>
        </p:nvGrpSpPr>
        <p:grpSpPr bwMode="auto">
          <a:xfrm>
            <a:off x="2362200" y="3124200"/>
            <a:ext cx="914400" cy="914400"/>
            <a:chOff x="288" y="1104"/>
            <a:chExt cx="576" cy="576"/>
          </a:xfrm>
        </p:grpSpPr>
        <p:sp>
          <p:nvSpPr>
            <p:cNvPr id="48191"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2"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3"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2" name="Group 36"/>
          <p:cNvGrpSpPr>
            <a:grpSpLocks/>
          </p:cNvGrpSpPr>
          <p:nvPr/>
        </p:nvGrpSpPr>
        <p:grpSpPr bwMode="auto">
          <a:xfrm>
            <a:off x="4114800" y="3124200"/>
            <a:ext cx="914400" cy="914400"/>
            <a:chOff x="288" y="1104"/>
            <a:chExt cx="576" cy="576"/>
          </a:xfrm>
        </p:grpSpPr>
        <p:sp>
          <p:nvSpPr>
            <p:cNvPr id="48188"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9"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90"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3" name="Group 40"/>
          <p:cNvGrpSpPr>
            <a:grpSpLocks/>
          </p:cNvGrpSpPr>
          <p:nvPr/>
        </p:nvGrpSpPr>
        <p:grpSpPr bwMode="auto">
          <a:xfrm>
            <a:off x="5943600" y="3124200"/>
            <a:ext cx="914400" cy="914400"/>
            <a:chOff x="288" y="1104"/>
            <a:chExt cx="576" cy="576"/>
          </a:xfrm>
        </p:grpSpPr>
        <p:sp>
          <p:nvSpPr>
            <p:cNvPr id="48185"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6"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7"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4" name="Group 44"/>
          <p:cNvGrpSpPr>
            <a:grpSpLocks/>
          </p:cNvGrpSpPr>
          <p:nvPr/>
        </p:nvGrpSpPr>
        <p:grpSpPr bwMode="auto">
          <a:xfrm>
            <a:off x="7772400" y="3124200"/>
            <a:ext cx="914400" cy="914400"/>
            <a:chOff x="288" y="1104"/>
            <a:chExt cx="576" cy="576"/>
          </a:xfrm>
        </p:grpSpPr>
        <p:sp>
          <p:nvSpPr>
            <p:cNvPr id="48182"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3"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4"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5" name="Group 48"/>
          <p:cNvGrpSpPr>
            <a:grpSpLocks/>
          </p:cNvGrpSpPr>
          <p:nvPr/>
        </p:nvGrpSpPr>
        <p:grpSpPr bwMode="auto">
          <a:xfrm>
            <a:off x="2286000" y="4495800"/>
            <a:ext cx="914400" cy="914400"/>
            <a:chOff x="288" y="1104"/>
            <a:chExt cx="576" cy="576"/>
          </a:xfrm>
        </p:grpSpPr>
        <p:sp>
          <p:nvSpPr>
            <p:cNvPr id="48179"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0"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81"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6" name="Group 52"/>
          <p:cNvGrpSpPr>
            <a:grpSpLocks/>
          </p:cNvGrpSpPr>
          <p:nvPr/>
        </p:nvGrpSpPr>
        <p:grpSpPr bwMode="auto">
          <a:xfrm>
            <a:off x="4114800" y="4495800"/>
            <a:ext cx="914400" cy="914400"/>
            <a:chOff x="288" y="1104"/>
            <a:chExt cx="576" cy="576"/>
          </a:xfrm>
        </p:grpSpPr>
        <p:sp>
          <p:nvSpPr>
            <p:cNvPr id="48176"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7"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8"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7" name="Group 56"/>
          <p:cNvGrpSpPr>
            <a:grpSpLocks/>
          </p:cNvGrpSpPr>
          <p:nvPr/>
        </p:nvGrpSpPr>
        <p:grpSpPr bwMode="auto">
          <a:xfrm>
            <a:off x="5943600" y="4495800"/>
            <a:ext cx="914400" cy="914400"/>
            <a:chOff x="288" y="1104"/>
            <a:chExt cx="576" cy="576"/>
          </a:xfrm>
        </p:grpSpPr>
        <p:sp>
          <p:nvSpPr>
            <p:cNvPr id="48173"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4"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5"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8" name="Group 60"/>
          <p:cNvGrpSpPr>
            <a:grpSpLocks/>
          </p:cNvGrpSpPr>
          <p:nvPr/>
        </p:nvGrpSpPr>
        <p:grpSpPr bwMode="auto">
          <a:xfrm>
            <a:off x="7772400" y="4495800"/>
            <a:ext cx="914400" cy="914400"/>
            <a:chOff x="288" y="1104"/>
            <a:chExt cx="576" cy="576"/>
          </a:xfrm>
        </p:grpSpPr>
        <p:sp>
          <p:nvSpPr>
            <p:cNvPr id="48170"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1"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72"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49" name="Group 64"/>
          <p:cNvGrpSpPr>
            <a:grpSpLocks/>
          </p:cNvGrpSpPr>
          <p:nvPr/>
        </p:nvGrpSpPr>
        <p:grpSpPr bwMode="auto">
          <a:xfrm>
            <a:off x="457200" y="5867400"/>
            <a:ext cx="914400" cy="914400"/>
            <a:chOff x="288" y="1104"/>
            <a:chExt cx="576" cy="576"/>
          </a:xfrm>
        </p:grpSpPr>
        <p:sp>
          <p:nvSpPr>
            <p:cNvPr id="48167"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8"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9"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50" name="Group 68"/>
          <p:cNvGrpSpPr>
            <a:grpSpLocks/>
          </p:cNvGrpSpPr>
          <p:nvPr/>
        </p:nvGrpSpPr>
        <p:grpSpPr bwMode="auto">
          <a:xfrm>
            <a:off x="2286000" y="5867400"/>
            <a:ext cx="914400" cy="914400"/>
            <a:chOff x="288" y="1104"/>
            <a:chExt cx="576" cy="576"/>
          </a:xfrm>
        </p:grpSpPr>
        <p:sp>
          <p:nvSpPr>
            <p:cNvPr id="48164"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5"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6"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51" name="Group 72"/>
          <p:cNvGrpSpPr>
            <a:grpSpLocks/>
          </p:cNvGrpSpPr>
          <p:nvPr/>
        </p:nvGrpSpPr>
        <p:grpSpPr bwMode="auto">
          <a:xfrm>
            <a:off x="4114800" y="5867400"/>
            <a:ext cx="914400" cy="914400"/>
            <a:chOff x="288" y="1104"/>
            <a:chExt cx="576" cy="576"/>
          </a:xfrm>
        </p:grpSpPr>
        <p:sp>
          <p:nvSpPr>
            <p:cNvPr id="48161"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2"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3"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52" name="Group 76"/>
          <p:cNvGrpSpPr>
            <a:grpSpLocks/>
          </p:cNvGrpSpPr>
          <p:nvPr/>
        </p:nvGrpSpPr>
        <p:grpSpPr bwMode="auto">
          <a:xfrm>
            <a:off x="5943600" y="5867400"/>
            <a:ext cx="914400" cy="914400"/>
            <a:chOff x="288" y="1104"/>
            <a:chExt cx="576" cy="576"/>
          </a:xfrm>
        </p:grpSpPr>
        <p:sp>
          <p:nvSpPr>
            <p:cNvPr id="48158"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59"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60"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8153" name="Group 80"/>
          <p:cNvGrpSpPr>
            <a:grpSpLocks/>
          </p:cNvGrpSpPr>
          <p:nvPr/>
        </p:nvGrpSpPr>
        <p:grpSpPr bwMode="auto">
          <a:xfrm>
            <a:off x="7772400" y="5867400"/>
            <a:ext cx="914400" cy="914400"/>
            <a:chOff x="288" y="1104"/>
            <a:chExt cx="576" cy="576"/>
          </a:xfrm>
        </p:grpSpPr>
        <p:sp>
          <p:nvSpPr>
            <p:cNvPr id="48155"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56"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8157"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48154" name="Rectangle 84"/>
          <p:cNvSpPr>
            <a:spLocks noChangeArrowheads="1"/>
          </p:cNvSpPr>
          <p:nvPr/>
        </p:nvSpPr>
        <p:spPr bwMode="auto">
          <a:xfrm>
            <a:off x="439738" y="4465638"/>
            <a:ext cx="944562"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5" descr="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0" name="Picture 6" descr="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Text Box 7"/>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0182" name="Group 8"/>
          <p:cNvGrpSpPr>
            <a:grpSpLocks/>
          </p:cNvGrpSpPr>
          <p:nvPr/>
        </p:nvGrpSpPr>
        <p:grpSpPr bwMode="auto">
          <a:xfrm>
            <a:off x="457200" y="1752600"/>
            <a:ext cx="914400" cy="914400"/>
            <a:chOff x="288" y="1104"/>
            <a:chExt cx="576" cy="576"/>
          </a:xfrm>
        </p:grpSpPr>
        <p:sp>
          <p:nvSpPr>
            <p:cNvPr id="50252" name="Line 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53" name="Line 1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54" name="Line 1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3" name="Group 12"/>
          <p:cNvGrpSpPr>
            <a:grpSpLocks/>
          </p:cNvGrpSpPr>
          <p:nvPr/>
        </p:nvGrpSpPr>
        <p:grpSpPr bwMode="auto">
          <a:xfrm>
            <a:off x="5943600" y="1752600"/>
            <a:ext cx="914400" cy="914400"/>
            <a:chOff x="288" y="1104"/>
            <a:chExt cx="576" cy="576"/>
          </a:xfrm>
        </p:grpSpPr>
        <p:sp>
          <p:nvSpPr>
            <p:cNvPr id="50249" name="Line 1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50" name="Line 1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51" name="Line 1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4" name="Group 16"/>
          <p:cNvGrpSpPr>
            <a:grpSpLocks/>
          </p:cNvGrpSpPr>
          <p:nvPr/>
        </p:nvGrpSpPr>
        <p:grpSpPr bwMode="auto">
          <a:xfrm>
            <a:off x="457200" y="3124200"/>
            <a:ext cx="914400" cy="914400"/>
            <a:chOff x="288" y="1104"/>
            <a:chExt cx="576" cy="576"/>
          </a:xfrm>
        </p:grpSpPr>
        <p:sp>
          <p:nvSpPr>
            <p:cNvPr id="50246" name="Line 1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7" name="Line 1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8" name="Line 1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5" name="Group 20"/>
          <p:cNvGrpSpPr>
            <a:grpSpLocks/>
          </p:cNvGrpSpPr>
          <p:nvPr/>
        </p:nvGrpSpPr>
        <p:grpSpPr bwMode="auto">
          <a:xfrm>
            <a:off x="4114800" y="1752600"/>
            <a:ext cx="914400" cy="914400"/>
            <a:chOff x="288" y="1104"/>
            <a:chExt cx="576" cy="576"/>
          </a:xfrm>
        </p:grpSpPr>
        <p:sp>
          <p:nvSpPr>
            <p:cNvPr id="50243"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4"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5"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6" name="Group 24"/>
          <p:cNvGrpSpPr>
            <a:grpSpLocks/>
          </p:cNvGrpSpPr>
          <p:nvPr/>
        </p:nvGrpSpPr>
        <p:grpSpPr bwMode="auto">
          <a:xfrm>
            <a:off x="2286000" y="1752600"/>
            <a:ext cx="914400" cy="914400"/>
            <a:chOff x="288" y="1104"/>
            <a:chExt cx="576" cy="576"/>
          </a:xfrm>
        </p:grpSpPr>
        <p:sp>
          <p:nvSpPr>
            <p:cNvPr id="50240"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1"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42"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7" name="Group 28"/>
          <p:cNvGrpSpPr>
            <a:grpSpLocks/>
          </p:cNvGrpSpPr>
          <p:nvPr/>
        </p:nvGrpSpPr>
        <p:grpSpPr bwMode="auto">
          <a:xfrm>
            <a:off x="7772400" y="1752600"/>
            <a:ext cx="914400" cy="914400"/>
            <a:chOff x="288" y="1104"/>
            <a:chExt cx="576" cy="576"/>
          </a:xfrm>
        </p:grpSpPr>
        <p:sp>
          <p:nvSpPr>
            <p:cNvPr id="50237"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8"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9"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8" name="Group 36"/>
          <p:cNvGrpSpPr>
            <a:grpSpLocks/>
          </p:cNvGrpSpPr>
          <p:nvPr/>
        </p:nvGrpSpPr>
        <p:grpSpPr bwMode="auto">
          <a:xfrm>
            <a:off x="4114800" y="3124200"/>
            <a:ext cx="914400" cy="914400"/>
            <a:chOff x="288" y="1104"/>
            <a:chExt cx="576" cy="576"/>
          </a:xfrm>
        </p:grpSpPr>
        <p:sp>
          <p:nvSpPr>
            <p:cNvPr id="50234"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5"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6"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89" name="Group 40"/>
          <p:cNvGrpSpPr>
            <a:grpSpLocks/>
          </p:cNvGrpSpPr>
          <p:nvPr/>
        </p:nvGrpSpPr>
        <p:grpSpPr bwMode="auto">
          <a:xfrm>
            <a:off x="5943600" y="3124200"/>
            <a:ext cx="914400" cy="914400"/>
            <a:chOff x="288" y="1104"/>
            <a:chExt cx="576" cy="576"/>
          </a:xfrm>
        </p:grpSpPr>
        <p:sp>
          <p:nvSpPr>
            <p:cNvPr id="50231"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2"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3"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0" name="Group 44"/>
          <p:cNvGrpSpPr>
            <a:grpSpLocks/>
          </p:cNvGrpSpPr>
          <p:nvPr/>
        </p:nvGrpSpPr>
        <p:grpSpPr bwMode="auto">
          <a:xfrm>
            <a:off x="7772400" y="3124200"/>
            <a:ext cx="914400" cy="914400"/>
            <a:chOff x="288" y="1104"/>
            <a:chExt cx="576" cy="576"/>
          </a:xfrm>
        </p:grpSpPr>
        <p:sp>
          <p:nvSpPr>
            <p:cNvPr id="50228"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9"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30"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1" name="Group 48"/>
          <p:cNvGrpSpPr>
            <a:grpSpLocks/>
          </p:cNvGrpSpPr>
          <p:nvPr/>
        </p:nvGrpSpPr>
        <p:grpSpPr bwMode="auto">
          <a:xfrm>
            <a:off x="2286000" y="4495800"/>
            <a:ext cx="914400" cy="914400"/>
            <a:chOff x="288" y="1104"/>
            <a:chExt cx="576" cy="576"/>
          </a:xfrm>
        </p:grpSpPr>
        <p:sp>
          <p:nvSpPr>
            <p:cNvPr id="50225"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6"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7"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2" name="Group 52"/>
          <p:cNvGrpSpPr>
            <a:grpSpLocks/>
          </p:cNvGrpSpPr>
          <p:nvPr/>
        </p:nvGrpSpPr>
        <p:grpSpPr bwMode="auto">
          <a:xfrm>
            <a:off x="4114800" y="4495800"/>
            <a:ext cx="914400" cy="914400"/>
            <a:chOff x="288" y="1104"/>
            <a:chExt cx="576" cy="576"/>
          </a:xfrm>
        </p:grpSpPr>
        <p:sp>
          <p:nvSpPr>
            <p:cNvPr id="50222"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3"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4"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3" name="Group 56"/>
          <p:cNvGrpSpPr>
            <a:grpSpLocks/>
          </p:cNvGrpSpPr>
          <p:nvPr/>
        </p:nvGrpSpPr>
        <p:grpSpPr bwMode="auto">
          <a:xfrm>
            <a:off x="5943600" y="4495800"/>
            <a:ext cx="914400" cy="914400"/>
            <a:chOff x="288" y="1104"/>
            <a:chExt cx="576" cy="576"/>
          </a:xfrm>
        </p:grpSpPr>
        <p:sp>
          <p:nvSpPr>
            <p:cNvPr id="50219"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0"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21"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4" name="Group 60"/>
          <p:cNvGrpSpPr>
            <a:grpSpLocks/>
          </p:cNvGrpSpPr>
          <p:nvPr/>
        </p:nvGrpSpPr>
        <p:grpSpPr bwMode="auto">
          <a:xfrm>
            <a:off x="7772400" y="4495800"/>
            <a:ext cx="914400" cy="914400"/>
            <a:chOff x="288" y="1104"/>
            <a:chExt cx="576" cy="576"/>
          </a:xfrm>
        </p:grpSpPr>
        <p:sp>
          <p:nvSpPr>
            <p:cNvPr id="50216"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7"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8"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5" name="Group 64"/>
          <p:cNvGrpSpPr>
            <a:grpSpLocks/>
          </p:cNvGrpSpPr>
          <p:nvPr/>
        </p:nvGrpSpPr>
        <p:grpSpPr bwMode="auto">
          <a:xfrm>
            <a:off x="457200" y="5867400"/>
            <a:ext cx="914400" cy="914400"/>
            <a:chOff x="288" y="1104"/>
            <a:chExt cx="576" cy="576"/>
          </a:xfrm>
        </p:grpSpPr>
        <p:sp>
          <p:nvSpPr>
            <p:cNvPr id="50213"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4"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5"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6" name="Group 68"/>
          <p:cNvGrpSpPr>
            <a:grpSpLocks/>
          </p:cNvGrpSpPr>
          <p:nvPr/>
        </p:nvGrpSpPr>
        <p:grpSpPr bwMode="auto">
          <a:xfrm>
            <a:off x="2286000" y="5867400"/>
            <a:ext cx="914400" cy="914400"/>
            <a:chOff x="288" y="1104"/>
            <a:chExt cx="576" cy="576"/>
          </a:xfrm>
        </p:grpSpPr>
        <p:sp>
          <p:nvSpPr>
            <p:cNvPr id="50210"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1"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12"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7" name="Group 72"/>
          <p:cNvGrpSpPr>
            <a:grpSpLocks/>
          </p:cNvGrpSpPr>
          <p:nvPr/>
        </p:nvGrpSpPr>
        <p:grpSpPr bwMode="auto">
          <a:xfrm>
            <a:off x="4114800" y="5867400"/>
            <a:ext cx="914400" cy="914400"/>
            <a:chOff x="288" y="1104"/>
            <a:chExt cx="576" cy="576"/>
          </a:xfrm>
        </p:grpSpPr>
        <p:sp>
          <p:nvSpPr>
            <p:cNvPr id="50207"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8"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9"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8" name="Group 76"/>
          <p:cNvGrpSpPr>
            <a:grpSpLocks/>
          </p:cNvGrpSpPr>
          <p:nvPr/>
        </p:nvGrpSpPr>
        <p:grpSpPr bwMode="auto">
          <a:xfrm>
            <a:off x="5943600" y="5867400"/>
            <a:ext cx="914400" cy="914400"/>
            <a:chOff x="288" y="1104"/>
            <a:chExt cx="576" cy="576"/>
          </a:xfrm>
        </p:grpSpPr>
        <p:sp>
          <p:nvSpPr>
            <p:cNvPr id="50204"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5"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6"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0199" name="Group 80"/>
          <p:cNvGrpSpPr>
            <a:grpSpLocks/>
          </p:cNvGrpSpPr>
          <p:nvPr/>
        </p:nvGrpSpPr>
        <p:grpSpPr bwMode="auto">
          <a:xfrm>
            <a:off x="7772400" y="5867400"/>
            <a:ext cx="914400" cy="914400"/>
            <a:chOff x="288" y="1104"/>
            <a:chExt cx="576" cy="576"/>
          </a:xfrm>
        </p:grpSpPr>
        <p:sp>
          <p:nvSpPr>
            <p:cNvPr id="50201"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2"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0203"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50200" name="Rectangle 84"/>
          <p:cNvSpPr>
            <a:spLocks noChangeArrowheads="1"/>
          </p:cNvSpPr>
          <p:nvPr/>
        </p:nvSpPr>
        <p:spPr bwMode="auto">
          <a:xfrm>
            <a:off x="2279650" y="3113088"/>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4" descr="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Text Box 5"/>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2229" name="Group 6"/>
          <p:cNvGrpSpPr>
            <a:grpSpLocks/>
          </p:cNvGrpSpPr>
          <p:nvPr/>
        </p:nvGrpSpPr>
        <p:grpSpPr bwMode="auto">
          <a:xfrm>
            <a:off x="457200" y="1752600"/>
            <a:ext cx="914400" cy="914400"/>
            <a:chOff x="288" y="1104"/>
            <a:chExt cx="576" cy="576"/>
          </a:xfrm>
        </p:grpSpPr>
        <p:sp>
          <p:nvSpPr>
            <p:cNvPr id="52299" name="Line 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300" name="Line 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301" name="Line 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0" name="Group 10"/>
          <p:cNvGrpSpPr>
            <a:grpSpLocks/>
          </p:cNvGrpSpPr>
          <p:nvPr/>
        </p:nvGrpSpPr>
        <p:grpSpPr bwMode="auto">
          <a:xfrm>
            <a:off x="5943600" y="1752600"/>
            <a:ext cx="914400" cy="914400"/>
            <a:chOff x="288" y="1104"/>
            <a:chExt cx="576" cy="576"/>
          </a:xfrm>
        </p:grpSpPr>
        <p:sp>
          <p:nvSpPr>
            <p:cNvPr id="52296" name="Line 1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7" name="Line 1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8" name="Line 1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1" name="Group 14"/>
          <p:cNvGrpSpPr>
            <a:grpSpLocks/>
          </p:cNvGrpSpPr>
          <p:nvPr/>
        </p:nvGrpSpPr>
        <p:grpSpPr bwMode="auto">
          <a:xfrm>
            <a:off x="457200" y="3124200"/>
            <a:ext cx="914400" cy="914400"/>
            <a:chOff x="288" y="1104"/>
            <a:chExt cx="576" cy="576"/>
          </a:xfrm>
        </p:grpSpPr>
        <p:sp>
          <p:nvSpPr>
            <p:cNvPr id="52293" name="Line 1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4" name="Line 1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5" name="Line 1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2" name="Group 18"/>
          <p:cNvGrpSpPr>
            <a:grpSpLocks/>
          </p:cNvGrpSpPr>
          <p:nvPr/>
        </p:nvGrpSpPr>
        <p:grpSpPr bwMode="auto">
          <a:xfrm>
            <a:off x="4114800" y="1752600"/>
            <a:ext cx="914400" cy="914400"/>
            <a:chOff x="288" y="1104"/>
            <a:chExt cx="576" cy="576"/>
          </a:xfrm>
        </p:grpSpPr>
        <p:sp>
          <p:nvSpPr>
            <p:cNvPr id="52290" name="Line 1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1" name="Line 2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92" name="Line 2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3" name="Group 22"/>
          <p:cNvGrpSpPr>
            <a:grpSpLocks/>
          </p:cNvGrpSpPr>
          <p:nvPr/>
        </p:nvGrpSpPr>
        <p:grpSpPr bwMode="auto">
          <a:xfrm>
            <a:off x="2286000" y="1752600"/>
            <a:ext cx="914400" cy="914400"/>
            <a:chOff x="288" y="1104"/>
            <a:chExt cx="576" cy="576"/>
          </a:xfrm>
        </p:grpSpPr>
        <p:sp>
          <p:nvSpPr>
            <p:cNvPr id="52287" name="Line 2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8" name="Line 2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9" name="Line 2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4" name="Group 26"/>
          <p:cNvGrpSpPr>
            <a:grpSpLocks/>
          </p:cNvGrpSpPr>
          <p:nvPr/>
        </p:nvGrpSpPr>
        <p:grpSpPr bwMode="auto">
          <a:xfrm>
            <a:off x="7772400" y="1752600"/>
            <a:ext cx="914400" cy="914400"/>
            <a:chOff x="288" y="1104"/>
            <a:chExt cx="576" cy="576"/>
          </a:xfrm>
        </p:grpSpPr>
        <p:sp>
          <p:nvSpPr>
            <p:cNvPr id="52284"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5"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6"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5" name="Group 34"/>
          <p:cNvGrpSpPr>
            <a:grpSpLocks/>
          </p:cNvGrpSpPr>
          <p:nvPr/>
        </p:nvGrpSpPr>
        <p:grpSpPr bwMode="auto">
          <a:xfrm>
            <a:off x="4114800" y="3124200"/>
            <a:ext cx="914400" cy="914400"/>
            <a:chOff x="288" y="1104"/>
            <a:chExt cx="576" cy="576"/>
          </a:xfrm>
        </p:grpSpPr>
        <p:sp>
          <p:nvSpPr>
            <p:cNvPr id="52281"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2"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3"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6" name="Group 38"/>
          <p:cNvGrpSpPr>
            <a:grpSpLocks/>
          </p:cNvGrpSpPr>
          <p:nvPr/>
        </p:nvGrpSpPr>
        <p:grpSpPr bwMode="auto">
          <a:xfrm>
            <a:off x="5943600" y="3124200"/>
            <a:ext cx="914400" cy="914400"/>
            <a:chOff x="288" y="1104"/>
            <a:chExt cx="576" cy="576"/>
          </a:xfrm>
        </p:grpSpPr>
        <p:sp>
          <p:nvSpPr>
            <p:cNvPr id="52278"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9"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80"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7" name="Group 42"/>
          <p:cNvGrpSpPr>
            <a:grpSpLocks/>
          </p:cNvGrpSpPr>
          <p:nvPr/>
        </p:nvGrpSpPr>
        <p:grpSpPr bwMode="auto">
          <a:xfrm>
            <a:off x="7772400" y="3124200"/>
            <a:ext cx="914400" cy="914400"/>
            <a:chOff x="288" y="1104"/>
            <a:chExt cx="576" cy="576"/>
          </a:xfrm>
        </p:grpSpPr>
        <p:sp>
          <p:nvSpPr>
            <p:cNvPr id="52275"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6"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7"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8" name="Group 46"/>
          <p:cNvGrpSpPr>
            <a:grpSpLocks/>
          </p:cNvGrpSpPr>
          <p:nvPr/>
        </p:nvGrpSpPr>
        <p:grpSpPr bwMode="auto">
          <a:xfrm>
            <a:off x="2286000" y="4495800"/>
            <a:ext cx="914400" cy="914400"/>
            <a:chOff x="288" y="1104"/>
            <a:chExt cx="576" cy="576"/>
          </a:xfrm>
        </p:grpSpPr>
        <p:sp>
          <p:nvSpPr>
            <p:cNvPr id="52272"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3"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4"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39" name="Group 50"/>
          <p:cNvGrpSpPr>
            <a:grpSpLocks/>
          </p:cNvGrpSpPr>
          <p:nvPr/>
        </p:nvGrpSpPr>
        <p:grpSpPr bwMode="auto">
          <a:xfrm>
            <a:off x="4114800" y="4495800"/>
            <a:ext cx="914400" cy="914400"/>
            <a:chOff x="288" y="1104"/>
            <a:chExt cx="576" cy="576"/>
          </a:xfrm>
        </p:grpSpPr>
        <p:sp>
          <p:nvSpPr>
            <p:cNvPr id="52269"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0"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71"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0" name="Group 54"/>
          <p:cNvGrpSpPr>
            <a:grpSpLocks/>
          </p:cNvGrpSpPr>
          <p:nvPr/>
        </p:nvGrpSpPr>
        <p:grpSpPr bwMode="auto">
          <a:xfrm>
            <a:off x="5943600" y="4495800"/>
            <a:ext cx="914400" cy="914400"/>
            <a:chOff x="288" y="1104"/>
            <a:chExt cx="576" cy="576"/>
          </a:xfrm>
        </p:grpSpPr>
        <p:sp>
          <p:nvSpPr>
            <p:cNvPr id="52266"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7"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8"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1" name="Group 58"/>
          <p:cNvGrpSpPr>
            <a:grpSpLocks/>
          </p:cNvGrpSpPr>
          <p:nvPr/>
        </p:nvGrpSpPr>
        <p:grpSpPr bwMode="auto">
          <a:xfrm>
            <a:off x="7772400" y="4495800"/>
            <a:ext cx="914400" cy="914400"/>
            <a:chOff x="288" y="1104"/>
            <a:chExt cx="576" cy="576"/>
          </a:xfrm>
        </p:grpSpPr>
        <p:sp>
          <p:nvSpPr>
            <p:cNvPr id="52263"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4"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5"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2" name="Group 62"/>
          <p:cNvGrpSpPr>
            <a:grpSpLocks/>
          </p:cNvGrpSpPr>
          <p:nvPr/>
        </p:nvGrpSpPr>
        <p:grpSpPr bwMode="auto">
          <a:xfrm>
            <a:off x="457200" y="5867400"/>
            <a:ext cx="914400" cy="914400"/>
            <a:chOff x="288" y="1104"/>
            <a:chExt cx="576" cy="576"/>
          </a:xfrm>
        </p:grpSpPr>
        <p:sp>
          <p:nvSpPr>
            <p:cNvPr id="52260"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1"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62"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3" name="Group 66"/>
          <p:cNvGrpSpPr>
            <a:grpSpLocks/>
          </p:cNvGrpSpPr>
          <p:nvPr/>
        </p:nvGrpSpPr>
        <p:grpSpPr bwMode="auto">
          <a:xfrm>
            <a:off x="2286000" y="5867400"/>
            <a:ext cx="914400" cy="914400"/>
            <a:chOff x="288" y="1104"/>
            <a:chExt cx="576" cy="576"/>
          </a:xfrm>
        </p:grpSpPr>
        <p:sp>
          <p:nvSpPr>
            <p:cNvPr id="52257"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8"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9"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4" name="Group 70"/>
          <p:cNvGrpSpPr>
            <a:grpSpLocks/>
          </p:cNvGrpSpPr>
          <p:nvPr/>
        </p:nvGrpSpPr>
        <p:grpSpPr bwMode="auto">
          <a:xfrm>
            <a:off x="4114800" y="5867400"/>
            <a:ext cx="914400" cy="914400"/>
            <a:chOff x="288" y="1104"/>
            <a:chExt cx="576" cy="576"/>
          </a:xfrm>
        </p:grpSpPr>
        <p:sp>
          <p:nvSpPr>
            <p:cNvPr id="52254"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5"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6"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5" name="Group 74"/>
          <p:cNvGrpSpPr>
            <a:grpSpLocks/>
          </p:cNvGrpSpPr>
          <p:nvPr/>
        </p:nvGrpSpPr>
        <p:grpSpPr bwMode="auto">
          <a:xfrm>
            <a:off x="5943600" y="5867400"/>
            <a:ext cx="914400" cy="914400"/>
            <a:chOff x="288" y="1104"/>
            <a:chExt cx="576" cy="576"/>
          </a:xfrm>
        </p:grpSpPr>
        <p:sp>
          <p:nvSpPr>
            <p:cNvPr id="52251"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2"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3"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2246" name="Group 78"/>
          <p:cNvGrpSpPr>
            <a:grpSpLocks/>
          </p:cNvGrpSpPr>
          <p:nvPr/>
        </p:nvGrpSpPr>
        <p:grpSpPr bwMode="auto">
          <a:xfrm>
            <a:off x="7772400" y="5867400"/>
            <a:ext cx="914400" cy="914400"/>
            <a:chOff x="288" y="1104"/>
            <a:chExt cx="576" cy="576"/>
          </a:xfrm>
        </p:grpSpPr>
        <p:sp>
          <p:nvSpPr>
            <p:cNvPr id="52248"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49"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2250"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52247" name="Rectangle 82"/>
          <p:cNvSpPr>
            <a:spLocks noChangeArrowheads="1"/>
          </p:cNvSpPr>
          <p:nvPr/>
        </p:nvSpPr>
        <p:spPr bwMode="auto">
          <a:xfrm>
            <a:off x="7756525" y="4484688"/>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5" name="Text Box 4"/>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4276" name="Group 5"/>
          <p:cNvGrpSpPr>
            <a:grpSpLocks/>
          </p:cNvGrpSpPr>
          <p:nvPr/>
        </p:nvGrpSpPr>
        <p:grpSpPr bwMode="auto">
          <a:xfrm>
            <a:off x="457200" y="1752600"/>
            <a:ext cx="914400" cy="914400"/>
            <a:chOff x="288" y="1104"/>
            <a:chExt cx="576" cy="576"/>
          </a:xfrm>
        </p:grpSpPr>
        <p:sp>
          <p:nvSpPr>
            <p:cNvPr id="54346" name="Line 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7" name="Line 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8" name="Line 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77" name="Group 9"/>
          <p:cNvGrpSpPr>
            <a:grpSpLocks/>
          </p:cNvGrpSpPr>
          <p:nvPr/>
        </p:nvGrpSpPr>
        <p:grpSpPr bwMode="auto">
          <a:xfrm>
            <a:off x="5943600" y="1752600"/>
            <a:ext cx="914400" cy="914400"/>
            <a:chOff x="288" y="1104"/>
            <a:chExt cx="576" cy="576"/>
          </a:xfrm>
        </p:grpSpPr>
        <p:sp>
          <p:nvSpPr>
            <p:cNvPr id="54343" name="Line 1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4" name="Line 1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5" name="Line 1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78" name="Group 13"/>
          <p:cNvGrpSpPr>
            <a:grpSpLocks/>
          </p:cNvGrpSpPr>
          <p:nvPr/>
        </p:nvGrpSpPr>
        <p:grpSpPr bwMode="auto">
          <a:xfrm>
            <a:off x="457200" y="3124200"/>
            <a:ext cx="914400" cy="914400"/>
            <a:chOff x="288" y="1104"/>
            <a:chExt cx="576" cy="576"/>
          </a:xfrm>
        </p:grpSpPr>
        <p:sp>
          <p:nvSpPr>
            <p:cNvPr id="54340" name="Line 1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1" name="Line 1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42" name="Line 1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79" name="Group 17"/>
          <p:cNvGrpSpPr>
            <a:grpSpLocks/>
          </p:cNvGrpSpPr>
          <p:nvPr/>
        </p:nvGrpSpPr>
        <p:grpSpPr bwMode="auto">
          <a:xfrm>
            <a:off x="4114800" y="1752600"/>
            <a:ext cx="914400" cy="914400"/>
            <a:chOff x="288" y="1104"/>
            <a:chExt cx="576" cy="576"/>
          </a:xfrm>
        </p:grpSpPr>
        <p:sp>
          <p:nvSpPr>
            <p:cNvPr id="54337" name="Line 1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8" name="Line 1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9" name="Line 2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0" name="Group 21"/>
          <p:cNvGrpSpPr>
            <a:grpSpLocks/>
          </p:cNvGrpSpPr>
          <p:nvPr/>
        </p:nvGrpSpPr>
        <p:grpSpPr bwMode="auto">
          <a:xfrm>
            <a:off x="2286000" y="1752600"/>
            <a:ext cx="914400" cy="914400"/>
            <a:chOff x="288" y="1104"/>
            <a:chExt cx="576" cy="576"/>
          </a:xfrm>
        </p:grpSpPr>
        <p:sp>
          <p:nvSpPr>
            <p:cNvPr id="54334" name="Line 2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5" name="Line 2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6" name="Line 2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1" name="Group 25"/>
          <p:cNvGrpSpPr>
            <a:grpSpLocks/>
          </p:cNvGrpSpPr>
          <p:nvPr/>
        </p:nvGrpSpPr>
        <p:grpSpPr bwMode="auto">
          <a:xfrm>
            <a:off x="7772400" y="1752600"/>
            <a:ext cx="914400" cy="914400"/>
            <a:chOff x="288" y="1104"/>
            <a:chExt cx="576" cy="576"/>
          </a:xfrm>
        </p:grpSpPr>
        <p:sp>
          <p:nvSpPr>
            <p:cNvPr id="54331"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2"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3"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2" name="Group 33"/>
          <p:cNvGrpSpPr>
            <a:grpSpLocks/>
          </p:cNvGrpSpPr>
          <p:nvPr/>
        </p:nvGrpSpPr>
        <p:grpSpPr bwMode="auto">
          <a:xfrm>
            <a:off x="4114800" y="3124200"/>
            <a:ext cx="914400" cy="914400"/>
            <a:chOff x="288" y="1104"/>
            <a:chExt cx="576" cy="576"/>
          </a:xfrm>
        </p:grpSpPr>
        <p:sp>
          <p:nvSpPr>
            <p:cNvPr id="54328"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9"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30"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3" name="Group 37"/>
          <p:cNvGrpSpPr>
            <a:grpSpLocks/>
          </p:cNvGrpSpPr>
          <p:nvPr/>
        </p:nvGrpSpPr>
        <p:grpSpPr bwMode="auto">
          <a:xfrm>
            <a:off x="5943600" y="3124200"/>
            <a:ext cx="914400" cy="914400"/>
            <a:chOff x="288" y="1104"/>
            <a:chExt cx="576" cy="576"/>
          </a:xfrm>
        </p:grpSpPr>
        <p:sp>
          <p:nvSpPr>
            <p:cNvPr id="54325"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6"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7"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4" name="Group 41"/>
          <p:cNvGrpSpPr>
            <a:grpSpLocks/>
          </p:cNvGrpSpPr>
          <p:nvPr/>
        </p:nvGrpSpPr>
        <p:grpSpPr bwMode="auto">
          <a:xfrm>
            <a:off x="7772400" y="3124200"/>
            <a:ext cx="914400" cy="914400"/>
            <a:chOff x="288" y="1104"/>
            <a:chExt cx="576" cy="576"/>
          </a:xfrm>
        </p:grpSpPr>
        <p:sp>
          <p:nvSpPr>
            <p:cNvPr id="54322"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3"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4"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5" name="Group 45"/>
          <p:cNvGrpSpPr>
            <a:grpSpLocks/>
          </p:cNvGrpSpPr>
          <p:nvPr/>
        </p:nvGrpSpPr>
        <p:grpSpPr bwMode="auto">
          <a:xfrm>
            <a:off x="2286000" y="4495800"/>
            <a:ext cx="914400" cy="914400"/>
            <a:chOff x="288" y="1104"/>
            <a:chExt cx="576" cy="576"/>
          </a:xfrm>
        </p:grpSpPr>
        <p:sp>
          <p:nvSpPr>
            <p:cNvPr id="54319"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0"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21"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6" name="Group 49"/>
          <p:cNvGrpSpPr>
            <a:grpSpLocks/>
          </p:cNvGrpSpPr>
          <p:nvPr/>
        </p:nvGrpSpPr>
        <p:grpSpPr bwMode="auto">
          <a:xfrm>
            <a:off x="4114800" y="4495800"/>
            <a:ext cx="914400" cy="914400"/>
            <a:chOff x="288" y="1104"/>
            <a:chExt cx="576" cy="576"/>
          </a:xfrm>
        </p:grpSpPr>
        <p:sp>
          <p:nvSpPr>
            <p:cNvPr id="54316"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7"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8"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7" name="Group 53"/>
          <p:cNvGrpSpPr>
            <a:grpSpLocks/>
          </p:cNvGrpSpPr>
          <p:nvPr/>
        </p:nvGrpSpPr>
        <p:grpSpPr bwMode="auto">
          <a:xfrm>
            <a:off x="5943600" y="4495800"/>
            <a:ext cx="914400" cy="914400"/>
            <a:chOff x="288" y="1104"/>
            <a:chExt cx="576" cy="576"/>
          </a:xfrm>
        </p:grpSpPr>
        <p:sp>
          <p:nvSpPr>
            <p:cNvPr id="54313"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4"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5"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8" name="Group 57"/>
          <p:cNvGrpSpPr>
            <a:grpSpLocks/>
          </p:cNvGrpSpPr>
          <p:nvPr/>
        </p:nvGrpSpPr>
        <p:grpSpPr bwMode="auto">
          <a:xfrm>
            <a:off x="7772400" y="4495800"/>
            <a:ext cx="914400" cy="914400"/>
            <a:chOff x="288" y="1104"/>
            <a:chExt cx="576" cy="576"/>
          </a:xfrm>
        </p:grpSpPr>
        <p:sp>
          <p:nvSpPr>
            <p:cNvPr id="54310"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1"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12"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89" name="Group 61"/>
          <p:cNvGrpSpPr>
            <a:grpSpLocks/>
          </p:cNvGrpSpPr>
          <p:nvPr/>
        </p:nvGrpSpPr>
        <p:grpSpPr bwMode="auto">
          <a:xfrm>
            <a:off x="457200" y="5867400"/>
            <a:ext cx="914400" cy="914400"/>
            <a:chOff x="288" y="1104"/>
            <a:chExt cx="576" cy="576"/>
          </a:xfrm>
        </p:grpSpPr>
        <p:sp>
          <p:nvSpPr>
            <p:cNvPr id="54307"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8"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9"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90" name="Group 65"/>
          <p:cNvGrpSpPr>
            <a:grpSpLocks/>
          </p:cNvGrpSpPr>
          <p:nvPr/>
        </p:nvGrpSpPr>
        <p:grpSpPr bwMode="auto">
          <a:xfrm>
            <a:off x="2286000" y="5867400"/>
            <a:ext cx="914400" cy="914400"/>
            <a:chOff x="288" y="1104"/>
            <a:chExt cx="576" cy="576"/>
          </a:xfrm>
        </p:grpSpPr>
        <p:sp>
          <p:nvSpPr>
            <p:cNvPr id="54304"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5"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6"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91" name="Group 69"/>
          <p:cNvGrpSpPr>
            <a:grpSpLocks/>
          </p:cNvGrpSpPr>
          <p:nvPr/>
        </p:nvGrpSpPr>
        <p:grpSpPr bwMode="auto">
          <a:xfrm>
            <a:off x="4114800" y="5867400"/>
            <a:ext cx="914400" cy="914400"/>
            <a:chOff x="288" y="1104"/>
            <a:chExt cx="576" cy="576"/>
          </a:xfrm>
        </p:grpSpPr>
        <p:sp>
          <p:nvSpPr>
            <p:cNvPr id="54301"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2"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3"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92" name="Group 73"/>
          <p:cNvGrpSpPr>
            <a:grpSpLocks/>
          </p:cNvGrpSpPr>
          <p:nvPr/>
        </p:nvGrpSpPr>
        <p:grpSpPr bwMode="auto">
          <a:xfrm>
            <a:off x="5943600" y="5867400"/>
            <a:ext cx="914400" cy="914400"/>
            <a:chOff x="288" y="1104"/>
            <a:chExt cx="576" cy="576"/>
          </a:xfrm>
        </p:grpSpPr>
        <p:sp>
          <p:nvSpPr>
            <p:cNvPr id="54298"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299"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300"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4293" name="Group 77"/>
          <p:cNvGrpSpPr>
            <a:grpSpLocks/>
          </p:cNvGrpSpPr>
          <p:nvPr/>
        </p:nvGrpSpPr>
        <p:grpSpPr bwMode="auto">
          <a:xfrm>
            <a:off x="7772400" y="5867400"/>
            <a:ext cx="914400" cy="914400"/>
            <a:chOff x="288" y="1104"/>
            <a:chExt cx="576" cy="576"/>
          </a:xfrm>
        </p:grpSpPr>
        <p:sp>
          <p:nvSpPr>
            <p:cNvPr id="54295"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296"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4297"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54294" name="Rectangle 81"/>
          <p:cNvSpPr>
            <a:spLocks noChangeArrowheads="1"/>
          </p:cNvSpPr>
          <p:nvPr/>
        </p:nvSpPr>
        <p:spPr bwMode="auto">
          <a:xfrm>
            <a:off x="2281238" y="585152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3"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4"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6"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7"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0"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1"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2"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3"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4"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5"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6"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7"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8"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9"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0"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1"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2"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3" name="Picture 23" descr="0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860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4" name="Picture 24" descr="0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572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5" name="Picture 25" descr="0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148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6" name="Picture 26" descr="05">
            <a:hlinkClick r:id="rId27" action="ppaction://hlinksldjump"/>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7" name="Picture 27" descr="01">
            <a:hlinkClick r:id="rId29" action="ppaction://hlinksldjump"/>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572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48" name="Text Box 28"/>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6349" name="Group 29"/>
          <p:cNvGrpSpPr>
            <a:grpSpLocks/>
          </p:cNvGrpSpPr>
          <p:nvPr/>
        </p:nvGrpSpPr>
        <p:grpSpPr bwMode="auto">
          <a:xfrm>
            <a:off x="457200" y="1752600"/>
            <a:ext cx="914400" cy="914400"/>
            <a:chOff x="288" y="1104"/>
            <a:chExt cx="576" cy="576"/>
          </a:xfrm>
        </p:grpSpPr>
        <p:sp>
          <p:nvSpPr>
            <p:cNvPr id="56422"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23"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24"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0" name="Group 33"/>
          <p:cNvGrpSpPr>
            <a:grpSpLocks/>
          </p:cNvGrpSpPr>
          <p:nvPr/>
        </p:nvGrpSpPr>
        <p:grpSpPr bwMode="auto">
          <a:xfrm>
            <a:off x="5943600" y="1752600"/>
            <a:ext cx="914400" cy="914400"/>
            <a:chOff x="288" y="1104"/>
            <a:chExt cx="576" cy="576"/>
          </a:xfrm>
        </p:grpSpPr>
        <p:sp>
          <p:nvSpPr>
            <p:cNvPr id="56419"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20"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21"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1" name="Group 37"/>
          <p:cNvGrpSpPr>
            <a:grpSpLocks/>
          </p:cNvGrpSpPr>
          <p:nvPr/>
        </p:nvGrpSpPr>
        <p:grpSpPr bwMode="auto">
          <a:xfrm>
            <a:off x="457200" y="3124200"/>
            <a:ext cx="914400" cy="914400"/>
            <a:chOff x="288" y="1104"/>
            <a:chExt cx="576" cy="576"/>
          </a:xfrm>
        </p:grpSpPr>
        <p:sp>
          <p:nvSpPr>
            <p:cNvPr id="56416"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7"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8"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2" name="Group 41"/>
          <p:cNvGrpSpPr>
            <a:grpSpLocks/>
          </p:cNvGrpSpPr>
          <p:nvPr/>
        </p:nvGrpSpPr>
        <p:grpSpPr bwMode="auto">
          <a:xfrm>
            <a:off x="4114800" y="1752600"/>
            <a:ext cx="914400" cy="914400"/>
            <a:chOff x="288" y="1104"/>
            <a:chExt cx="576" cy="576"/>
          </a:xfrm>
        </p:grpSpPr>
        <p:sp>
          <p:nvSpPr>
            <p:cNvPr id="56413"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4"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5"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3" name="Group 45"/>
          <p:cNvGrpSpPr>
            <a:grpSpLocks/>
          </p:cNvGrpSpPr>
          <p:nvPr/>
        </p:nvGrpSpPr>
        <p:grpSpPr bwMode="auto">
          <a:xfrm>
            <a:off x="2286000" y="1752600"/>
            <a:ext cx="914400" cy="914400"/>
            <a:chOff x="288" y="1104"/>
            <a:chExt cx="576" cy="576"/>
          </a:xfrm>
        </p:grpSpPr>
        <p:sp>
          <p:nvSpPr>
            <p:cNvPr id="56410"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1"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12"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4" name="Group 49"/>
          <p:cNvGrpSpPr>
            <a:grpSpLocks/>
          </p:cNvGrpSpPr>
          <p:nvPr/>
        </p:nvGrpSpPr>
        <p:grpSpPr bwMode="auto">
          <a:xfrm>
            <a:off x="7772400" y="1752600"/>
            <a:ext cx="914400" cy="914400"/>
            <a:chOff x="288" y="1104"/>
            <a:chExt cx="576" cy="576"/>
          </a:xfrm>
        </p:grpSpPr>
        <p:sp>
          <p:nvSpPr>
            <p:cNvPr id="56407"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8"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9"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5" name="Group 53"/>
          <p:cNvGrpSpPr>
            <a:grpSpLocks/>
          </p:cNvGrpSpPr>
          <p:nvPr/>
        </p:nvGrpSpPr>
        <p:grpSpPr bwMode="auto">
          <a:xfrm>
            <a:off x="2362200" y="3124200"/>
            <a:ext cx="914400" cy="914400"/>
            <a:chOff x="288" y="1104"/>
            <a:chExt cx="576" cy="576"/>
          </a:xfrm>
        </p:grpSpPr>
        <p:sp>
          <p:nvSpPr>
            <p:cNvPr id="56404"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5"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6"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6" name="Group 57"/>
          <p:cNvGrpSpPr>
            <a:grpSpLocks/>
          </p:cNvGrpSpPr>
          <p:nvPr/>
        </p:nvGrpSpPr>
        <p:grpSpPr bwMode="auto">
          <a:xfrm>
            <a:off x="4114800" y="3124200"/>
            <a:ext cx="914400" cy="914400"/>
            <a:chOff x="288" y="1104"/>
            <a:chExt cx="576" cy="576"/>
          </a:xfrm>
        </p:grpSpPr>
        <p:sp>
          <p:nvSpPr>
            <p:cNvPr id="56401"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2"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3"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7" name="Group 61"/>
          <p:cNvGrpSpPr>
            <a:grpSpLocks/>
          </p:cNvGrpSpPr>
          <p:nvPr/>
        </p:nvGrpSpPr>
        <p:grpSpPr bwMode="auto">
          <a:xfrm>
            <a:off x="5943600" y="3124200"/>
            <a:ext cx="914400" cy="914400"/>
            <a:chOff x="288" y="1104"/>
            <a:chExt cx="576" cy="576"/>
          </a:xfrm>
        </p:grpSpPr>
        <p:sp>
          <p:nvSpPr>
            <p:cNvPr id="56398"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9"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400"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8" name="Group 65"/>
          <p:cNvGrpSpPr>
            <a:grpSpLocks/>
          </p:cNvGrpSpPr>
          <p:nvPr/>
        </p:nvGrpSpPr>
        <p:grpSpPr bwMode="auto">
          <a:xfrm>
            <a:off x="7772400" y="3124200"/>
            <a:ext cx="914400" cy="914400"/>
            <a:chOff x="288" y="1104"/>
            <a:chExt cx="576" cy="576"/>
          </a:xfrm>
        </p:grpSpPr>
        <p:sp>
          <p:nvSpPr>
            <p:cNvPr id="56395"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6"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7"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59" name="Group 69"/>
          <p:cNvGrpSpPr>
            <a:grpSpLocks/>
          </p:cNvGrpSpPr>
          <p:nvPr/>
        </p:nvGrpSpPr>
        <p:grpSpPr bwMode="auto">
          <a:xfrm>
            <a:off x="2286000" y="4495800"/>
            <a:ext cx="914400" cy="914400"/>
            <a:chOff x="288" y="1104"/>
            <a:chExt cx="576" cy="576"/>
          </a:xfrm>
        </p:grpSpPr>
        <p:sp>
          <p:nvSpPr>
            <p:cNvPr id="56392"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3"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4"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0" name="Group 73"/>
          <p:cNvGrpSpPr>
            <a:grpSpLocks/>
          </p:cNvGrpSpPr>
          <p:nvPr/>
        </p:nvGrpSpPr>
        <p:grpSpPr bwMode="auto">
          <a:xfrm>
            <a:off x="4114800" y="4495800"/>
            <a:ext cx="914400" cy="914400"/>
            <a:chOff x="288" y="1104"/>
            <a:chExt cx="576" cy="576"/>
          </a:xfrm>
        </p:grpSpPr>
        <p:sp>
          <p:nvSpPr>
            <p:cNvPr id="56389"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0"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91"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1" name="Group 77"/>
          <p:cNvGrpSpPr>
            <a:grpSpLocks/>
          </p:cNvGrpSpPr>
          <p:nvPr/>
        </p:nvGrpSpPr>
        <p:grpSpPr bwMode="auto">
          <a:xfrm>
            <a:off x="5943600" y="4495800"/>
            <a:ext cx="914400" cy="914400"/>
            <a:chOff x="288" y="1104"/>
            <a:chExt cx="576" cy="576"/>
          </a:xfrm>
        </p:grpSpPr>
        <p:sp>
          <p:nvSpPr>
            <p:cNvPr id="56386"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7"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8"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2" name="Group 81"/>
          <p:cNvGrpSpPr>
            <a:grpSpLocks/>
          </p:cNvGrpSpPr>
          <p:nvPr/>
        </p:nvGrpSpPr>
        <p:grpSpPr bwMode="auto">
          <a:xfrm>
            <a:off x="7772400" y="4495800"/>
            <a:ext cx="914400" cy="914400"/>
            <a:chOff x="288" y="1104"/>
            <a:chExt cx="576" cy="576"/>
          </a:xfrm>
        </p:grpSpPr>
        <p:sp>
          <p:nvSpPr>
            <p:cNvPr id="56383"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4"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5"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3" name="Group 85"/>
          <p:cNvGrpSpPr>
            <a:grpSpLocks/>
          </p:cNvGrpSpPr>
          <p:nvPr/>
        </p:nvGrpSpPr>
        <p:grpSpPr bwMode="auto">
          <a:xfrm>
            <a:off x="457200" y="5867400"/>
            <a:ext cx="914400" cy="914400"/>
            <a:chOff x="288" y="1104"/>
            <a:chExt cx="576" cy="576"/>
          </a:xfrm>
        </p:grpSpPr>
        <p:sp>
          <p:nvSpPr>
            <p:cNvPr id="56380"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1"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82"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4" name="Group 89"/>
          <p:cNvGrpSpPr>
            <a:grpSpLocks/>
          </p:cNvGrpSpPr>
          <p:nvPr/>
        </p:nvGrpSpPr>
        <p:grpSpPr bwMode="auto">
          <a:xfrm>
            <a:off x="2286000" y="5867400"/>
            <a:ext cx="914400" cy="914400"/>
            <a:chOff x="288" y="1104"/>
            <a:chExt cx="576" cy="576"/>
          </a:xfrm>
        </p:grpSpPr>
        <p:sp>
          <p:nvSpPr>
            <p:cNvPr id="56377"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8"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9"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5" name="Group 93"/>
          <p:cNvGrpSpPr>
            <a:grpSpLocks/>
          </p:cNvGrpSpPr>
          <p:nvPr/>
        </p:nvGrpSpPr>
        <p:grpSpPr bwMode="auto">
          <a:xfrm>
            <a:off x="4114800" y="5867400"/>
            <a:ext cx="914400" cy="914400"/>
            <a:chOff x="288" y="1104"/>
            <a:chExt cx="576" cy="576"/>
          </a:xfrm>
        </p:grpSpPr>
        <p:sp>
          <p:nvSpPr>
            <p:cNvPr id="56374" name="Line 9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5" name="Line 9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6" name="Line 9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6" name="Group 97"/>
          <p:cNvGrpSpPr>
            <a:grpSpLocks/>
          </p:cNvGrpSpPr>
          <p:nvPr/>
        </p:nvGrpSpPr>
        <p:grpSpPr bwMode="auto">
          <a:xfrm>
            <a:off x="5943600" y="5867400"/>
            <a:ext cx="914400" cy="914400"/>
            <a:chOff x="288" y="1104"/>
            <a:chExt cx="576" cy="576"/>
          </a:xfrm>
        </p:grpSpPr>
        <p:sp>
          <p:nvSpPr>
            <p:cNvPr id="56371" name="Line 9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2" name="Line 9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3" name="Line 10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6367" name="Group 101"/>
          <p:cNvGrpSpPr>
            <a:grpSpLocks/>
          </p:cNvGrpSpPr>
          <p:nvPr/>
        </p:nvGrpSpPr>
        <p:grpSpPr bwMode="auto">
          <a:xfrm>
            <a:off x="7772400" y="5867400"/>
            <a:ext cx="914400" cy="914400"/>
            <a:chOff x="288" y="1104"/>
            <a:chExt cx="576" cy="576"/>
          </a:xfrm>
        </p:grpSpPr>
        <p:sp>
          <p:nvSpPr>
            <p:cNvPr id="56368" name="Line 10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69" name="Line 10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6370" name="Line 10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3"/>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58371" name="Group 4"/>
          <p:cNvGrpSpPr>
            <a:grpSpLocks/>
          </p:cNvGrpSpPr>
          <p:nvPr/>
        </p:nvGrpSpPr>
        <p:grpSpPr bwMode="auto">
          <a:xfrm>
            <a:off x="457200" y="1752600"/>
            <a:ext cx="914400" cy="914400"/>
            <a:chOff x="288" y="1104"/>
            <a:chExt cx="576" cy="576"/>
          </a:xfrm>
        </p:grpSpPr>
        <p:sp>
          <p:nvSpPr>
            <p:cNvPr id="58440" name="Line 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41" name="Line 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42" name="Line 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2" name="Group 8"/>
          <p:cNvGrpSpPr>
            <a:grpSpLocks/>
          </p:cNvGrpSpPr>
          <p:nvPr/>
        </p:nvGrpSpPr>
        <p:grpSpPr bwMode="auto">
          <a:xfrm>
            <a:off x="5943600" y="1752600"/>
            <a:ext cx="914400" cy="914400"/>
            <a:chOff x="288" y="1104"/>
            <a:chExt cx="576" cy="576"/>
          </a:xfrm>
        </p:grpSpPr>
        <p:sp>
          <p:nvSpPr>
            <p:cNvPr id="58437" name="Line 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8" name="Line 1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9" name="Line 1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3" name="Group 12"/>
          <p:cNvGrpSpPr>
            <a:grpSpLocks/>
          </p:cNvGrpSpPr>
          <p:nvPr/>
        </p:nvGrpSpPr>
        <p:grpSpPr bwMode="auto">
          <a:xfrm>
            <a:off x="457200" y="3124200"/>
            <a:ext cx="914400" cy="914400"/>
            <a:chOff x="288" y="1104"/>
            <a:chExt cx="576" cy="576"/>
          </a:xfrm>
        </p:grpSpPr>
        <p:sp>
          <p:nvSpPr>
            <p:cNvPr id="58434" name="Line 1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5" name="Line 1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6" name="Line 1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4" name="Group 16"/>
          <p:cNvGrpSpPr>
            <a:grpSpLocks/>
          </p:cNvGrpSpPr>
          <p:nvPr/>
        </p:nvGrpSpPr>
        <p:grpSpPr bwMode="auto">
          <a:xfrm>
            <a:off x="4114800" y="1752600"/>
            <a:ext cx="914400" cy="914400"/>
            <a:chOff x="288" y="1104"/>
            <a:chExt cx="576" cy="576"/>
          </a:xfrm>
        </p:grpSpPr>
        <p:sp>
          <p:nvSpPr>
            <p:cNvPr id="58431" name="Line 1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2" name="Line 1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3" name="Line 1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5" name="Group 20"/>
          <p:cNvGrpSpPr>
            <a:grpSpLocks/>
          </p:cNvGrpSpPr>
          <p:nvPr/>
        </p:nvGrpSpPr>
        <p:grpSpPr bwMode="auto">
          <a:xfrm>
            <a:off x="2286000" y="1752600"/>
            <a:ext cx="914400" cy="914400"/>
            <a:chOff x="288" y="1104"/>
            <a:chExt cx="576" cy="576"/>
          </a:xfrm>
        </p:grpSpPr>
        <p:sp>
          <p:nvSpPr>
            <p:cNvPr id="58428" name="Line 2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9" name="Line 2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30" name="Line 2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6" name="Group 24"/>
          <p:cNvGrpSpPr>
            <a:grpSpLocks/>
          </p:cNvGrpSpPr>
          <p:nvPr/>
        </p:nvGrpSpPr>
        <p:grpSpPr bwMode="auto">
          <a:xfrm>
            <a:off x="7772400" y="1752600"/>
            <a:ext cx="914400" cy="914400"/>
            <a:chOff x="288" y="1104"/>
            <a:chExt cx="576" cy="576"/>
          </a:xfrm>
        </p:grpSpPr>
        <p:sp>
          <p:nvSpPr>
            <p:cNvPr id="58425"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6"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7"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7" name="Group 28"/>
          <p:cNvGrpSpPr>
            <a:grpSpLocks/>
          </p:cNvGrpSpPr>
          <p:nvPr/>
        </p:nvGrpSpPr>
        <p:grpSpPr bwMode="auto">
          <a:xfrm>
            <a:off x="4114800" y="3124200"/>
            <a:ext cx="914400" cy="914400"/>
            <a:chOff x="288" y="1104"/>
            <a:chExt cx="576" cy="576"/>
          </a:xfrm>
        </p:grpSpPr>
        <p:sp>
          <p:nvSpPr>
            <p:cNvPr id="58422"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3"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4"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8" name="Group 32"/>
          <p:cNvGrpSpPr>
            <a:grpSpLocks/>
          </p:cNvGrpSpPr>
          <p:nvPr/>
        </p:nvGrpSpPr>
        <p:grpSpPr bwMode="auto">
          <a:xfrm>
            <a:off x="5943600" y="3124200"/>
            <a:ext cx="914400" cy="914400"/>
            <a:chOff x="288" y="1104"/>
            <a:chExt cx="576" cy="576"/>
          </a:xfrm>
        </p:grpSpPr>
        <p:sp>
          <p:nvSpPr>
            <p:cNvPr id="58419"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0"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21"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79" name="Group 36"/>
          <p:cNvGrpSpPr>
            <a:grpSpLocks/>
          </p:cNvGrpSpPr>
          <p:nvPr/>
        </p:nvGrpSpPr>
        <p:grpSpPr bwMode="auto">
          <a:xfrm>
            <a:off x="7772400" y="3124200"/>
            <a:ext cx="914400" cy="914400"/>
            <a:chOff x="288" y="1104"/>
            <a:chExt cx="576" cy="576"/>
          </a:xfrm>
        </p:grpSpPr>
        <p:sp>
          <p:nvSpPr>
            <p:cNvPr id="58416"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7"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8"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0" name="Group 40"/>
          <p:cNvGrpSpPr>
            <a:grpSpLocks/>
          </p:cNvGrpSpPr>
          <p:nvPr/>
        </p:nvGrpSpPr>
        <p:grpSpPr bwMode="auto">
          <a:xfrm>
            <a:off x="2286000" y="4495800"/>
            <a:ext cx="914400" cy="914400"/>
            <a:chOff x="288" y="1104"/>
            <a:chExt cx="576" cy="576"/>
          </a:xfrm>
        </p:grpSpPr>
        <p:sp>
          <p:nvSpPr>
            <p:cNvPr id="58413"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4"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5"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1" name="Group 44"/>
          <p:cNvGrpSpPr>
            <a:grpSpLocks/>
          </p:cNvGrpSpPr>
          <p:nvPr/>
        </p:nvGrpSpPr>
        <p:grpSpPr bwMode="auto">
          <a:xfrm>
            <a:off x="4114800" y="4495800"/>
            <a:ext cx="914400" cy="914400"/>
            <a:chOff x="288" y="1104"/>
            <a:chExt cx="576" cy="576"/>
          </a:xfrm>
        </p:grpSpPr>
        <p:sp>
          <p:nvSpPr>
            <p:cNvPr id="58410"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1"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12"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2" name="Group 48"/>
          <p:cNvGrpSpPr>
            <a:grpSpLocks/>
          </p:cNvGrpSpPr>
          <p:nvPr/>
        </p:nvGrpSpPr>
        <p:grpSpPr bwMode="auto">
          <a:xfrm>
            <a:off x="5943600" y="4495800"/>
            <a:ext cx="914400" cy="914400"/>
            <a:chOff x="288" y="1104"/>
            <a:chExt cx="576" cy="576"/>
          </a:xfrm>
        </p:grpSpPr>
        <p:sp>
          <p:nvSpPr>
            <p:cNvPr id="58407"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8"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9"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3" name="Group 52"/>
          <p:cNvGrpSpPr>
            <a:grpSpLocks/>
          </p:cNvGrpSpPr>
          <p:nvPr/>
        </p:nvGrpSpPr>
        <p:grpSpPr bwMode="auto">
          <a:xfrm>
            <a:off x="7772400" y="4495800"/>
            <a:ext cx="914400" cy="914400"/>
            <a:chOff x="288" y="1104"/>
            <a:chExt cx="576" cy="576"/>
          </a:xfrm>
        </p:grpSpPr>
        <p:sp>
          <p:nvSpPr>
            <p:cNvPr id="58404"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5"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6"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4" name="Group 56"/>
          <p:cNvGrpSpPr>
            <a:grpSpLocks/>
          </p:cNvGrpSpPr>
          <p:nvPr/>
        </p:nvGrpSpPr>
        <p:grpSpPr bwMode="auto">
          <a:xfrm>
            <a:off x="457200" y="5867400"/>
            <a:ext cx="914400" cy="914400"/>
            <a:chOff x="288" y="1104"/>
            <a:chExt cx="576" cy="576"/>
          </a:xfrm>
        </p:grpSpPr>
        <p:sp>
          <p:nvSpPr>
            <p:cNvPr id="58401"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2"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3"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5" name="Group 60"/>
          <p:cNvGrpSpPr>
            <a:grpSpLocks/>
          </p:cNvGrpSpPr>
          <p:nvPr/>
        </p:nvGrpSpPr>
        <p:grpSpPr bwMode="auto">
          <a:xfrm>
            <a:off x="2286000" y="5867400"/>
            <a:ext cx="914400" cy="914400"/>
            <a:chOff x="288" y="1104"/>
            <a:chExt cx="576" cy="576"/>
          </a:xfrm>
        </p:grpSpPr>
        <p:sp>
          <p:nvSpPr>
            <p:cNvPr id="58398"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9"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400"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6" name="Group 64"/>
          <p:cNvGrpSpPr>
            <a:grpSpLocks/>
          </p:cNvGrpSpPr>
          <p:nvPr/>
        </p:nvGrpSpPr>
        <p:grpSpPr bwMode="auto">
          <a:xfrm>
            <a:off x="4114800" y="5867400"/>
            <a:ext cx="914400" cy="914400"/>
            <a:chOff x="288" y="1104"/>
            <a:chExt cx="576" cy="576"/>
          </a:xfrm>
        </p:grpSpPr>
        <p:sp>
          <p:nvSpPr>
            <p:cNvPr id="58395"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6"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7"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7" name="Group 68"/>
          <p:cNvGrpSpPr>
            <a:grpSpLocks/>
          </p:cNvGrpSpPr>
          <p:nvPr/>
        </p:nvGrpSpPr>
        <p:grpSpPr bwMode="auto">
          <a:xfrm>
            <a:off x="5943600" y="5867400"/>
            <a:ext cx="914400" cy="914400"/>
            <a:chOff x="288" y="1104"/>
            <a:chExt cx="576" cy="576"/>
          </a:xfrm>
        </p:grpSpPr>
        <p:sp>
          <p:nvSpPr>
            <p:cNvPr id="58392"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3"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4"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8388" name="Group 72"/>
          <p:cNvGrpSpPr>
            <a:grpSpLocks/>
          </p:cNvGrpSpPr>
          <p:nvPr/>
        </p:nvGrpSpPr>
        <p:grpSpPr bwMode="auto">
          <a:xfrm>
            <a:off x="7772400" y="5867400"/>
            <a:ext cx="914400" cy="914400"/>
            <a:chOff x="288" y="1104"/>
            <a:chExt cx="576" cy="576"/>
          </a:xfrm>
        </p:grpSpPr>
        <p:sp>
          <p:nvSpPr>
            <p:cNvPr id="58389"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0"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58391"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9"/>
          <p:cNvSpPr>
            <a:spLocks noChangeArrowheads="1"/>
          </p:cNvSpPr>
          <p:nvPr/>
        </p:nvSpPr>
        <p:spPr bwMode="auto">
          <a:xfrm>
            <a:off x="0" y="0"/>
            <a:ext cx="9144000" cy="6858000"/>
          </a:xfrm>
          <a:prstGeom prst="rect">
            <a:avLst/>
          </a:prstGeom>
          <a:solidFill>
            <a:srgbClr val="FE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60419"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60420" name="Rectangle 3"/>
          <p:cNvSpPr>
            <a:spLocks noChangeArrowheads="1"/>
          </p:cNvSpPr>
          <p:nvPr>
            <p:ph type="title"/>
          </p:nvPr>
        </p:nvSpPr>
        <p:spPr bwMode="auto">
          <a:xfrm>
            <a:off x="457200" y="274638"/>
            <a:ext cx="8229600" cy="11430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mtClean="0"/>
              <a:t>Use of templates</a:t>
            </a:r>
            <a:endParaRPr lang="en-US" altLang="en-US" smtClean="0"/>
          </a:p>
        </p:txBody>
      </p:sp>
      <p:sp>
        <p:nvSpPr>
          <p:cNvPr id="60421"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60422"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60423"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60424"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Arial" panose="020B0604020202020204" pitchFamily="34" charset="0"/>
                <a:ea typeface="MS PGothic" panose="020B0600070205080204" pitchFamily="34" charset="-128"/>
              </a:defRPr>
            </a:lvl1pPr>
            <a:lvl2pPr>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60425"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9"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2"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3"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4"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5"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6"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9"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0"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1" name="Picture 24" descr="0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572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2" name="Picture 25" descr="0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1148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3" name="Picture 26" descr="0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4" name="Text Box 27"/>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7195" name="Group 28"/>
          <p:cNvGrpSpPr>
            <a:grpSpLocks/>
          </p:cNvGrpSpPr>
          <p:nvPr/>
        </p:nvGrpSpPr>
        <p:grpSpPr bwMode="auto">
          <a:xfrm>
            <a:off x="457200" y="1752600"/>
            <a:ext cx="914400" cy="914400"/>
            <a:chOff x="288" y="1104"/>
            <a:chExt cx="576" cy="576"/>
          </a:xfrm>
        </p:grpSpPr>
        <p:sp>
          <p:nvSpPr>
            <p:cNvPr id="7269"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70"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71"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196" name="Group 32"/>
          <p:cNvGrpSpPr>
            <a:grpSpLocks/>
          </p:cNvGrpSpPr>
          <p:nvPr/>
        </p:nvGrpSpPr>
        <p:grpSpPr bwMode="auto">
          <a:xfrm>
            <a:off x="5943600" y="1752600"/>
            <a:ext cx="914400" cy="914400"/>
            <a:chOff x="288" y="1104"/>
            <a:chExt cx="576" cy="576"/>
          </a:xfrm>
        </p:grpSpPr>
        <p:sp>
          <p:nvSpPr>
            <p:cNvPr id="7266"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7"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8"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197" name="Group 36"/>
          <p:cNvGrpSpPr>
            <a:grpSpLocks/>
          </p:cNvGrpSpPr>
          <p:nvPr/>
        </p:nvGrpSpPr>
        <p:grpSpPr bwMode="auto">
          <a:xfrm>
            <a:off x="457200" y="3124200"/>
            <a:ext cx="914400" cy="914400"/>
            <a:chOff x="288" y="1104"/>
            <a:chExt cx="576" cy="576"/>
          </a:xfrm>
        </p:grpSpPr>
        <p:sp>
          <p:nvSpPr>
            <p:cNvPr id="7263"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4"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5"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198" name="Group 40"/>
          <p:cNvGrpSpPr>
            <a:grpSpLocks/>
          </p:cNvGrpSpPr>
          <p:nvPr/>
        </p:nvGrpSpPr>
        <p:grpSpPr bwMode="auto">
          <a:xfrm>
            <a:off x="4114800" y="1752600"/>
            <a:ext cx="914400" cy="914400"/>
            <a:chOff x="288" y="1104"/>
            <a:chExt cx="576" cy="576"/>
          </a:xfrm>
        </p:grpSpPr>
        <p:sp>
          <p:nvSpPr>
            <p:cNvPr id="7260"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1"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62"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199" name="Group 44"/>
          <p:cNvGrpSpPr>
            <a:grpSpLocks/>
          </p:cNvGrpSpPr>
          <p:nvPr/>
        </p:nvGrpSpPr>
        <p:grpSpPr bwMode="auto">
          <a:xfrm>
            <a:off x="2286000" y="1752600"/>
            <a:ext cx="914400" cy="914400"/>
            <a:chOff x="288" y="1104"/>
            <a:chExt cx="576" cy="576"/>
          </a:xfrm>
        </p:grpSpPr>
        <p:sp>
          <p:nvSpPr>
            <p:cNvPr id="7257"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8"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9"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0" name="Group 48"/>
          <p:cNvGrpSpPr>
            <a:grpSpLocks/>
          </p:cNvGrpSpPr>
          <p:nvPr/>
        </p:nvGrpSpPr>
        <p:grpSpPr bwMode="auto">
          <a:xfrm>
            <a:off x="7772400" y="1752600"/>
            <a:ext cx="914400" cy="914400"/>
            <a:chOff x="288" y="1104"/>
            <a:chExt cx="576" cy="576"/>
          </a:xfrm>
        </p:grpSpPr>
        <p:sp>
          <p:nvSpPr>
            <p:cNvPr id="7254"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5"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6"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1" name="Group 52"/>
          <p:cNvGrpSpPr>
            <a:grpSpLocks/>
          </p:cNvGrpSpPr>
          <p:nvPr/>
        </p:nvGrpSpPr>
        <p:grpSpPr bwMode="auto">
          <a:xfrm>
            <a:off x="2362200" y="3124200"/>
            <a:ext cx="914400" cy="914400"/>
            <a:chOff x="288" y="1104"/>
            <a:chExt cx="576" cy="576"/>
          </a:xfrm>
        </p:grpSpPr>
        <p:sp>
          <p:nvSpPr>
            <p:cNvPr id="7251"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2"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3"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2" name="Group 56"/>
          <p:cNvGrpSpPr>
            <a:grpSpLocks/>
          </p:cNvGrpSpPr>
          <p:nvPr/>
        </p:nvGrpSpPr>
        <p:grpSpPr bwMode="auto">
          <a:xfrm>
            <a:off x="4114800" y="3124200"/>
            <a:ext cx="914400" cy="914400"/>
            <a:chOff x="288" y="1104"/>
            <a:chExt cx="576" cy="576"/>
          </a:xfrm>
        </p:grpSpPr>
        <p:sp>
          <p:nvSpPr>
            <p:cNvPr id="7248"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9"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50"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3" name="Group 60"/>
          <p:cNvGrpSpPr>
            <a:grpSpLocks/>
          </p:cNvGrpSpPr>
          <p:nvPr/>
        </p:nvGrpSpPr>
        <p:grpSpPr bwMode="auto">
          <a:xfrm>
            <a:off x="5943600" y="3124200"/>
            <a:ext cx="914400" cy="914400"/>
            <a:chOff x="288" y="1104"/>
            <a:chExt cx="576" cy="576"/>
          </a:xfrm>
        </p:grpSpPr>
        <p:sp>
          <p:nvSpPr>
            <p:cNvPr id="7245"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6"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7"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4" name="Group 64"/>
          <p:cNvGrpSpPr>
            <a:grpSpLocks/>
          </p:cNvGrpSpPr>
          <p:nvPr/>
        </p:nvGrpSpPr>
        <p:grpSpPr bwMode="auto">
          <a:xfrm>
            <a:off x="7772400" y="3124200"/>
            <a:ext cx="914400" cy="914400"/>
            <a:chOff x="288" y="1104"/>
            <a:chExt cx="576" cy="576"/>
          </a:xfrm>
        </p:grpSpPr>
        <p:sp>
          <p:nvSpPr>
            <p:cNvPr id="7242"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3"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4"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5" name="Group 68"/>
          <p:cNvGrpSpPr>
            <a:grpSpLocks/>
          </p:cNvGrpSpPr>
          <p:nvPr/>
        </p:nvGrpSpPr>
        <p:grpSpPr bwMode="auto">
          <a:xfrm>
            <a:off x="2286000" y="4495800"/>
            <a:ext cx="914400" cy="914400"/>
            <a:chOff x="288" y="1104"/>
            <a:chExt cx="576" cy="576"/>
          </a:xfrm>
        </p:grpSpPr>
        <p:sp>
          <p:nvSpPr>
            <p:cNvPr id="7239"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0"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41"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6" name="Group 72"/>
          <p:cNvGrpSpPr>
            <a:grpSpLocks/>
          </p:cNvGrpSpPr>
          <p:nvPr/>
        </p:nvGrpSpPr>
        <p:grpSpPr bwMode="auto">
          <a:xfrm>
            <a:off x="4114800" y="4495800"/>
            <a:ext cx="914400" cy="914400"/>
            <a:chOff x="288" y="1104"/>
            <a:chExt cx="576" cy="576"/>
          </a:xfrm>
        </p:grpSpPr>
        <p:sp>
          <p:nvSpPr>
            <p:cNvPr id="7236"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7"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8"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7" name="Group 76"/>
          <p:cNvGrpSpPr>
            <a:grpSpLocks/>
          </p:cNvGrpSpPr>
          <p:nvPr/>
        </p:nvGrpSpPr>
        <p:grpSpPr bwMode="auto">
          <a:xfrm>
            <a:off x="5943600" y="4495800"/>
            <a:ext cx="914400" cy="914400"/>
            <a:chOff x="288" y="1104"/>
            <a:chExt cx="576" cy="576"/>
          </a:xfrm>
        </p:grpSpPr>
        <p:sp>
          <p:nvSpPr>
            <p:cNvPr id="7233"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4"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5"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8" name="Group 80"/>
          <p:cNvGrpSpPr>
            <a:grpSpLocks/>
          </p:cNvGrpSpPr>
          <p:nvPr/>
        </p:nvGrpSpPr>
        <p:grpSpPr bwMode="auto">
          <a:xfrm>
            <a:off x="7772400" y="4495800"/>
            <a:ext cx="914400" cy="914400"/>
            <a:chOff x="288" y="1104"/>
            <a:chExt cx="576" cy="576"/>
          </a:xfrm>
        </p:grpSpPr>
        <p:sp>
          <p:nvSpPr>
            <p:cNvPr id="7230"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1"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32"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09" name="Group 84"/>
          <p:cNvGrpSpPr>
            <a:grpSpLocks/>
          </p:cNvGrpSpPr>
          <p:nvPr/>
        </p:nvGrpSpPr>
        <p:grpSpPr bwMode="auto">
          <a:xfrm>
            <a:off x="457200" y="5867400"/>
            <a:ext cx="914400" cy="914400"/>
            <a:chOff x="288" y="1104"/>
            <a:chExt cx="576" cy="576"/>
          </a:xfrm>
        </p:grpSpPr>
        <p:sp>
          <p:nvSpPr>
            <p:cNvPr id="7227" name="Line 8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8" name="Line 8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9" name="Line 8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10" name="Group 88"/>
          <p:cNvGrpSpPr>
            <a:grpSpLocks/>
          </p:cNvGrpSpPr>
          <p:nvPr/>
        </p:nvGrpSpPr>
        <p:grpSpPr bwMode="auto">
          <a:xfrm>
            <a:off x="2286000" y="5867400"/>
            <a:ext cx="914400" cy="914400"/>
            <a:chOff x="288" y="1104"/>
            <a:chExt cx="576" cy="576"/>
          </a:xfrm>
        </p:grpSpPr>
        <p:sp>
          <p:nvSpPr>
            <p:cNvPr id="7224" name="Line 8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5" name="Line 9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6" name="Line 9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11" name="Group 92"/>
          <p:cNvGrpSpPr>
            <a:grpSpLocks/>
          </p:cNvGrpSpPr>
          <p:nvPr/>
        </p:nvGrpSpPr>
        <p:grpSpPr bwMode="auto">
          <a:xfrm>
            <a:off x="4114800" y="5867400"/>
            <a:ext cx="914400" cy="914400"/>
            <a:chOff x="288" y="1104"/>
            <a:chExt cx="576" cy="576"/>
          </a:xfrm>
        </p:grpSpPr>
        <p:sp>
          <p:nvSpPr>
            <p:cNvPr id="7221" name="Line 9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2" name="Line 9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3" name="Line 9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12" name="Group 96"/>
          <p:cNvGrpSpPr>
            <a:grpSpLocks/>
          </p:cNvGrpSpPr>
          <p:nvPr/>
        </p:nvGrpSpPr>
        <p:grpSpPr bwMode="auto">
          <a:xfrm>
            <a:off x="5943600" y="5867400"/>
            <a:ext cx="914400" cy="914400"/>
            <a:chOff x="288" y="1104"/>
            <a:chExt cx="576" cy="576"/>
          </a:xfrm>
        </p:grpSpPr>
        <p:sp>
          <p:nvSpPr>
            <p:cNvPr id="7218" name="Line 9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9" name="Line 9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20" name="Line 9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7213" name="Group 100"/>
          <p:cNvGrpSpPr>
            <a:grpSpLocks/>
          </p:cNvGrpSpPr>
          <p:nvPr/>
        </p:nvGrpSpPr>
        <p:grpSpPr bwMode="auto">
          <a:xfrm>
            <a:off x="7772400" y="5867400"/>
            <a:ext cx="914400" cy="914400"/>
            <a:chOff x="288" y="1104"/>
            <a:chExt cx="576" cy="576"/>
          </a:xfrm>
        </p:grpSpPr>
        <p:sp>
          <p:nvSpPr>
            <p:cNvPr id="7215" name="Line 10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6" name="Line 10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217" name="Line 10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7214" name="Rectangle 104"/>
          <p:cNvSpPr>
            <a:spLocks noChangeArrowheads="1"/>
          </p:cNvSpPr>
          <p:nvPr/>
        </p:nvSpPr>
        <p:spPr bwMode="auto">
          <a:xfrm>
            <a:off x="2265363" y="173672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1"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3"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5"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6"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7"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8"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9" name="Picture 24" descr="0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1148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0" name="Picture 25" descr="0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41" name="Text Box 26"/>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9242" name="Group 27"/>
          <p:cNvGrpSpPr>
            <a:grpSpLocks/>
          </p:cNvGrpSpPr>
          <p:nvPr/>
        </p:nvGrpSpPr>
        <p:grpSpPr bwMode="auto">
          <a:xfrm>
            <a:off x="457200" y="1752600"/>
            <a:ext cx="914400" cy="914400"/>
            <a:chOff x="288" y="1104"/>
            <a:chExt cx="576" cy="576"/>
          </a:xfrm>
        </p:grpSpPr>
        <p:sp>
          <p:nvSpPr>
            <p:cNvPr id="9316" name="Line 2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7" name="Line 2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8" name="Line 3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3" name="Group 31"/>
          <p:cNvGrpSpPr>
            <a:grpSpLocks/>
          </p:cNvGrpSpPr>
          <p:nvPr/>
        </p:nvGrpSpPr>
        <p:grpSpPr bwMode="auto">
          <a:xfrm>
            <a:off x="5943600" y="1752600"/>
            <a:ext cx="914400" cy="914400"/>
            <a:chOff x="288" y="1104"/>
            <a:chExt cx="576" cy="576"/>
          </a:xfrm>
        </p:grpSpPr>
        <p:sp>
          <p:nvSpPr>
            <p:cNvPr id="9313" name="Line 3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4" name="Line 3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5" name="Line 3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4" name="Group 35"/>
          <p:cNvGrpSpPr>
            <a:grpSpLocks/>
          </p:cNvGrpSpPr>
          <p:nvPr/>
        </p:nvGrpSpPr>
        <p:grpSpPr bwMode="auto">
          <a:xfrm>
            <a:off x="457200" y="3124200"/>
            <a:ext cx="914400" cy="914400"/>
            <a:chOff x="288" y="1104"/>
            <a:chExt cx="576" cy="576"/>
          </a:xfrm>
        </p:grpSpPr>
        <p:sp>
          <p:nvSpPr>
            <p:cNvPr id="9310" name="Line 3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1" name="Line 3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12" name="Line 3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5" name="Group 39"/>
          <p:cNvGrpSpPr>
            <a:grpSpLocks/>
          </p:cNvGrpSpPr>
          <p:nvPr/>
        </p:nvGrpSpPr>
        <p:grpSpPr bwMode="auto">
          <a:xfrm>
            <a:off x="4114800" y="1752600"/>
            <a:ext cx="914400" cy="914400"/>
            <a:chOff x="288" y="1104"/>
            <a:chExt cx="576" cy="576"/>
          </a:xfrm>
        </p:grpSpPr>
        <p:sp>
          <p:nvSpPr>
            <p:cNvPr id="9307" name="Line 4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8" name="Line 4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9" name="Line 4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6" name="Group 43"/>
          <p:cNvGrpSpPr>
            <a:grpSpLocks/>
          </p:cNvGrpSpPr>
          <p:nvPr/>
        </p:nvGrpSpPr>
        <p:grpSpPr bwMode="auto">
          <a:xfrm>
            <a:off x="2286000" y="1752600"/>
            <a:ext cx="914400" cy="914400"/>
            <a:chOff x="288" y="1104"/>
            <a:chExt cx="576" cy="576"/>
          </a:xfrm>
        </p:grpSpPr>
        <p:sp>
          <p:nvSpPr>
            <p:cNvPr id="9304" name="Line 4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5" name="Line 4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6" name="Line 4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7" name="Group 47"/>
          <p:cNvGrpSpPr>
            <a:grpSpLocks/>
          </p:cNvGrpSpPr>
          <p:nvPr/>
        </p:nvGrpSpPr>
        <p:grpSpPr bwMode="auto">
          <a:xfrm>
            <a:off x="7772400" y="1752600"/>
            <a:ext cx="914400" cy="914400"/>
            <a:chOff x="288" y="1104"/>
            <a:chExt cx="576" cy="576"/>
          </a:xfrm>
        </p:grpSpPr>
        <p:sp>
          <p:nvSpPr>
            <p:cNvPr id="9301" name="Line 4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2" name="Line 4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3" name="Line 5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8" name="Group 51"/>
          <p:cNvGrpSpPr>
            <a:grpSpLocks/>
          </p:cNvGrpSpPr>
          <p:nvPr/>
        </p:nvGrpSpPr>
        <p:grpSpPr bwMode="auto">
          <a:xfrm>
            <a:off x="2362200" y="3124200"/>
            <a:ext cx="914400" cy="914400"/>
            <a:chOff x="288" y="1104"/>
            <a:chExt cx="576" cy="576"/>
          </a:xfrm>
        </p:grpSpPr>
        <p:sp>
          <p:nvSpPr>
            <p:cNvPr id="9298" name="Line 5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9" name="Line 5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300" name="Line 5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49" name="Group 55"/>
          <p:cNvGrpSpPr>
            <a:grpSpLocks/>
          </p:cNvGrpSpPr>
          <p:nvPr/>
        </p:nvGrpSpPr>
        <p:grpSpPr bwMode="auto">
          <a:xfrm>
            <a:off x="4114800" y="3124200"/>
            <a:ext cx="914400" cy="914400"/>
            <a:chOff x="288" y="1104"/>
            <a:chExt cx="576" cy="576"/>
          </a:xfrm>
        </p:grpSpPr>
        <p:sp>
          <p:nvSpPr>
            <p:cNvPr id="9295" name="Line 5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6" name="Line 5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7" name="Line 5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0" name="Group 59"/>
          <p:cNvGrpSpPr>
            <a:grpSpLocks/>
          </p:cNvGrpSpPr>
          <p:nvPr/>
        </p:nvGrpSpPr>
        <p:grpSpPr bwMode="auto">
          <a:xfrm>
            <a:off x="5943600" y="3124200"/>
            <a:ext cx="914400" cy="914400"/>
            <a:chOff x="288" y="1104"/>
            <a:chExt cx="576" cy="576"/>
          </a:xfrm>
        </p:grpSpPr>
        <p:sp>
          <p:nvSpPr>
            <p:cNvPr id="9292" name="Line 6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3" name="Line 6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4" name="Line 6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1" name="Group 63"/>
          <p:cNvGrpSpPr>
            <a:grpSpLocks/>
          </p:cNvGrpSpPr>
          <p:nvPr/>
        </p:nvGrpSpPr>
        <p:grpSpPr bwMode="auto">
          <a:xfrm>
            <a:off x="7772400" y="3124200"/>
            <a:ext cx="914400" cy="914400"/>
            <a:chOff x="288" y="1104"/>
            <a:chExt cx="576" cy="576"/>
          </a:xfrm>
        </p:grpSpPr>
        <p:sp>
          <p:nvSpPr>
            <p:cNvPr id="9289" name="Line 6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0" name="Line 6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91" name="Line 6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2" name="Group 67"/>
          <p:cNvGrpSpPr>
            <a:grpSpLocks/>
          </p:cNvGrpSpPr>
          <p:nvPr/>
        </p:nvGrpSpPr>
        <p:grpSpPr bwMode="auto">
          <a:xfrm>
            <a:off x="2286000" y="4495800"/>
            <a:ext cx="914400" cy="914400"/>
            <a:chOff x="288" y="1104"/>
            <a:chExt cx="576" cy="576"/>
          </a:xfrm>
        </p:grpSpPr>
        <p:sp>
          <p:nvSpPr>
            <p:cNvPr id="9286" name="Line 6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7" name="Line 6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8" name="Line 7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3" name="Group 71"/>
          <p:cNvGrpSpPr>
            <a:grpSpLocks/>
          </p:cNvGrpSpPr>
          <p:nvPr/>
        </p:nvGrpSpPr>
        <p:grpSpPr bwMode="auto">
          <a:xfrm>
            <a:off x="4114800" y="4495800"/>
            <a:ext cx="914400" cy="914400"/>
            <a:chOff x="288" y="1104"/>
            <a:chExt cx="576" cy="576"/>
          </a:xfrm>
        </p:grpSpPr>
        <p:sp>
          <p:nvSpPr>
            <p:cNvPr id="9283" name="Line 7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4" name="Line 7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5" name="Line 7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4" name="Group 75"/>
          <p:cNvGrpSpPr>
            <a:grpSpLocks/>
          </p:cNvGrpSpPr>
          <p:nvPr/>
        </p:nvGrpSpPr>
        <p:grpSpPr bwMode="auto">
          <a:xfrm>
            <a:off x="5943600" y="4495800"/>
            <a:ext cx="914400" cy="914400"/>
            <a:chOff x="288" y="1104"/>
            <a:chExt cx="576" cy="576"/>
          </a:xfrm>
        </p:grpSpPr>
        <p:sp>
          <p:nvSpPr>
            <p:cNvPr id="9280" name="Line 7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1" name="Line 7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82" name="Line 7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5" name="Group 79"/>
          <p:cNvGrpSpPr>
            <a:grpSpLocks/>
          </p:cNvGrpSpPr>
          <p:nvPr/>
        </p:nvGrpSpPr>
        <p:grpSpPr bwMode="auto">
          <a:xfrm>
            <a:off x="7772400" y="4495800"/>
            <a:ext cx="914400" cy="914400"/>
            <a:chOff x="288" y="1104"/>
            <a:chExt cx="576" cy="576"/>
          </a:xfrm>
        </p:grpSpPr>
        <p:sp>
          <p:nvSpPr>
            <p:cNvPr id="9277" name="Line 8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8" name="Line 8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9" name="Line 8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6" name="Group 83"/>
          <p:cNvGrpSpPr>
            <a:grpSpLocks/>
          </p:cNvGrpSpPr>
          <p:nvPr/>
        </p:nvGrpSpPr>
        <p:grpSpPr bwMode="auto">
          <a:xfrm>
            <a:off x="457200" y="5867400"/>
            <a:ext cx="914400" cy="914400"/>
            <a:chOff x="288" y="1104"/>
            <a:chExt cx="576" cy="576"/>
          </a:xfrm>
        </p:grpSpPr>
        <p:sp>
          <p:nvSpPr>
            <p:cNvPr id="9274" name="Line 8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5" name="Line 8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6" name="Line 8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7" name="Group 87"/>
          <p:cNvGrpSpPr>
            <a:grpSpLocks/>
          </p:cNvGrpSpPr>
          <p:nvPr/>
        </p:nvGrpSpPr>
        <p:grpSpPr bwMode="auto">
          <a:xfrm>
            <a:off x="2286000" y="5867400"/>
            <a:ext cx="914400" cy="914400"/>
            <a:chOff x="288" y="1104"/>
            <a:chExt cx="576" cy="576"/>
          </a:xfrm>
        </p:grpSpPr>
        <p:sp>
          <p:nvSpPr>
            <p:cNvPr id="9271" name="Line 8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2" name="Line 8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3" name="Line 9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8" name="Group 91"/>
          <p:cNvGrpSpPr>
            <a:grpSpLocks/>
          </p:cNvGrpSpPr>
          <p:nvPr/>
        </p:nvGrpSpPr>
        <p:grpSpPr bwMode="auto">
          <a:xfrm>
            <a:off x="4114800" y="5867400"/>
            <a:ext cx="914400" cy="914400"/>
            <a:chOff x="288" y="1104"/>
            <a:chExt cx="576" cy="576"/>
          </a:xfrm>
        </p:grpSpPr>
        <p:sp>
          <p:nvSpPr>
            <p:cNvPr id="9268" name="Line 9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9" name="Line 9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70" name="Line 9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59" name="Group 95"/>
          <p:cNvGrpSpPr>
            <a:grpSpLocks/>
          </p:cNvGrpSpPr>
          <p:nvPr/>
        </p:nvGrpSpPr>
        <p:grpSpPr bwMode="auto">
          <a:xfrm>
            <a:off x="5943600" y="5867400"/>
            <a:ext cx="914400" cy="914400"/>
            <a:chOff x="288" y="1104"/>
            <a:chExt cx="576" cy="576"/>
          </a:xfrm>
        </p:grpSpPr>
        <p:sp>
          <p:nvSpPr>
            <p:cNvPr id="9265" name="Line 9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6" name="Line 9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7" name="Line 9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9260" name="Group 99"/>
          <p:cNvGrpSpPr>
            <a:grpSpLocks/>
          </p:cNvGrpSpPr>
          <p:nvPr/>
        </p:nvGrpSpPr>
        <p:grpSpPr bwMode="auto">
          <a:xfrm>
            <a:off x="7772400" y="5867400"/>
            <a:ext cx="914400" cy="914400"/>
            <a:chOff x="288" y="1104"/>
            <a:chExt cx="576" cy="576"/>
          </a:xfrm>
        </p:grpSpPr>
        <p:sp>
          <p:nvSpPr>
            <p:cNvPr id="9262" name="Line 10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3" name="Line 10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9264" name="Line 10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9261" name="Rectangle 103"/>
          <p:cNvSpPr>
            <a:spLocks noChangeArrowheads="1"/>
          </p:cNvSpPr>
          <p:nvPr/>
        </p:nvSpPr>
        <p:spPr bwMode="auto">
          <a:xfrm>
            <a:off x="446088" y="3117850"/>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8"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9"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0"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1"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2"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3"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4"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5"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6"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7" name="Picture 24" descr="0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2860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8" name="Text Box 25"/>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11289" name="Group 26"/>
          <p:cNvGrpSpPr>
            <a:grpSpLocks/>
          </p:cNvGrpSpPr>
          <p:nvPr/>
        </p:nvGrpSpPr>
        <p:grpSpPr bwMode="auto">
          <a:xfrm>
            <a:off x="457200" y="1752600"/>
            <a:ext cx="914400" cy="914400"/>
            <a:chOff x="288" y="1104"/>
            <a:chExt cx="576" cy="576"/>
          </a:xfrm>
        </p:grpSpPr>
        <p:sp>
          <p:nvSpPr>
            <p:cNvPr id="11363"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64"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65"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0" name="Group 30"/>
          <p:cNvGrpSpPr>
            <a:grpSpLocks/>
          </p:cNvGrpSpPr>
          <p:nvPr/>
        </p:nvGrpSpPr>
        <p:grpSpPr bwMode="auto">
          <a:xfrm>
            <a:off x="5943600" y="1752600"/>
            <a:ext cx="914400" cy="914400"/>
            <a:chOff x="288" y="1104"/>
            <a:chExt cx="576" cy="576"/>
          </a:xfrm>
        </p:grpSpPr>
        <p:sp>
          <p:nvSpPr>
            <p:cNvPr id="11360" name="Line 3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61" name="Line 3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62" name="Line 3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1" name="Group 34"/>
          <p:cNvGrpSpPr>
            <a:grpSpLocks/>
          </p:cNvGrpSpPr>
          <p:nvPr/>
        </p:nvGrpSpPr>
        <p:grpSpPr bwMode="auto">
          <a:xfrm>
            <a:off x="457200" y="3124200"/>
            <a:ext cx="914400" cy="914400"/>
            <a:chOff x="288" y="1104"/>
            <a:chExt cx="576" cy="576"/>
          </a:xfrm>
        </p:grpSpPr>
        <p:sp>
          <p:nvSpPr>
            <p:cNvPr id="11357"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8"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9"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2" name="Group 38"/>
          <p:cNvGrpSpPr>
            <a:grpSpLocks/>
          </p:cNvGrpSpPr>
          <p:nvPr/>
        </p:nvGrpSpPr>
        <p:grpSpPr bwMode="auto">
          <a:xfrm>
            <a:off x="4114800" y="1752600"/>
            <a:ext cx="914400" cy="914400"/>
            <a:chOff x="288" y="1104"/>
            <a:chExt cx="576" cy="576"/>
          </a:xfrm>
        </p:grpSpPr>
        <p:sp>
          <p:nvSpPr>
            <p:cNvPr id="11354"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5"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6"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3" name="Group 42"/>
          <p:cNvGrpSpPr>
            <a:grpSpLocks/>
          </p:cNvGrpSpPr>
          <p:nvPr/>
        </p:nvGrpSpPr>
        <p:grpSpPr bwMode="auto">
          <a:xfrm>
            <a:off x="2286000" y="1752600"/>
            <a:ext cx="914400" cy="914400"/>
            <a:chOff x="288" y="1104"/>
            <a:chExt cx="576" cy="576"/>
          </a:xfrm>
        </p:grpSpPr>
        <p:sp>
          <p:nvSpPr>
            <p:cNvPr id="11351"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2"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3"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4" name="Group 46"/>
          <p:cNvGrpSpPr>
            <a:grpSpLocks/>
          </p:cNvGrpSpPr>
          <p:nvPr/>
        </p:nvGrpSpPr>
        <p:grpSpPr bwMode="auto">
          <a:xfrm>
            <a:off x="7772400" y="1752600"/>
            <a:ext cx="914400" cy="914400"/>
            <a:chOff x="288" y="1104"/>
            <a:chExt cx="576" cy="576"/>
          </a:xfrm>
        </p:grpSpPr>
        <p:sp>
          <p:nvSpPr>
            <p:cNvPr id="11348"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9"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50"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5" name="Group 50"/>
          <p:cNvGrpSpPr>
            <a:grpSpLocks/>
          </p:cNvGrpSpPr>
          <p:nvPr/>
        </p:nvGrpSpPr>
        <p:grpSpPr bwMode="auto">
          <a:xfrm>
            <a:off x="2362200" y="3124200"/>
            <a:ext cx="914400" cy="914400"/>
            <a:chOff x="288" y="1104"/>
            <a:chExt cx="576" cy="576"/>
          </a:xfrm>
        </p:grpSpPr>
        <p:sp>
          <p:nvSpPr>
            <p:cNvPr id="11345"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6"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7"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6" name="Group 54"/>
          <p:cNvGrpSpPr>
            <a:grpSpLocks/>
          </p:cNvGrpSpPr>
          <p:nvPr/>
        </p:nvGrpSpPr>
        <p:grpSpPr bwMode="auto">
          <a:xfrm>
            <a:off x="4114800" y="3124200"/>
            <a:ext cx="914400" cy="914400"/>
            <a:chOff x="288" y="1104"/>
            <a:chExt cx="576" cy="576"/>
          </a:xfrm>
        </p:grpSpPr>
        <p:sp>
          <p:nvSpPr>
            <p:cNvPr id="11342"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3"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4"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7" name="Group 58"/>
          <p:cNvGrpSpPr>
            <a:grpSpLocks/>
          </p:cNvGrpSpPr>
          <p:nvPr/>
        </p:nvGrpSpPr>
        <p:grpSpPr bwMode="auto">
          <a:xfrm>
            <a:off x="5943600" y="3124200"/>
            <a:ext cx="914400" cy="914400"/>
            <a:chOff x="288" y="1104"/>
            <a:chExt cx="576" cy="576"/>
          </a:xfrm>
        </p:grpSpPr>
        <p:sp>
          <p:nvSpPr>
            <p:cNvPr id="11339"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0"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41"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8" name="Group 62"/>
          <p:cNvGrpSpPr>
            <a:grpSpLocks/>
          </p:cNvGrpSpPr>
          <p:nvPr/>
        </p:nvGrpSpPr>
        <p:grpSpPr bwMode="auto">
          <a:xfrm>
            <a:off x="7772400" y="3124200"/>
            <a:ext cx="914400" cy="914400"/>
            <a:chOff x="288" y="1104"/>
            <a:chExt cx="576" cy="576"/>
          </a:xfrm>
        </p:grpSpPr>
        <p:sp>
          <p:nvSpPr>
            <p:cNvPr id="11336"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7"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8"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299" name="Group 66"/>
          <p:cNvGrpSpPr>
            <a:grpSpLocks/>
          </p:cNvGrpSpPr>
          <p:nvPr/>
        </p:nvGrpSpPr>
        <p:grpSpPr bwMode="auto">
          <a:xfrm>
            <a:off x="2286000" y="4495800"/>
            <a:ext cx="914400" cy="914400"/>
            <a:chOff x="288" y="1104"/>
            <a:chExt cx="576" cy="576"/>
          </a:xfrm>
        </p:grpSpPr>
        <p:sp>
          <p:nvSpPr>
            <p:cNvPr id="11333"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4"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5"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0" name="Group 70"/>
          <p:cNvGrpSpPr>
            <a:grpSpLocks/>
          </p:cNvGrpSpPr>
          <p:nvPr/>
        </p:nvGrpSpPr>
        <p:grpSpPr bwMode="auto">
          <a:xfrm>
            <a:off x="4114800" y="4495800"/>
            <a:ext cx="914400" cy="914400"/>
            <a:chOff x="288" y="1104"/>
            <a:chExt cx="576" cy="576"/>
          </a:xfrm>
        </p:grpSpPr>
        <p:sp>
          <p:nvSpPr>
            <p:cNvPr id="11330"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1"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32"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1" name="Group 74"/>
          <p:cNvGrpSpPr>
            <a:grpSpLocks/>
          </p:cNvGrpSpPr>
          <p:nvPr/>
        </p:nvGrpSpPr>
        <p:grpSpPr bwMode="auto">
          <a:xfrm>
            <a:off x="5943600" y="4495800"/>
            <a:ext cx="914400" cy="914400"/>
            <a:chOff x="288" y="1104"/>
            <a:chExt cx="576" cy="576"/>
          </a:xfrm>
        </p:grpSpPr>
        <p:sp>
          <p:nvSpPr>
            <p:cNvPr id="11327"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8"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9"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2" name="Group 78"/>
          <p:cNvGrpSpPr>
            <a:grpSpLocks/>
          </p:cNvGrpSpPr>
          <p:nvPr/>
        </p:nvGrpSpPr>
        <p:grpSpPr bwMode="auto">
          <a:xfrm>
            <a:off x="7772400" y="4495800"/>
            <a:ext cx="914400" cy="914400"/>
            <a:chOff x="288" y="1104"/>
            <a:chExt cx="576" cy="576"/>
          </a:xfrm>
        </p:grpSpPr>
        <p:sp>
          <p:nvSpPr>
            <p:cNvPr id="11324"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5"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6"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3" name="Group 82"/>
          <p:cNvGrpSpPr>
            <a:grpSpLocks/>
          </p:cNvGrpSpPr>
          <p:nvPr/>
        </p:nvGrpSpPr>
        <p:grpSpPr bwMode="auto">
          <a:xfrm>
            <a:off x="457200" y="5867400"/>
            <a:ext cx="914400" cy="914400"/>
            <a:chOff x="288" y="1104"/>
            <a:chExt cx="576" cy="576"/>
          </a:xfrm>
        </p:grpSpPr>
        <p:sp>
          <p:nvSpPr>
            <p:cNvPr id="11321" name="Line 8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2" name="Line 8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3" name="Line 8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4" name="Group 86"/>
          <p:cNvGrpSpPr>
            <a:grpSpLocks/>
          </p:cNvGrpSpPr>
          <p:nvPr/>
        </p:nvGrpSpPr>
        <p:grpSpPr bwMode="auto">
          <a:xfrm>
            <a:off x="2286000" y="5867400"/>
            <a:ext cx="914400" cy="914400"/>
            <a:chOff x="288" y="1104"/>
            <a:chExt cx="576" cy="576"/>
          </a:xfrm>
        </p:grpSpPr>
        <p:sp>
          <p:nvSpPr>
            <p:cNvPr id="11318" name="Line 8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9" name="Line 8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20" name="Line 8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5" name="Group 90"/>
          <p:cNvGrpSpPr>
            <a:grpSpLocks/>
          </p:cNvGrpSpPr>
          <p:nvPr/>
        </p:nvGrpSpPr>
        <p:grpSpPr bwMode="auto">
          <a:xfrm>
            <a:off x="4114800" y="5867400"/>
            <a:ext cx="914400" cy="914400"/>
            <a:chOff x="288" y="1104"/>
            <a:chExt cx="576" cy="576"/>
          </a:xfrm>
        </p:grpSpPr>
        <p:sp>
          <p:nvSpPr>
            <p:cNvPr id="11315" name="Line 9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6" name="Line 9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7" name="Line 9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6" name="Group 94"/>
          <p:cNvGrpSpPr>
            <a:grpSpLocks/>
          </p:cNvGrpSpPr>
          <p:nvPr/>
        </p:nvGrpSpPr>
        <p:grpSpPr bwMode="auto">
          <a:xfrm>
            <a:off x="5943600" y="5867400"/>
            <a:ext cx="914400" cy="914400"/>
            <a:chOff x="288" y="1104"/>
            <a:chExt cx="576" cy="576"/>
          </a:xfrm>
        </p:grpSpPr>
        <p:sp>
          <p:nvSpPr>
            <p:cNvPr id="11312" name="Line 9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3" name="Line 9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4" name="Line 9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1307" name="Group 98"/>
          <p:cNvGrpSpPr>
            <a:grpSpLocks/>
          </p:cNvGrpSpPr>
          <p:nvPr/>
        </p:nvGrpSpPr>
        <p:grpSpPr bwMode="auto">
          <a:xfrm>
            <a:off x="7772400" y="5867400"/>
            <a:ext cx="914400" cy="914400"/>
            <a:chOff x="288" y="1104"/>
            <a:chExt cx="576" cy="576"/>
          </a:xfrm>
        </p:grpSpPr>
        <p:sp>
          <p:nvSpPr>
            <p:cNvPr id="11309" name="Line 9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0" name="Line 10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311" name="Line 10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11308" name="Rectangle 102"/>
          <p:cNvSpPr>
            <a:spLocks noChangeArrowheads="1"/>
          </p:cNvSpPr>
          <p:nvPr/>
        </p:nvSpPr>
        <p:spPr bwMode="auto">
          <a:xfrm>
            <a:off x="4092575" y="3108325"/>
            <a:ext cx="944563"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4" descr="0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descr="0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6" descr="0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7" descr="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8" descr="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9" descr="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0" descr="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3" name="Picture 11" descr="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4" name="Picture 12" descr="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13" descr="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6" name="Picture 14" descr="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15" descr="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16" descr="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17" descr="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0" name="Picture 18" descr="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1" name="Picture 19" descr="2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2" name="Picture 20" descr="2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3" name="Picture 21" descr="2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4" name="Picture 22" descr="2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5" name="Text Box 24"/>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13336" name="Group 25"/>
          <p:cNvGrpSpPr>
            <a:grpSpLocks/>
          </p:cNvGrpSpPr>
          <p:nvPr/>
        </p:nvGrpSpPr>
        <p:grpSpPr bwMode="auto">
          <a:xfrm>
            <a:off x="457200" y="1752600"/>
            <a:ext cx="914400" cy="914400"/>
            <a:chOff x="288" y="1104"/>
            <a:chExt cx="576" cy="576"/>
          </a:xfrm>
        </p:grpSpPr>
        <p:sp>
          <p:nvSpPr>
            <p:cNvPr id="13410" name="Line 2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11" name="Line 2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12" name="Line 2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37" name="Group 29"/>
          <p:cNvGrpSpPr>
            <a:grpSpLocks/>
          </p:cNvGrpSpPr>
          <p:nvPr/>
        </p:nvGrpSpPr>
        <p:grpSpPr bwMode="auto">
          <a:xfrm>
            <a:off x="5943600" y="1752600"/>
            <a:ext cx="914400" cy="914400"/>
            <a:chOff x="288" y="1104"/>
            <a:chExt cx="576" cy="576"/>
          </a:xfrm>
        </p:grpSpPr>
        <p:sp>
          <p:nvSpPr>
            <p:cNvPr id="13407" name="Line 3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8" name="Line 3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9" name="Line 3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38" name="Group 33"/>
          <p:cNvGrpSpPr>
            <a:grpSpLocks/>
          </p:cNvGrpSpPr>
          <p:nvPr/>
        </p:nvGrpSpPr>
        <p:grpSpPr bwMode="auto">
          <a:xfrm>
            <a:off x="457200" y="3124200"/>
            <a:ext cx="914400" cy="914400"/>
            <a:chOff x="288" y="1104"/>
            <a:chExt cx="576" cy="576"/>
          </a:xfrm>
        </p:grpSpPr>
        <p:sp>
          <p:nvSpPr>
            <p:cNvPr id="13404" name="Line 3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5" name="Line 3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6" name="Line 3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39" name="Group 37"/>
          <p:cNvGrpSpPr>
            <a:grpSpLocks/>
          </p:cNvGrpSpPr>
          <p:nvPr/>
        </p:nvGrpSpPr>
        <p:grpSpPr bwMode="auto">
          <a:xfrm>
            <a:off x="4114800" y="1752600"/>
            <a:ext cx="914400" cy="914400"/>
            <a:chOff x="288" y="1104"/>
            <a:chExt cx="576" cy="576"/>
          </a:xfrm>
        </p:grpSpPr>
        <p:sp>
          <p:nvSpPr>
            <p:cNvPr id="13401" name="Line 3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2" name="Line 3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3" name="Line 4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0" name="Group 41"/>
          <p:cNvGrpSpPr>
            <a:grpSpLocks/>
          </p:cNvGrpSpPr>
          <p:nvPr/>
        </p:nvGrpSpPr>
        <p:grpSpPr bwMode="auto">
          <a:xfrm>
            <a:off x="2286000" y="1752600"/>
            <a:ext cx="914400" cy="914400"/>
            <a:chOff x="288" y="1104"/>
            <a:chExt cx="576" cy="576"/>
          </a:xfrm>
        </p:grpSpPr>
        <p:sp>
          <p:nvSpPr>
            <p:cNvPr id="13398" name="Line 4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9" name="Line 4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400" name="Line 4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1" name="Group 45"/>
          <p:cNvGrpSpPr>
            <a:grpSpLocks/>
          </p:cNvGrpSpPr>
          <p:nvPr/>
        </p:nvGrpSpPr>
        <p:grpSpPr bwMode="auto">
          <a:xfrm>
            <a:off x="7772400" y="1752600"/>
            <a:ext cx="914400" cy="914400"/>
            <a:chOff x="288" y="1104"/>
            <a:chExt cx="576" cy="576"/>
          </a:xfrm>
        </p:grpSpPr>
        <p:sp>
          <p:nvSpPr>
            <p:cNvPr id="13395" name="Line 4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6" name="Line 4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7" name="Line 4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2" name="Group 49"/>
          <p:cNvGrpSpPr>
            <a:grpSpLocks/>
          </p:cNvGrpSpPr>
          <p:nvPr/>
        </p:nvGrpSpPr>
        <p:grpSpPr bwMode="auto">
          <a:xfrm>
            <a:off x="2362200" y="3124200"/>
            <a:ext cx="914400" cy="914400"/>
            <a:chOff x="288" y="1104"/>
            <a:chExt cx="576" cy="576"/>
          </a:xfrm>
        </p:grpSpPr>
        <p:sp>
          <p:nvSpPr>
            <p:cNvPr id="13392" name="Line 5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3" name="Line 5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4" name="Line 5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3" name="Group 53"/>
          <p:cNvGrpSpPr>
            <a:grpSpLocks/>
          </p:cNvGrpSpPr>
          <p:nvPr/>
        </p:nvGrpSpPr>
        <p:grpSpPr bwMode="auto">
          <a:xfrm>
            <a:off x="4114800" y="3124200"/>
            <a:ext cx="914400" cy="914400"/>
            <a:chOff x="288" y="1104"/>
            <a:chExt cx="576" cy="576"/>
          </a:xfrm>
        </p:grpSpPr>
        <p:sp>
          <p:nvSpPr>
            <p:cNvPr id="13389" name="Line 5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0" name="Line 5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91" name="Line 5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4" name="Group 57"/>
          <p:cNvGrpSpPr>
            <a:grpSpLocks/>
          </p:cNvGrpSpPr>
          <p:nvPr/>
        </p:nvGrpSpPr>
        <p:grpSpPr bwMode="auto">
          <a:xfrm>
            <a:off x="5943600" y="3124200"/>
            <a:ext cx="914400" cy="914400"/>
            <a:chOff x="288" y="1104"/>
            <a:chExt cx="576" cy="576"/>
          </a:xfrm>
        </p:grpSpPr>
        <p:sp>
          <p:nvSpPr>
            <p:cNvPr id="13386" name="Line 5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7" name="Line 5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8" name="Line 6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5" name="Group 61"/>
          <p:cNvGrpSpPr>
            <a:grpSpLocks/>
          </p:cNvGrpSpPr>
          <p:nvPr/>
        </p:nvGrpSpPr>
        <p:grpSpPr bwMode="auto">
          <a:xfrm>
            <a:off x="7772400" y="3124200"/>
            <a:ext cx="914400" cy="914400"/>
            <a:chOff x="288" y="1104"/>
            <a:chExt cx="576" cy="576"/>
          </a:xfrm>
        </p:grpSpPr>
        <p:sp>
          <p:nvSpPr>
            <p:cNvPr id="13383" name="Line 6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4" name="Line 6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5" name="Line 6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6" name="Group 65"/>
          <p:cNvGrpSpPr>
            <a:grpSpLocks/>
          </p:cNvGrpSpPr>
          <p:nvPr/>
        </p:nvGrpSpPr>
        <p:grpSpPr bwMode="auto">
          <a:xfrm>
            <a:off x="2286000" y="4495800"/>
            <a:ext cx="914400" cy="914400"/>
            <a:chOff x="288" y="1104"/>
            <a:chExt cx="576" cy="576"/>
          </a:xfrm>
        </p:grpSpPr>
        <p:sp>
          <p:nvSpPr>
            <p:cNvPr id="13380" name="Line 6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1" name="Line 6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82" name="Line 6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7" name="Group 69"/>
          <p:cNvGrpSpPr>
            <a:grpSpLocks/>
          </p:cNvGrpSpPr>
          <p:nvPr/>
        </p:nvGrpSpPr>
        <p:grpSpPr bwMode="auto">
          <a:xfrm>
            <a:off x="4114800" y="4495800"/>
            <a:ext cx="914400" cy="914400"/>
            <a:chOff x="288" y="1104"/>
            <a:chExt cx="576" cy="576"/>
          </a:xfrm>
        </p:grpSpPr>
        <p:sp>
          <p:nvSpPr>
            <p:cNvPr id="13377" name="Line 7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8" name="Line 7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9" name="Line 7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8" name="Group 73"/>
          <p:cNvGrpSpPr>
            <a:grpSpLocks/>
          </p:cNvGrpSpPr>
          <p:nvPr/>
        </p:nvGrpSpPr>
        <p:grpSpPr bwMode="auto">
          <a:xfrm>
            <a:off x="5943600" y="4495800"/>
            <a:ext cx="914400" cy="914400"/>
            <a:chOff x="288" y="1104"/>
            <a:chExt cx="576" cy="576"/>
          </a:xfrm>
        </p:grpSpPr>
        <p:sp>
          <p:nvSpPr>
            <p:cNvPr id="13374" name="Line 7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5" name="Line 7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6" name="Line 7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49" name="Group 77"/>
          <p:cNvGrpSpPr>
            <a:grpSpLocks/>
          </p:cNvGrpSpPr>
          <p:nvPr/>
        </p:nvGrpSpPr>
        <p:grpSpPr bwMode="auto">
          <a:xfrm>
            <a:off x="7772400" y="4495800"/>
            <a:ext cx="914400" cy="914400"/>
            <a:chOff x="288" y="1104"/>
            <a:chExt cx="576" cy="576"/>
          </a:xfrm>
        </p:grpSpPr>
        <p:sp>
          <p:nvSpPr>
            <p:cNvPr id="13371" name="Line 7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2" name="Line 7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3" name="Line 8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50" name="Group 81"/>
          <p:cNvGrpSpPr>
            <a:grpSpLocks/>
          </p:cNvGrpSpPr>
          <p:nvPr/>
        </p:nvGrpSpPr>
        <p:grpSpPr bwMode="auto">
          <a:xfrm>
            <a:off x="457200" y="5867400"/>
            <a:ext cx="914400" cy="914400"/>
            <a:chOff x="288" y="1104"/>
            <a:chExt cx="576" cy="576"/>
          </a:xfrm>
        </p:grpSpPr>
        <p:sp>
          <p:nvSpPr>
            <p:cNvPr id="13368" name="Line 8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9" name="Line 8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70" name="Line 8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51" name="Group 85"/>
          <p:cNvGrpSpPr>
            <a:grpSpLocks/>
          </p:cNvGrpSpPr>
          <p:nvPr/>
        </p:nvGrpSpPr>
        <p:grpSpPr bwMode="auto">
          <a:xfrm>
            <a:off x="2286000" y="5867400"/>
            <a:ext cx="914400" cy="914400"/>
            <a:chOff x="288" y="1104"/>
            <a:chExt cx="576" cy="576"/>
          </a:xfrm>
        </p:grpSpPr>
        <p:sp>
          <p:nvSpPr>
            <p:cNvPr id="13365" name="Line 8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6" name="Line 8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7" name="Line 8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52" name="Group 89"/>
          <p:cNvGrpSpPr>
            <a:grpSpLocks/>
          </p:cNvGrpSpPr>
          <p:nvPr/>
        </p:nvGrpSpPr>
        <p:grpSpPr bwMode="auto">
          <a:xfrm>
            <a:off x="4114800" y="5867400"/>
            <a:ext cx="914400" cy="914400"/>
            <a:chOff x="288" y="1104"/>
            <a:chExt cx="576" cy="576"/>
          </a:xfrm>
        </p:grpSpPr>
        <p:sp>
          <p:nvSpPr>
            <p:cNvPr id="13362" name="Line 9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3" name="Line 9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4" name="Line 9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53" name="Group 93"/>
          <p:cNvGrpSpPr>
            <a:grpSpLocks/>
          </p:cNvGrpSpPr>
          <p:nvPr/>
        </p:nvGrpSpPr>
        <p:grpSpPr bwMode="auto">
          <a:xfrm>
            <a:off x="5943600" y="5867400"/>
            <a:ext cx="914400" cy="914400"/>
            <a:chOff x="288" y="1104"/>
            <a:chExt cx="576" cy="576"/>
          </a:xfrm>
        </p:grpSpPr>
        <p:sp>
          <p:nvSpPr>
            <p:cNvPr id="13359" name="Line 9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0" name="Line 9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61" name="Line 9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3354" name="Group 97"/>
          <p:cNvGrpSpPr>
            <a:grpSpLocks/>
          </p:cNvGrpSpPr>
          <p:nvPr/>
        </p:nvGrpSpPr>
        <p:grpSpPr bwMode="auto">
          <a:xfrm>
            <a:off x="7772400" y="5867400"/>
            <a:ext cx="914400" cy="914400"/>
            <a:chOff x="288" y="1104"/>
            <a:chExt cx="576" cy="576"/>
          </a:xfrm>
        </p:grpSpPr>
        <p:sp>
          <p:nvSpPr>
            <p:cNvPr id="13356" name="Line 9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7" name="Line 9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58" name="Line 10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13355" name="Rectangle 101"/>
          <p:cNvSpPr>
            <a:spLocks noChangeArrowheads="1"/>
          </p:cNvSpPr>
          <p:nvPr/>
        </p:nvSpPr>
        <p:spPr bwMode="auto">
          <a:xfrm>
            <a:off x="2274888" y="365125"/>
            <a:ext cx="944562" cy="935038"/>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4" descr="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5" descr="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0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7" descr="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8" descr="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9" descr="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0" descr="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1" descr="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12" descr="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13" descr="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14" descr="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4" name="Picture 15" descr="1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5" name="Picture 16" descr="1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6" name="Picture 17" descr="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7" name="Picture 18" descr="2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8" name="Picture 19" descr="2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9" name="Picture 20" descr="2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0" name="Picture 21" descr="2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1" name="Picture 22" descr="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2" name="Text Box 23"/>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15383" name="Group 24"/>
          <p:cNvGrpSpPr>
            <a:grpSpLocks/>
          </p:cNvGrpSpPr>
          <p:nvPr/>
        </p:nvGrpSpPr>
        <p:grpSpPr bwMode="auto">
          <a:xfrm>
            <a:off x="457200" y="1752600"/>
            <a:ext cx="914400" cy="914400"/>
            <a:chOff x="288" y="1104"/>
            <a:chExt cx="576" cy="576"/>
          </a:xfrm>
        </p:grpSpPr>
        <p:sp>
          <p:nvSpPr>
            <p:cNvPr id="15457" name="Line 2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8" name="Line 2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9" name="Line 2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4" name="Group 28"/>
          <p:cNvGrpSpPr>
            <a:grpSpLocks/>
          </p:cNvGrpSpPr>
          <p:nvPr/>
        </p:nvGrpSpPr>
        <p:grpSpPr bwMode="auto">
          <a:xfrm>
            <a:off x="5943600" y="1752600"/>
            <a:ext cx="914400" cy="914400"/>
            <a:chOff x="288" y="1104"/>
            <a:chExt cx="576" cy="576"/>
          </a:xfrm>
        </p:grpSpPr>
        <p:sp>
          <p:nvSpPr>
            <p:cNvPr id="15454" name="Line 2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5" name="Line 3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6" name="Line 3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5" name="Group 32"/>
          <p:cNvGrpSpPr>
            <a:grpSpLocks/>
          </p:cNvGrpSpPr>
          <p:nvPr/>
        </p:nvGrpSpPr>
        <p:grpSpPr bwMode="auto">
          <a:xfrm>
            <a:off x="457200" y="3124200"/>
            <a:ext cx="914400" cy="914400"/>
            <a:chOff x="288" y="1104"/>
            <a:chExt cx="576" cy="576"/>
          </a:xfrm>
        </p:grpSpPr>
        <p:sp>
          <p:nvSpPr>
            <p:cNvPr id="15451" name="Line 3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2" name="Line 3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3" name="Line 3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6" name="Group 36"/>
          <p:cNvGrpSpPr>
            <a:grpSpLocks/>
          </p:cNvGrpSpPr>
          <p:nvPr/>
        </p:nvGrpSpPr>
        <p:grpSpPr bwMode="auto">
          <a:xfrm>
            <a:off x="4114800" y="1752600"/>
            <a:ext cx="914400" cy="914400"/>
            <a:chOff x="288" y="1104"/>
            <a:chExt cx="576" cy="576"/>
          </a:xfrm>
        </p:grpSpPr>
        <p:sp>
          <p:nvSpPr>
            <p:cNvPr id="15448" name="Line 3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9" name="Line 3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50" name="Line 3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7" name="Group 40"/>
          <p:cNvGrpSpPr>
            <a:grpSpLocks/>
          </p:cNvGrpSpPr>
          <p:nvPr/>
        </p:nvGrpSpPr>
        <p:grpSpPr bwMode="auto">
          <a:xfrm>
            <a:off x="2286000" y="1752600"/>
            <a:ext cx="914400" cy="914400"/>
            <a:chOff x="288" y="1104"/>
            <a:chExt cx="576" cy="576"/>
          </a:xfrm>
        </p:grpSpPr>
        <p:sp>
          <p:nvSpPr>
            <p:cNvPr id="15445" name="Line 4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6" name="Line 4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7" name="Line 4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8" name="Group 44"/>
          <p:cNvGrpSpPr>
            <a:grpSpLocks/>
          </p:cNvGrpSpPr>
          <p:nvPr/>
        </p:nvGrpSpPr>
        <p:grpSpPr bwMode="auto">
          <a:xfrm>
            <a:off x="7772400" y="1752600"/>
            <a:ext cx="914400" cy="914400"/>
            <a:chOff x="288" y="1104"/>
            <a:chExt cx="576" cy="576"/>
          </a:xfrm>
        </p:grpSpPr>
        <p:sp>
          <p:nvSpPr>
            <p:cNvPr id="15442" name="Line 4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3" name="Line 4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4" name="Line 4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89" name="Group 48"/>
          <p:cNvGrpSpPr>
            <a:grpSpLocks/>
          </p:cNvGrpSpPr>
          <p:nvPr/>
        </p:nvGrpSpPr>
        <p:grpSpPr bwMode="auto">
          <a:xfrm>
            <a:off x="2362200" y="3124200"/>
            <a:ext cx="914400" cy="914400"/>
            <a:chOff x="288" y="1104"/>
            <a:chExt cx="576" cy="576"/>
          </a:xfrm>
        </p:grpSpPr>
        <p:sp>
          <p:nvSpPr>
            <p:cNvPr id="15439" name="Line 4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0" name="Line 5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41" name="Line 5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0" name="Group 52"/>
          <p:cNvGrpSpPr>
            <a:grpSpLocks/>
          </p:cNvGrpSpPr>
          <p:nvPr/>
        </p:nvGrpSpPr>
        <p:grpSpPr bwMode="auto">
          <a:xfrm>
            <a:off x="4114800" y="3124200"/>
            <a:ext cx="914400" cy="914400"/>
            <a:chOff x="288" y="1104"/>
            <a:chExt cx="576" cy="576"/>
          </a:xfrm>
        </p:grpSpPr>
        <p:sp>
          <p:nvSpPr>
            <p:cNvPr id="15436" name="Line 5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7" name="Line 5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8" name="Line 5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1" name="Group 56"/>
          <p:cNvGrpSpPr>
            <a:grpSpLocks/>
          </p:cNvGrpSpPr>
          <p:nvPr/>
        </p:nvGrpSpPr>
        <p:grpSpPr bwMode="auto">
          <a:xfrm>
            <a:off x="5943600" y="3124200"/>
            <a:ext cx="914400" cy="914400"/>
            <a:chOff x="288" y="1104"/>
            <a:chExt cx="576" cy="576"/>
          </a:xfrm>
        </p:grpSpPr>
        <p:sp>
          <p:nvSpPr>
            <p:cNvPr id="15433" name="Line 5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4" name="Line 5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5" name="Line 5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2" name="Group 60"/>
          <p:cNvGrpSpPr>
            <a:grpSpLocks/>
          </p:cNvGrpSpPr>
          <p:nvPr/>
        </p:nvGrpSpPr>
        <p:grpSpPr bwMode="auto">
          <a:xfrm>
            <a:off x="7772400" y="3124200"/>
            <a:ext cx="914400" cy="914400"/>
            <a:chOff x="288" y="1104"/>
            <a:chExt cx="576" cy="576"/>
          </a:xfrm>
        </p:grpSpPr>
        <p:sp>
          <p:nvSpPr>
            <p:cNvPr id="15430" name="Line 6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1" name="Line 6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32" name="Line 6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3" name="Group 64"/>
          <p:cNvGrpSpPr>
            <a:grpSpLocks/>
          </p:cNvGrpSpPr>
          <p:nvPr/>
        </p:nvGrpSpPr>
        <p:grpSpPr bwMode="auto">
          <a:xfrm>
            <a:off x="2286000" y="4495800"/>
            <a:ext cx="914400" cy="914400"/>
            <a:chOff x="288" y="1104"/>
            <a:chExt cx="576" cy="576"/>
          </a:xfrm>
        </p:grpSpPr>
        <p:sp>
          <p:nvSpPr>
            <p:cNvPr id="15427" name="Line 6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8" name="Line 6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9" name="Line 6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4" name="Group 68"/>
          <p:cNvGrpSpPr>
            <a:grpSpLocks/>
          </p:cNvGrpSpPr>
          <p:nvPr/>
        </p:nvGrpSpPr>
        <p:grpSpPr bwMode="auto">
          <a:xfrm>
            <a:off x="4114800" y="4495800"/>
            <a:ext cx="914400" cy="914400"/>
            <a:chOff x="288" y="1104"/>
            <a:chExt cx="576" cy="576"/>
          </a:xfrm>
        </p:grpSpPr>
        <p:sp>
          <p:nvSpPr>
            <p:cNvPr id="15424" name="Line 6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5" name="Line 7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6" name="Line 7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5" name="Group 72"/>
          <p:cNvGrpSpPr>
            <a:grpSpLocks/>
          </p:cNvGrpSpPr>
          <p:nvPr/>
        </p:nvGrpSpPr>
        <p:grpSpPr bwMode="auto">
          <a:xfrm>
            <a:off x="5943600" y="4495800"/>
            <a:ext cx="914400" cy="914400"/>
            <a:chOff x="288" y="1104"/>
            <a:chExt cx="576" cy="576"/>
          </a:xfrm>
        </p:grpSpPr>
        <p:sp>
          <p:nvSpPr>
            <p:cNvPr id="15421" name="Line 7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2" name="Line 7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3" name="Line 7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6" name="Group 76"/>
          <p:cNvGrpSpPr>
            <a:grpSpLocks/>
          </p:cNvGrpSpPr>
          <p:nvPr/>
        </p:nvGrpSpPr>
        <p:grpSpPr bwMode="auto">
          <a:xfrm>
            <a:off x="7772400" y="4495800"/>
            <a:ext cx="914400" cy="914400"/>
            <a:chOff x="288" y="1104"/>
            <a:chExt cx="576" cy="576"/>
          </a:xfrm>
        </p:grpSpPr>
        <p:sp>
          <p:nvSpPr>
            <p:cNvPr id="15418" name="Line 7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9" name="Line 7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20" name="Line 7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7" name="Group 80"/>
          <p:cNvGrpSpPr>
            <a:grpSpLocks/>
          </p:cNvGrpSpPr>
          <p:nvPr/>
        </p:nvGrpSpPr>
        <p:grpSpPr bwMode="auto">
          <a:xfrm>
            <a:off x="457200" y="5867400"/>
            <a:ext cx="914400" cy="914400"/>
            <a:chOff x="288" y="1104"/>
            <a:chExt cx="576" cy="576"/>
          </a:xfrm>
        </p:grpSpPr>
        <p:sp>
          <p:nvSpPr>
            <p:cNvPr id="15415" name="Line 8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6" name="Line 8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7" name="Line 8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8" name="Group 84"/>
          <p:cNvGrpSpPr>
            <a:grpSpLocks/>
          </p:cNvGrpSpPr>
          <p:nvPr/>
        </p:nvGrpSpPr>
        <p:grpSpPr bwMode="auto">
          <a:xfrm>
            <a:off x="2286000" y="5867400"/>
            <a:ext cx="914400" cy="914400"/>
            <a:chOff x="288" y="1104"/>
            <a:chExt cx="576" cy="576"/>
          </a:xfrm>
        </p:grpSpPr>
        <p:sp>
          <p:nvSpPr>
            <p:cNvPr id="15412" name="Line 8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3" name="Line 8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4" name="Line 8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399" name="Group 88"/>
          <p:cNvGrpSpPr>
            <a:grpSpLocks/>
          </p:cNvGrpSpPr>
          <p:nvPr/>
        </p:nvGrpSpPr>
        <p:grpSpPr bwMode="auto">
          <a:xfrm>
            <a:off x="4114800" y="5867400"/>
            <a:ext cx="914400" cy="914400"/>
            <a:chOff x="288" y="1104"/>
            <a:chExt cx="576" cy="576"/>
          </a:xfrm>
        </p:grpSpPr>
        <p:sp>
          <p:nvSpPr>
            <p:cNvPr id="15409" name="Line 8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0" name="Line 9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11" name="Line 9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400" name="Group 92"/>
          <p:cNvGrpSpPr>
            <a:grpSpLocks/>
          </p:cNvGrpSpPr>
          <p:nvPr/>
        </p:nvGrpSpPr>
        <p:grpSpPr bwMode="auto">
          <a:xfrm>
            <a:off x="5943600" y="5867400"/>
            <a:ext cx="914400" cy="914400"/>
            <a:chOff x="288" y="1104"/>
            <a:chExt cx="576" cy="576"/>
          </a:xfrm>
        </p:grpSpPr>
        <p:sp>
          <p:nvSpPr>
            <p:cNvPr id="15406" name="Line 9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7" name="Line 9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8" name="Line 9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5401" name="Group 96"/>
          <p:cNvGrpSpPr>
            <a:grpSpLocks/>
          </p:cNvGrpSpPr>
          <p:nvPr/>
        </p:nvGrpSpPr>
        <p:grpSpPr bwMode="auto">
          <a:xfrm>
            <a:off x="7772400" y="5867400"/>
            <a:ext cx="914400" cy="914400"/>
            <a:chOff x="288" y="1104"/>
            <a:chExt cx="576" cy="576"/>
          </a:xfrm>
        </p:grpSpPr>
        <p:sp>
          <p:nvSpPr>
            <p:cNvPr id="15403" name="Line 9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4" name="Line 9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5405" name="Line 9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15402" name="Rectangle 100"/>
          <p:cNvSpPr>
            <a:spLocks noChangeArrowheads="1"/>
          </p:cNvSpPr>
          <p:nvPr/>
        </p:nvSpPr>
        <p:spPr bwMode="auto">
          <a:xfrm>
            <a:off x="7761288" y="5865813"/>
            <a:ext cx="944562"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4" descr="0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5" descr="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6" descr="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7" descr="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8" descr="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9" descr="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10" descr="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1" descr="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2" descr="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13" descr="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14" descr="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15" descr="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6" descr="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4" name="Picture 17" descr="2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8" descr="2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6" name="Picture 19" descr="2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20" descr="2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8" name="Picture 21" descr="2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9" name="Text Box 22"/>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17430" name="Group 23"/>
          <p:cNvGrpSpPr>
            <a:grpSpLocks/>
          </p:cNvGrpSpPr>
          <p:nvPr/>
        </p:nvGrpSpPr>
        <p:grpSpPr bwMode="auto">
          <a:xfrm>
            <a:off x="457200" y="1752600"/>
            <a:ext cx="914400" cy="914400"/>
            <a:chOff x="288" y="1104"/>
            <a:chExt cx="576" cy="576"/>
          </a:xfrm>
        </p:grpSpPr>
        <p:sp>
          <p:nvSpPr>
            <p:cNvPr id="17504" name="Line 2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505" name="Line 2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506" name="Line 2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1" name="Group 27"/>
          <p:cNvGrpSpPr>
            <a:grpSpLocks/>
          </p:cNvGrpSpPr>
          <p:nvPr/>
        </p:nvGrpSpPr>
        <p:grpSpPr bwMode="auto">
          <a:xfrm>
            <a:off x="5943600" y="1752600"/>
            <a:ext cx="914400" cy="914400"/>
            <a:chOff x="288" y="1104"/>
            <a:chExt cx="576" cy="576"/>
          </a:xfrm>
        </p:grpSpPr>
        <p:sp>
          <p:nvSpPr>
            <p:cNvPr id="17501" name="Line 2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502" name="Line 2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503" name="Line 3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2" name="Group 31"/>
          <p:cNvGrpSpPr>
            <a:grpSpLocks/>
          </p:cNvGrpSpPr>
          <p:nvPr/>
        </p:nvGrpSpPr>
        <p:grpSpPr bwMode="auto">
          <a:xfrm>
            <a:off x="457200" y="3124200"/>
            <a:ext cx="914400" cy="914400"/>
            <a:chOff x="288" y="1104"/>
            <a:chExt cx="576" cy="576"/>
          </a:xfrm>
        </p:grpSpPr>
        <p:sp>
          <p:nvSpPr>
            <p:cNvPr id="17498" name="Line 3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9" name="Line 3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500" name="Line 3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3" name="Group 35"/>
          <p:cNvGrpSpPr>
            <a:grpSpLocks/>
          </p:cNvGrpSpPr>
          <p:nvPr/>
        </p:nvGrpSpPr>
        <p:grpSpPr bwMode="auto">
          <a:xfrm>
            <a:off x="4114800" y="1752600"/>
            <a:ext cx="914400" cy="914400"/>
            <a:chOff x="288" y="1104"/>
            <a:chExt cx="576" cy="576"/>
          </a:xfrm>
        </p:grpSpPr>
        <p:sp>
          <p:nvSpPr>
            <p:cNvPr id="17495" name="Line 3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6" name="Line 3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7" name="Line 3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4" name="Group 39"/>
          <p:cNvGrpSpPr>
            <a:grpSpLocks/>
          </p:cNvGrpSpPr>
          <p:nvPr/>
        </p:nvGrpSpPr>
        <p:grpSpPr bwMode="auto">
          <a:xfrm>
            <a:off x="2286000" y="1752600"/>
            <a:ext cx="914400" cy="914400"/>
            <a:chOff x="288" y="1104"/>
            <a:chExt cx="576" cy="576"/>
          </a:xfrm>
        </p:grpSpPr>
        <p:sp>
          <p:nvSpPr>
            <p:cNvPr id="17492" name="Line 4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3" name="Line 4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4" name="Line 4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5" name="Group 43"/>
          <p:cNvGrpSpPr>
            <a:grpSpLocks/>
          </p:cNvGrpSpPr>
          <p:nvPr/>
        </p:nvGrpSpPr>
        <p:grpSpPr bwMode="auto">
          <a:xfrm>
            <a:off x="7772400" y="1752600"/>
            <a:ext cx="914400" cy="914400"/>
            <a:chOff x="288" y="1104"/>
            <a:chExt cx="576" cy="576"/>
          </a:xfrm>
        </p:grpSpPr>
        <p:sp>
          <p:nvSpPr>
            <p:cNvPr id="17489" name="Line 4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0" name="Line 4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91" name="Line 4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6" name="Group 47"/>
          <p:cNvGrpSpPr>
            <a:grpSpLocks/>
          </p:cNvGrpSpPr>
          <p:nvPr/>
        </p:nvGrpSpPr>
        <p:grpSpPr bwMode="auto">
          <a:xfrm>
            <a:off x="2362200" y="3124200"/>
            <a:ext cx="914400" cy="914400"/>
            <a:chOff x="288" y="1104"/>
            <a:chExt cx="576" cy="576"/>
          </a:xfrm>
        </p:grpSpPr>
        <p:sp>
          <p:nvSpPr>
            <p:cNvPr id="17486" name="Line 4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7" name="Line 4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8" name="Line 5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7" name="Group 51"/>
          <p:cNvGrpSpPr>
            <a:grpSpLocks/>
          </p:cNvGrpSpPr>
          <p:nvPr/>
        </p:nvGrpSpPr>
        <p:grpSpPr bwMode="auto">
          <a:xfrm>
            <a:off x="4114800" y="3124200"/>
            <a:ext cx="914400" cy="914400"/>
            <a:chOff x="288" y="1104"/>
            <a:chExt cx="576" cy="576"/>
          </a:xfrm>
        </p:grpSpPr>
        <p:sp>
          <p:nvSpPr>
            <p:cNvPr id="17483" name="Line 5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4" name="Line 5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5" name="Line 5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8" name="Group 55"/>
          <p:cNvGrpSpPr>
            <a:grpSpLocks/>
          </p:cNvGrpSpPr>
          <p:nvPr/>
        </p:nvGrpSpPr>
        <p:grpSpPr bwMode="auto">
          <a:xfrm>
            <a:off x="5943600" y="3124200"/>
            <a:ext cx="914400" cy="914400"/>
            <a:chOff x="288" y="1104"/>
            <a:chExt cx="576" cy="576"/>
          </a:xfrm>
        </p:grpSpPr>
        <p:sp>
          <p:nvSpPr>
            <p:cNvPr id="17480" name="Line 5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1" name="Line 5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82" name="Line 5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39" name="Group 59"/>
          <p:cNvGrpSpPr>
            <a:grpSpLocks/>
          </p:cNvGrpSpPr>
          <p:nvPr/>
        </p:nvGrpSpPr>
        <p:grpSpPr bwMode="auto">
          <a:xfrm>
            <a:off x="7772400" y="3124200"/>
            <a:ext cx="914400" cy="914400"/>
            <a:chOff x="288" y="1104"/>
            <a:chExt cx="576" cy="576"/>
          </a:xfrm>
        </p:grpSpPr>
        <p:sp>
          <p:nvSpPr>
            <p:cNvPr id="17477" name="Line 6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8" name="Line 6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9" name="Line 6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0" name="Group 63"/>
          <p:cNvGrpSpPr>
            <a:grpSpLocks/>
          </p:cNvGrpSpPr>
          <p:nvPr/>
        </p:nvGrpSpPr>
        <p:grpSpPr bwMode="auto">
          <a:xfrm>
            <a:off x="2286000" y="4495800"/>
            <a:ext cx="914400" cy="914400"/>
            <a:chOff x="288" y="1104"/>
            <a:chExt cx="576" cy="576"/>
          </a:xfrm>
        </p:grpSpPr>
        <p:sp>
          <p:nvSpPr>
            <p:cNvPr id="17474" name="Line 6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5" name="Line 6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6" name="Line 6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1" name="Group 67"/>
          <p:cNvGrpSpPr>
            <a:grpSpLocks/>
          </p:cNvGrpSpPr>
          <p:nvPr/>
        </p:nvGrpSpPr>
        <p:grpSpPr bwMode="auto">
          <a:xfrm>
            <a:off x="4114800" y="4495800"/>
            <a:ext cx="914400" cy="914400"/>
            <a:chOff x="288" y="1104"/>
            <a:chExt cx="576" cy="576"/>
          </a:xfrm>
        </p:grpSpPr>
        <p:sp>
          <p:nvSpPr>
            <p:cNvPr id="17471" name="Line 6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2" name="Line 6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3" name="Line 7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2" name="Group 71"/>
          <p:cNvGrpSpPr>
            <a:grpSpLocks/>
          </p:cNvGrpSpPr>
          <p:nvPr/>
        </p:nvGrpSpPr>
        <p:grpSpPr bwMode="auto">
          <a:xfrm>
            <a:off x="5943600" y="4495800"/>
            <a:ext cx="914400" cy="914400"/>
            <a:chOff x="288" y="1104"/>
            <a:chExt cx="576" cy="576"/>
          </a:xfrm>
        </p:grpSpPr>
        <p:sp>
          <p:nvSpPr>
            <p:cNvPr id="17468" name="Line 7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9" name="Line 7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70" name="Line 7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3" name="Group 75"/>
          <p:cNvGrpSpPr>
            <a:grpSpLocks/>
          </p:cNvGrpSpPr>
          <p:nvPr/>
        </p:nvGrpSpPr>
        <p:grpSpPr bwMode="auto">
          <a:xfrm>
            <a:off x="7772400" y="4495800"/>
            <a:ext cx="914400" cy="914400"/>
            <a:chOff x="288" y="1104"/>
            <a:chExt cx="576" cy="576"/>
          </a:xfrm>
        </p:grpSpPr>
        <p:sp>
          <p:nvSpPr>
            <p:cNvPr id="17465" name="Line 7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6" name="Line 7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7" name="Line 7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4" name="Group 79"/>
          <p:cNvGrpSpPr>
            <a:grpSpLocks/>
          </p:cNvGrpSpPr>
          <p:nvPr/>
        </p:nvGrpSpPr>
        <p:grpSpPr bwMode="auto">
          <a:xfrm>
            <a:off x="457200" y="5867400"/>
            <a:ext cx="914400" cy="914400"/>
            <a:chOff x="288" y="1104"/>
            <a:chExt cx="576" cy="576"/>
          </a:xfrm>
        </p:grpSpPr>
        <p:sp>
          <p:nvSpPr>
            <p:cNvPr id="17462" name="Line 80"/>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3" name="Line 81"/>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4" name="Line 82"/>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5" name="Group 83"/>
          <p:cNvGrpSpPr>
            <a:grpSpLocks/>
          </p:cNvGrpSpPr>
          <p:nvPr/>
        </p:nvGrpSpPr>
        <p:grpSpPr bwMode="auto">
          <a:xfrm>
            <a:off x="2286000" y="5867400"/>
            <a:ext cx="914400" cy="914400"/>
            <a:chOff x="288" y="1104"/>
            <a:chExt cx="576" cy="576"/>
          </a:xfrm>
        </p:grpSpPr>
        <p:sp>
          <p:nvSpPr>
            <p:cNvPr id="17459" name="Line 84"/>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0" name="Line 85"/>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61" name="Line 86"/>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6" name="Group 87"/>
          <p:cNvGrpSpPr>
            <a:grpSpLocks/>
          </p:cNvGrpSpPr>
          <p:nvPr/>
        </p:nvGrpSpPr>
        <p:grpSpPr bwMode="auto">
          <a:xfrm>
            <a:off x="4114800" y="5867400"/>
            <a:ext cx="914400" cy="914400"/>
            <a:chOff x="288" y="1104"/>
            <a:chExt cx="576" cy="576"/>
          </a:xfrm>
        </p:grpSpPr>
        <p:sp>
          <p:nvSpPr>
            <p:cNvPr id="17456" name="Line 88"/>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7" name="Line 89"/>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8" name="Line 90"/>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7" name="Group 91"/>
          <p:cNvGrpSpPr>
            <a:grpSpLocks/>
          </p:cNvGrpSpPr>
          <p:nvPr/>
        </p:nvGrpSpPr>
        <p:grpSpPr bwMode="auto">
          <a:xfrm>
            <a:off x="5943600" y="5867400"/>
            <a:ext cx="914400" cy="914400"/>
            <a:chOff x="288" y="1104"/>
            <a:chExt cx="576" cy="576"/>
          </a:xfrm>
        </p:grpSpPr>
        <p:sp>
          <p:nvSpPr>
            <p:cNvPr id="17453" name="Line 92"/>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4" name="Line 93"/>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5" name="Line 94"/>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7448" name="Group 95"/>
          <p:cNvGrpSpPr>
            <a:grpSpLocks/>
          </p:cNvGrpSpPr>
          <p:nvPr/>
        </p:nvGrpSpPr>
        <p:grpSpPr bwMode="auto">
          <a:xfrm>
            <a:off x="7772400" y="5867400"/>
            <a:ext cx="914400" cy="914400"/>
            <a:chOff x="288" y="1104"/>
            <a:chExt cx="576" cy="576"/>
          </a:xfrm>
        </p:grpSpPr>
        <p:sp>
          <p:nvSpPr>
            <p:cNvPr id="17450" name="Line 96"/>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1" name="Line 97"/>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452" name="Line 98"/>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17449" name="Rectangle 99"/>
          <p:cNvSpPr>
            <a:spLocks noChangeArrowheads="1"/>
          </p:cNvSpPr>
          <p:nvPr/>
        </p:nvSpPr>
        <p:spPr bwMode="auto">
          <a:xfrm>
            <a:off x="5930900" y="360363"/>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adventholes"/>
          <p:cNvPicPr>
            <a:picLocks noChangeAspect="1" noChangeArrowheads="1"/>
          </p:cNvPicPr>
          <p:nvPr/>
        </p:nvPicPr>
        <p:blipFill>
          <a:blip r:embed="rId3">
            <a:extLst>
              <a:ext uri="{28A0092B-C50C-407E-A947-70E740481C1C}">
                <a14:useLocalDpi xmlns:a14="http://schemas.microsoft.com/office/drawing/2010/main" val="0"/>
              </a:ext>
            </a:extLst>
          </a:blip>
          <a:srcRect r="2307" b="2307"/>
          <a:stretch>
            <a:fillRect/>
          </a:stretch>
        </p:blipFill>
        <p:spPr bwMode="auto">
          <a:xfrm>
            <a:off x="0" y="-1588"/>
            <a:ext cx="9144000"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Picture 4" descr="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5" descr="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6" descr="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45085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7" descr="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8" descr="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36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9" descr="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724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10" descr="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36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6" name="Picture 11" descr="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36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7" name="Picture 12" descr="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14800" y="1752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8" name="Picture 13" descr="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72400" y="31242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9" name="Picture 14" descr="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0" name="Picture 15" descr="2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1" name="Picture 16" descr="2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3810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2" name="Picture 17" descr="2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3" name="Picture 18" descr="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86000" y="31257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4" name="Picture 19" descr="2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772400" y="44958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5" name="Picture 20" descr="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86000" y="5867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6" name="Text Box 21"/>
          <p:cNvSpPr txBox="1">
            <a:spLocks noChangeArrowheads="1"/>
          </p:cNvSpPr>
          <p:nvPr/>
        </p:nvSpPr>
        <p:spPr bwMode="auto">
          <a:xfrm>
            <a:off x="228600" y="0"/>
            <a:ext cx="1670050" cy="214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sz="800">
                <a:solidFill>
                  <a:schemeClr val="bg1"/>
                </a:solidFill>
              </a:rPr>
              <a:t>www.PresentationMagazine.com</a:t>
            </a:r>
            <a:endParaRPr lang="en-US" altLang="en-US"/>
          </a:p>
        </p:txBody>
      </p:sp>
      <p:grpSp>
        <p:nvGrpSpPr>
          <p:cNvPr id="19477" name="Group 22"/>
          <p:cNvGrpSpPr>
            <a:grpSpLocks/>
          </p:cNvGrpSpPr>
          <p:nvPr/>
        </p:nvGrpSpPr>
        <p:grpSpPr bwMode="auto">
          <a:xfrm>
            <a:off x="457200" y="1752600"/>
            <a:ext cx="914400" cy="914400"/>
            <a:chOff x="288" y="1104"/>
            <a:chExt cx="576" cy="576"/>
          </a:xfrm>
        </p:grpSpPr>
        <p:sp>
          <p:nvSpPr>
            <p:cNvPr id="19551" name="Line 2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52" name="Line 2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53" name="Line 2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78" name="Group 26"/>
          <p:cNvGrpSpPr>
            <a:grpSpLocks/>
          </p:cNvGrpSpPr>
          <p:nvPr/>
        </p:nvGrpSpPr>
        <p:grpSpPr bwMode="auto">
          <a:xfrm>
            <a:off x="5943600" y="1752600"/>
            <a:ext cx="914400" cy="914400"/>
            <a:chOff x="288" y="1104"/>
            <a:chExt cx="576" cy="576"/>
          </a:xfrm>
        </p:grpSpPr>
        <p:sp>
          <p:nvSpPr>
            <p:cNvPr id="19548" name="Line 2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9" name="Line 2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50" name="Line 2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79" name="Group 30"/>
          <p:cNvGrpSpPr>
            <a:grpSpLocks/>
          </p:cNvGrpSpPr>
          <p:nvPr/>
        </p:nvGrpSpPr>
        <p:grpSpPr bwMode="auto">
          <a:xfrm>
            <a:off x="457200" y="3124200"/>
            <a:ext cx="914400" cy="914400"/>
            <a:chOff x="288" y="1104"/>
            <a:chExt cx="576" cy="576"/>
          </a:xfrm>
        </p:grpSpPr>
        <p:sp>
          <p:nvSpPr>
            <p:cNvPr id="19545" name="Line 3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6" name="Line 3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7" name="Line 3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0" name="Group 34"/>
          <p:cNvGrpSpPr>
            <a:grpSpLocks/>
          </p:cNvGrpSpPr>
          <p:nvPr/>
        </p:nvGrpSpPr>
        <p:grpSpPr bwMode="auto">
          <a:xfrm>
            <a:off x="4114800" y="1752600"/>
            <a:ext cx="914400" cy="914400"/>
            <a:chOff x="288" y="1104"/>
            <a:chExt cx="576" cy="576"/>
          </a:xfrm>
        </p:grpSpPr>
        <p:sp>
          <p:nvSpPr>
            <p:cNvPr id="19542" name="Line 3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3" name="Line 3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4" name="Line 3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1" name="Group 38"/>
          <p:cNvGrpSpPr>
            <a:grpSpLocks/>
          </p:cNvGrpSpPr>
          <p:nvPr/>
        </p:nvGrpSpPr>
        <p:grpSpPr bwMode="auto">
          <a:xfrm>
            <a:off x="2286000" y="1752600"/>
            <a:ext cx="914400" cy="914400"/>
            <a:chOff x="288" y="1104"/>
            <a:chExt cx="576" cy="576"/>
          </a:xfrm>
        </p:grpSpPr>
        <p:sp>
          <p:nvSpPr>
            <p:cNvPr id="19539" name="Line 3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0" name="Line 4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41" name="Line 4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2" name="Group 42"/>
          <p:cNvGrpSpPr>
            <a:grpSpLocks/>
          </p:cNvGrpSpPr>
          <p:nvPr/>
        </p:nvGrpSpPr>
        <p:grpSpPr bwMode="auto">
          <a:xfrm>
            <a:off x="7772400" y="1752600"/>
            <a:ext cx="914400" cy="914400"/>
            <a:chOff x="288" y="1104"/>
            <a:chExt cx="576" cy="576"/>
          </a:xfrm>
        </p:grpSpPr>
        <p:sp>
          <p:nvSpPr>
            <p:cNvPr id="19536" name="Line 4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7" name="Line 4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8" name="Line 4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3" name="Group 46"/>
          <p:cNvGrpSpPr>
            <a:grpSpLocks/>
          </p:cNvGrpSpPr>
          <p:nvPr/>
        </p:nvGrpSpPr>
        <p:grpSpPr bwMode="auto">
          <a:xfrm>
            <a:off x="2362200" y="3124200"/>
            <a:ext cx="914400" cy="914400"/>
            <a:chOff x="288" y="1104"/>
            <a:chExt cx="576" cy="576"/>
          </a:xfrm>
        </p:grpSpPr>
        <p:sp>
          <p:nvSpPr>
            <p:cNvPr id="19533" name="Line 4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4" name="Line 4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5" name="Line 4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4" name="Group 50"/>
          <p:cNvGrpSpPr>
            <a:grpSpLocks/>
          </p:cNvGrpSpPr>
          <p:nvPr/>
        </p:nvGrpSpPr>
        <p:grpSpPr bwMode="auto">
          <a:xfrm>
            <a:off x="4114800" y="3124200"/>
            <a:ext cx="914400" cy="914400"/>
            <a:chOff x="288" y="1104"/>
            <a:chExt cx="576" cy="576"/>
          </a:xfrm>
        </p:grpSpPr>
        <p:sp>
          <p:nvSpPr>
            <p:cNvPr id="19530" name="Line 5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1" name="Line 5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32" name="Line 5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5" name="Group 54"/>
          <p:cNvGrpSpPr>
            <a:grpSpLocks/>
          </p:cNvGrpSpPr>
          <p:nvPr/>
        </p:nvGrpSpPr>
        <p:grpSpPr bwMode="auto">
          <a:xfrm>
            <a:off x="5943600" y="3124200"/>
            <a:ext cx="914400" cy="914400"/>
            <a:chOff x="288" y="1104"/>
            <a:chExt cx="576" cy="576"/>
          </a:xfrm>
        </p:grpSpPr>
        <p:sp>
          <p:nvSpPr>
            <p:cNvPr id="19527" name="Line 5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8" name="Line 5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9" name="Line 5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6" name="Group 58"/>
          <p:cNvGrpSpPr>
            <a:grpSpLocks/>
          </p:cNvGrpSpPr>
          <p:nvPr/>
        </p:nvGrpSpPr>
        <p:grpSpPr bwMode="auto">
          <a:xfrm>
            <a:off x="7772400" y="3124200"/>
            <a:ext cx="914400" cy="914400"/>
            <a:chOff x="288" y="1104"/>
            <a:chExt cx="576" cy="576"/>
          </a:xfrm>
        </p:grpSpPr>
        <p:sp>
          <p:nvSpPr>
            <p:cNvPr id="19524" name="Line 5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5" name="Line 6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6" name="Line 6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7" name="Group 62"/>
          <p:cNvGrpSpPr>
            <a:grpSpLocks/>
          </p:cNvGrpSpPr>
          <p:nvPr/>
        </p:nvGrpSpPr>
        <p:grpSpPr bwMode="auto">
          <a:xfrm>
            <a:off x="2286000" y="4495800"/>
            <a:ext cx="914400" cy="914400"/>
            <a:chOff x="288" y="1104"/>
            <a:chExt cx="576" cy="576"/>
          </a:xfrm>
        </p:grpSpPr>
        <p:sp>
          <p:nvSpPr>
            <p:cNvPr id="19521" name="Line 6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2" name="Line 6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3" name="Line 6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8" name="Group 66"/>
          <p:cNvGrpSpPr>
            <a:grpSpLocks/>
          </p:cNvGrpSpPr>
          <p:nvPr/>
        </p:nvGrpSpPr>
        <p:grpSpPr bwMode="auto">
          <a:xfrm>
            <a:off x="4114800" y="4495800"/>
            <a:ext cx="914400" cy="914400"/>
            <a:chOff x="288" y="1104"/>
            <a:chExt cx="576" cy="576"/>
          </a:xfrm>
        </p:grpSpPr>
        <p:sp>
          <p:nvSpPr>
            <p:cNvPr id="19518" name="Line 6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9" name="Line 6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20" name="Line 6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89" name="Group 70"/>
          <p:cNvGrpSpPr>
            <a:grpSpLocks/>
          </p:cNvGrpSpPr>
          <p:nvPr/>
        </p:nvGrpSpPr>
        <p:grpSpPr bwMode="auto">
          <a:xfrm>
            <a:off x="5943600" y="4495800"/>
            <a:ext cx="914400" cy="914400"/>
            <a:chOff x="288" y="1104"/>
            <a:chExt cx="576" cy="576"/>
          </a:xfrm>
        </p:grpSpPr>
        <p:sp>
          <p:nvSpPr>
            <p:cNvPr id="19515" name="Line 7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6" name="Line 7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7" name="Line 7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0" name="Group 74"/>
          <p:cNvGrpSpPr>
            <a:grpSpLocks/>
          </p:cNvGrpSpPr>
          <p:nvPr/>
        </p:nvGrpSpPr>
        <p:grpSpPr bwMode="auto">
          <a:xfrm>
            <a:off x="7772400" y="4495800"/>
            <a:ext cx="914400" cy="914400"/>
            <a:chOff x="288" y="1104"/>
            <a:chExt cx="576" cy="576"/>
          </a:xfrm>
        </p:grpSpPr>
        <p:sp>
          <p:nvSpPr>
            <p:cNvPr id="19512" name="Line 7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3" name="Line 7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4" name="Line 7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1" name="Group 78"/>
          <p:cNvGrpSpPr>
            <a:grpSpLocks/>
          </p:cNvGrpSpPr>
          <p:nvPr/>
        </p:nvGrpSpPr>
        <p:grpSpPr bwMode="auto">
          <a:xfrm>
            <a:off x="457200" y="5867400"/>
            <a:ext cx="914400" cy="914400"/>
            <a:chOff x="288" y="1104"/>
            <a:chExt cx="576" cy="576"/>
          </a:xfrm>
        </p:grpSpPr>
        <p:sp>
          <p:nvSpPr>
            <p:cNvPr id="19509" name="Line 79"/>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0" name="Line 80"/>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11" name="Line 81"/>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2" name="Group 82"/>
          <p:cNvGrpSpPr>
            <a:grpSpLocks/>
          </p:cNvGrpSpPr>
          <p:nvPr/>
        </p:nvGrpSpPr>
        <p:grpSpPr bwMode="auto">
          <a:xfrm>
            <a:off x="2286000" y="5867400"/>
            <a:ext cx="914400" cy="914400"/>
            <a:chOff x="288" y="1104"/>
            <a:chExt cx="576" cy="576"/>
          </a:xfrm>
        </p:grpSpPr>
        <p:sp>
          <p:nvSpPr>
            <p:cNvPr id="19506" name="Line 83"/>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7" name="Line 84"/>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8" name="Line 85"/>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3" name="Group 86"/>
          <p:cNvGrpSpPr>
            <a:grpSpLocks/>
          </p:cNvGrpSpPr>
          <p:nvPr/>
        </p:nvGrpSpPr>
        <p:grpSpPr bwMode="auto">
          <a:xfrm>
            <a:off x="4114800" y="5867400"/>
            <a:ext cx="914400" cy="914400"/>
            <a:chOff x="288" y="1104"/>
            <a:chExt cx="576" cy="576"/>
          </a:xfrm>
        </p:grpSpPr>
        <p:sp>
          <p:nvSpPr>
            <p:cNvPr id="19503" name="Line 87"/>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4" name="Line 88"/>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5" name="Line 89"/>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4" name="Group 90"/>
          <p:cNvGrpSpPr>
            <a:grpSpLocks/>
          </p:cNvGrpSpPr>
          <p:nvPr/>
        </p:nvGrpSpPr>
        <p:grpSpPr bwMode="auto">
          <a:xfrm>
            <a:off x="5943600" y="5867400"/>
            <a:ext cx="914400" cy="914400"/>
            <a:chOff x="288" y="1104"/>
            <a:chExt cx="576" cy="576"/>
          </a:xfrm>
        </p:grpSpPr>
        <p:sp>
          <p:nvSpPr>
            <p:cNvPr id="19500" name="Line 91"/>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1" name="Line 92"/>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502" name="Line 93"/>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19495" name="Group 94"/>
          <p:cNvGrpSpPr>
            <a:grpSpLocks/>
          </p:cNvGrpSpPr>
          <p:nvPr/>
        </p:nvGrpSpPr>
        <p:grpSpPr bwMode="auto">
          <a:xfrm>
            <a:off x="7772400" y="5867400"/>
            <a:ext cx="914400" cy="914400"/>
            <a:chOff x="288" y="1104"/>
            <a:chExt cx="576" cy="576"/>
          </a:xfrm>
        </p:grpSpPr>
        <p:sp>
          <p:nvSpPr>
            <p:cNvPr id="19497" name="Line 95"/>
            <p:cNvSpPr>
              <a:spLocks noChangeShapeType="1"/>
            </p:cNvSpPr>
            <p:nvPr/>
          </p:nvSpPr>
          <p:spPr bwMode="auto">
            <a:xfrm>
              <a:off x="288" y="1104"/>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498" name="Line 96"/>
            <p:cNvSpPr>
              <a:spLocks noChangeShapeType="1"/>
            </p:cNvSpPr>
            <p:nvPr/>
          </p:nvSpPr>
          <p:spPr bwMode="auto">
            <a:xfrm>
              <a:off x="288" y="1680"/>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9499" name="Line 97"/>
            <p:cNvSpPr>
              <a:spLocks noChangeShapeType="1"/>
            </p:cNvSpPr>
            <p:nvPr/>
          </p:nvSpPr>
          <p:spPr bwMode="auto">
            <a:xfrm rot="5400000">
              <a:off x="576" y="1392"/>
              <a:ext cx="576" cy="0"/>
            </a:xfrm>
            <a:prstGeom prst="line">
              <a:avLst/>
            </a:prstGeom>
            <a:noFill/>
            <a:ln w="12700">
              <a:solidFill>
                <a:schemeClr val="bg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GB"/>
            </a:p>
          </p:txBody>
        </p:sp>
      </p:grpSp>
      <p:sp>
        <p:nvSpPr>
          <p:cNvPr id="19496" name="Rectangle 98"/>
          <p:cNvSpPr>
            <a:spLocks noChangeArrowheads="1"/>
          </p:cNvSpPr>
          <p:nvPr/>
        </p:nvSpPr>
        <p:spPr bwMode="auto">
          <a:xfrm>
            <a:off x="4102100" y="4475163"/>
            <a:ext cx="944563" cy="935037"/>
          </a:xfrm>
          <a:prstGeom prst="rect">
            <a:avLst/>
          </a:prstGeom>
          <a:noFill/>
          <a:ln w="57150">
            <a:solidFill>
              <a:srgbClr val="B2A75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4729</TotalTime>
  <Words>219</Words>
  <Application>Microsoft Office PowerPoint</Application>
  <PresentationFormat>On-screen Show (4:3)</PresentationFormat>
  <Paragraphs>69</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31</cp:revision>
  <dcterms:created xsi:type="dcterms:W3CDTF">2007-11-13T11:12:31Z</dcterms:created>
  <dcterms:modified xsi:type="dcterms:W3CDTF">2015-02-22T11:12:22Z</dcterms:modified>
</cp:coreProperties>
</file>