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AE3A1F78-6568-48F5-B96B-274E6880FAE7}" type="slidenum">
              <a:rPr lang="en-US" altLang="en-US"/>
              <a:pPr>
                <a:defRPr/>
              </a:pPr>
              <a:t>‹#›</a:t>
            </a:fld>
            <a:endParaRPr lang="en-US" altLang="en-US"/>
          </a:p>
        </p:txBody>
      </p:sp>
    </p:spTree>
    <p:extLst>
      <p:ext uri="{BB962C8B-B14F-4D97-AF65-F5344CB8AC3E}">
        <p14:creationId xmlns:p14="http://schemas.microsoft.com/office/powerpoint/2010/main" val="3305219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73E3DF01-257C-4EA6-B70B-37B4268F9DE7}"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6794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9C3B4259-E20C-4CA7-8844-6040F6FE457E}"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3189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781660F-EC59-4DA0-BC05-19E2817E8CCE}" type="slidenum">
              <a:rPr lang="en-US" altLang="en-US"/>
              <a:pPr>
                <a:defRPr/>
              </a:pPr>
              <a:t>‹#›</a:t>
            </a:fld>
            <a:endParaRPr lang="en-US" altLang="en-US"/>
          </a:p>
        </p:txBody>
      </p:sp>
    </p:spTree>
    <p:extLst>
      <p:ext uri="{BB962C8B-B14F-4D97-AF65-F5344CB8AC3E}">
        <p14:creationId xmlns:p14="http://schemas.microsoft.com/office/powerpoint/2010/main" val="149107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761F5BD-73F8-43D4-A7DC-AEA63F6A081D}" type="slidenum">
              <a:rPr lang="en-US" altLang="en-US"/>
              <a:pPr>
                <a:defRPr/>
              </a:pPr>
              <a:t>‹#›</a:t>
            </a:fld>
            <a:endParaRPr lang="en-US" altLang="en-US"/>
          </a:p>
        </p:txBody>
      </p:sp>
    </p:spTree>
    <p:extLst>
      <p:ext uri="{BB962C8B-B14F-4D97-AF65-F5344CB8AC3E}">
        <p14:creationId xmlns:p14="http://schemas.microsoft.com/office/powerpoint/2010/main" val="27903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AA1264-4745-44CD-8718-0839B528B4C9}" type="slidenum">
              <a:rPr lang="en-US" altLang="en-US"/>
              <a:pPr>
                <a:defRPr/>
              </a:pPr>
              <a:t>‹#›</a:t>
            </a:fld>
            <a:endParaRPr lang="en-US" altLang="en-US"/>
          </a:p>
        </p:txBody>
      </p:sp>
    </p:spTree>
    <p:extLst>
      <p:ext uri="{BB962C8B-B14F-4D97-AF65-F5344CB8AC3E}">
        <p14:creationId xmlns:p14="http://schemas.microsoft.com/office/powerpoint/2010/main" val="1581803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3832A9F-7FEE-424C-A583-E9319FDE9416}" type="slidenum">
              <a:rPr lang="en-US" altLang="en-US"/>
              <a:pPr>
                <a:defRPr/>
              </a:pPr>
              <a:t>‹#›</a:t>
            </a:fld>
            <a:endParaRPr lang="en-US" altLang="en-US"/>
          </a:p>
        </p:txBody>
      </p:sp>
    </p:spTree>
    <p:extLst>
      <p:ext uri="{BB962C8B-B14F-4D97-AF65-F5344CB8AC3E}">
        <p14:creationId xmlns:p14="http://schemas.microsoft.com/office/powerpoint/2010/main" val="344218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1185BA-14AE-4F12-B16B-1F0F52E8DFCE}" type="slidenum">
              <a:rPr lang="en-US" altLang="en-US"/>
              <a:pPr>
                <a:defRPr/>
              </a:pPr>
              <a:t>‹#›</a:t>
            </a:fld>
            <a:endParaRPr lang="en-US" altLang="en-US"/>
          </a:p>
        </p:txBody>
      </p:sp>
    </p:spTree>
    <p:extLst>
      <p:ext uri="{BB962C8B-B14F-4D97-AF65-F5344CB8AC3E}">
        <p14:creationId xmlns:p14="http://schemas.microsoft.com/office/powerpoint/2010/main" val="10894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A23D88-3258-4037-99F4-45F275B35ED8}" type="slidenum">
              <a:rPr lang="en-US" altLang="en-US"/>
              <a:pPr>
                <a:defRPr/>
              </a:pPr>
              <a:t>‹#›</a:t>
            </a:fld>
            <a:endParaRPr lang="en-US" altLang="en-US"/>
          </a:p>
        </p:txBody>
      </p:sp>
    </p:spTree>
    <p:extLst>
      <p:ext uri="{BB962C8B-B14F-4D97-AF65-F5344CB8AC3E}">
        <p14:creationId xmlns:p14="http://schemas.microsoft.com/office/powerpoint/2010/main" val="323784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595B567-6688-42E1-96AF-337B8F0122D3}" type="slidenum">
              <a:rPr lang="en-US" altLang="en-US"/>
              <a:pPr>
                <a:defRPr/>
              </a:pPr>
              <a:t>‹#›</a:t>
            </a:fld>
            <a:endParaRPr lang="en-US" altLang="en-US"/>
          </a:p>
        </p:txBody>
      </p:sp>
    </p:spTree>
    <p:extLst>
      <p:ext uri="{BB962C8B-B14F-4D97-AF65-F5344CB8AC3E}">
        <p14:creationId xmlns:p14="http://schemas.microsoft.com/office/powerpoint/2010/main" val="1845562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BE0AA4C-B48B-4E46-BB77-413A4839B039}" type="slidenum">
              <a:rPr lang="en-US" altLang="en-US"/>
              <a:pPr>
                <a:defRPr/>
              </a:pPr>
              <a:t>‹#›</a:t>
            </a:fld>
            <a:endParaRPr lang="en-US" altLang="en-US"/>
          </a:p>
        </p:txBody>
      </p:sp>
    </p:spTree>
    <p:extLst>
      <p:ext uri="{BB962C8B-B14F-4D97-AF65-F5344CB8AC3E}">
        <p14:creationId xmlns:p14="http://schemas.microsoft.com/office/powerpoint/2010/main" val="895553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614DF08-81DF-4C6F-99D6-0FA44EBE36A5}" type="slidenum">
              <a:rPr lang="en-US" altLang="en-US"/>
              <a:pPr>
                <a:defRPr/>
              </a:pPr>
              <a:t>‹#›</a:t>
            </a:fld>
            <a:endParaRPr lang="en-US" altLang="en-US"/>
          </a:p>
        </p:txBody>
      </p:sp>
    </p:spTree>
    <p:extLst>
      <p:ext uri="{BB962C8B-B14F-4D97-AF65-F5344CB8AC3E}">
        <p14:creationId xmlns:p14="http://schemas.microsoft.com/office/powerpoint/2010/main" val="927092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73240AE-05D5-4812-86EE-92F8A5069F8F}" type="slidenum">
              <a:rPr lang="en-US" altLang="en-US"/>
              <a:pPr>
                <a:defRPr/>
              </a:pPr>
              <a:t>‹#›</a:t>
            </a:fld>
            <a:endParaRPr lang="en-US" altLang="en-US"/>
          </a:p>
        </p:txBody>
      </p:sp>
    </p:spTree>
    <p:extLst>
      <p:ext uri="{BB962C8B-B14F-4D97-AF65-F5344CB8AC3E}">
        <p14:creationId xmlns:p14="http://schemas.microsoft.com/office/powerpoint/2010/main" val="2006009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DF77C1E-DCD5-4CD5-9A64-988A7A2195AA}" type="slidenum">
              <a:rPr lang="en-US" altLang="en-US"/>
              <a:pPr>
                <a:defRPr/>
              </a:pPr>
              <a:t>‹#›</a:t>
            </a:fld>
            <a:endParaRPr lang="en-US" altLang="en-US"/>
          </a:p>
        </p:txBody>
      </p:sp>
    </p:spTree>
    <p:extLst>
      <p:ext uri="{BB962C8B-B14F-4D97-AF65-F5344CB8AC3E}">
        <p14:creationId xmlns:p14="http://schemas.microsoft.com/office/powerpoint/2010/main" val="102748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8B527-57C6-440B-B1CE-555000F992E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3"/>
              </a:rPr>
              <a:t>www.PresentationMagazine.com</a:t>
            </a:r>
            <a:r>
              <a:rPr lang="en-GB" altLang="en-US" sz="900"/>
              <a:t> </a:t>
            </a:r>
            <a:endParaRPr lang="en-US" altLang="en-US" sz="900"/>
          </a:p>
        </p:txBody>
      </p:sp>
      <p:pic>
        <p:nvPicPr>
          <p:cNvPr id="3075" name="Picture 13" descr="holygr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wreath2"/>
          <p:cNvPicPr>
            <a:picLocks noChangeAspect="1" noChangeArrowheads="1"/>
          </p:cNvPicPr>
          <p:nvPr/>
        </p:nvPicPr>
        <p:blipFill>
          <a:blip r:embed="rId5">
            <a:extLst>
              <a:ext uri="{28A0092B-C50C-407E-A947-70E740481C1C}">
                <a14:useLocalDpi xmlns:a14="http://schemas.microsoft.com/office/drawing/2010/main" val="0"/>
              </a:ext>
            </a:extLst>
          </a:blip>
          <a:srcRect t="2222" b="1482"/>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2880</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31</cp:revision>
  <dcterms:created xsi:type="dcterms:W3CDTF">2006-11-27T04:22:40Z</dcterms:created>
  <dcterms:modified xsi:type="dcterms:W3CDTF">2015-02-22T11:12:25Z</dcterms:modified>
</cp:coreProperties>
</file>