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38D9B2C1-BA57-439E-8160-27456986A5E1}" type="slidenum">
              <a:rPr lang="en-US" altLang="en-US"/>
              <a:pPr>
                <a:defRPr/>
              </a:pPr>
              <a:t>‹#›</a:t>
            </a:fld>
            <a:endParaRPr lang="en-US" altLang="en-US"/>
          </a:p>
        </p:txBody>
      </p:sp>
    </p:spTree>
    <p:extLst>
      <p:ext uri="{BB962C8B-B14F-4D97-AF65-F5344CB8AC3E}">
        <p14:creationId xmlns:p14="http://schemas.microsoft.com/office/powerpoint/2010/main" val="39600077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538295E7-C700-42CA-8565-C3421A52B575}"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4359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860CD624-875F-4CFC-9FE0-B5CEFB69ACC8}"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52542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A624367-295B-4964-B7C1-909885647EAE}" type="slidenum">
              <a:rPr lang="en-US" altLang="en-US"/>
              <a:pPr>
                <a:defRPr/>
              </a:pPr>
              <a:t>‹#›</a:t>
            </a:fld>
            <a:endParaRPr lang="en-US" altLang="en-US"/>
          </a:p>
        </p:txBody>
      </p:sp>
    </p:spTree>
    <p:extLst>
      <p:ext uri="{BB962C8B-B14F-4D97-AF65-F5344CB8AC3E}">
        <p14:creationId xmlns:p14="http://schemas.microsoft.com/office/powerpoint/2010/main" val="34185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EC8D9B-82D8-4AB4-8639-736FC69CDC6D}" type="slidenum">
              <a:rPr lang="en-US" altLang="en-US"/>
              <a:pPr>
                <a:defRPr/>
              </a:pPr>
              <a:t>‹#›</a:t>
            </a:fld>
            <a:endParaRPr lang="en-US" altLang="en-US"/>
          </a:p>
        </p:txBody>
      </p:sp>
    </p:spTree>
    <p:extLst>
      <p:ext uri="{BB962C8B-B14F-4D97-AF65-F5344CB8AC3E}">
        <p14:creationId xmlns:p14="http://schemas.microsoft.com/office/powerpoint/2010/main" val="403168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F44604-EE91-4D5F-B61F-B7D356083748}" type="slidenum">
              <a:rPr lang="en-US" altLang="en-US"/>
              <a:pPr>
                <a:defRPr/>
              </a:pPr>
              <a:t>‹#›</a:t>
            </a:fld>
            <a:endParaRPr lang="en-US" altLang="en-US"/>
          </a:p>
        </p:txBody>
      </p:sp>
    </p:spTree>
    <p:extLst>
      <p:ext uri="{BB962C8B-B14F-4D97-AF65-F5344CB8AC3E}">
        <p14:creationId xmlns:p14="http://schemas.microsoft.com/office/powerpoint/2010/main" val="251225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434C50-6099-4EF5-A3D6-00F4C5E2893F}" type="slidenum">
              <a:rPr lang="en-US" altLang="en-US"/>
              <a:pPr>
                <a:defRPr/>
              </a:pPr>
              <a:t>‹#›</a:t>
            </a:fld>
            <a:endParaRPr lang="en-US" altLang="en-US"/>
          </a:p>
        </p:txBody>
      </p:sp>
    </p:spTree>
    <p:extLst>
      <p:ext uri="{BB962C8B-B14F-4D97-AF65-F5344CB8AC3E}">
        <p14:creationId xmlns:p14="http://schemas.microsoft.com/office/powerpoint/2010/main" val="275041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469001-45BE-484B-82DF-8A72E583E03C}" type="slidenum">
              <a:rPr lang="en-US" altLang="en-US"/>
              <a:pPr>
                <a:defRPr/>
              </a:pPr>
              <a:t>‹#›</a:t>
            </a:fld>
            <a:endParaRPr lang="en-US" altLang="en-US"/>
          </a:p>
        </p:txBody>
      </p:sp>
    </p:spTree>
    <p:extLst>
      <p:ext uri="{BB962C8B-B14F-4D97-AF65-F5344CB8AC3E}">
        <p14:creationId xmlns:p14="http://schemas.microsoft.com/office/powerpoint/2010/main" val="176331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6471A2-773B-4F30-AF2F-64B4AEB49A75}" type="slidenum">
              <a:rPr lang="en-US" altLang="en-US"/>
              <a:pPr>
                <a:defRPr/>
              </a:pPr>
              <a:t>‹#›</a:t>
            </a:fld>
            <a:endParaRPr lang="en-US" altLang="en-US"/>
          </a:p>
        </p:txBody>
      </p:sp>
    </p:spTree>
    <p:extLst>
      <p:ext uri="{BB962C8B-B14F-4D97-AF65-F5344CB8AC3E}">
        <p14:creationId xmlns:p14="http://schemas.microsoft.com/office/powerpoint/2010/main" val="2257030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2F4C836-074A-40E4-B1F5-311E0B0453AE}" type="slidenum">
              <a:rPr lang="en-US" altLang="en-US"/>
              <a:pPr>
                <a:defRPr/>
              </a:pPr>
              <a:t>‹#›</a:t>
            </a:fld>
            <a:endParaRPr lang="en-US" altLang="en-US"/>
          </a:p>
        </p:txBody>
      </p:sp>
    </p:spTree>
    <p:extLst>
      <p:ext uri="{BB962C8B-B14F-4D97-AF65-F5344CB8AC3E}">
        <p14:creationId xmlns:p14="http://schemas.microsoft.com/office/powerpoint/2010/main" val="27387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DE340C1-9465-4F84-A464-5ADA06A0B3F2}" type="slidenum">
              <a:rPr lang="en-US" altLang="en-US"/>
              <a:pPr>
                <a:defRPr/>
              </a:pPr>
              <a:t>‹#›</a:t>
            </a:fld>
            <a:endParaRPr lang="en-US" altLang="en-US"/>
          </a:p>
        </p:txBody>
      </p:sp>
    </p:spTree>
    <p:extLst>
      <p:ext uri="{BB962C8B-B14F-4D97-AF65-F5344CB8AC3E}">
        <p14:creationId xmlns:p14="http://schemas.microsoft.com/office/powerpoint/2010/main" val="308881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141982C-803C-413E-B5CC-61A70ECAA0E4}" type="slidenum">
              <a:rPr lang="en-US" altLang="en-US"/>
              <a:pPr>
                <a:defRPr/>
              </a:pPr>
              <a:t>‹#›</a:t>
            </a:fld>
            <a:endParaRPr lang="en-US" altLang="en-US"/>
          </a:p>
        </p:txBody>
      </p:sp>
    </p:spTree>
    <p:extLst>
      <p:ext uri="{BB962C8B-B14F-4D97-AF65-F5344CB8AC3E}">
        <p14:creationId xmlns:p14="http://schemas.microsoft.com/office/powerpoint/2010/main" val="364947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CFCFB00-18EC-4E76-A77E-1D22AA721872}" type="slidenum">
              <a:rPr lang="en-US" altLang="en-US"/>
              <a:pPr>
                <a:defRPr/>
              </a:pPr>
              <a:t>‹#›</a:t>
            </a:fld>
            <a:endParaRPr lang="en-US" altLang="en-US"/>
          </a:p>
        </p:txBody>
      </p:sp>
    </p:spTree>
    <p:extLst>
      <p:ext uri="{BB962C8B-B14F-4D97-AF65-F5344CB8AC3E}">
        <p14:creationId xmlns:p14="http://schemas.microsoft.com/office/powerpoint/2010/main" val="1189628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4D014E9-E0F0-45E6-BF2A-293BF174F3F0}" type="slidenum">
              <a:rPr lang="en-US" altLang="en-US"/>
              <a:pPr>
                <a:defRPr/>
              </a:pPr>
              <a:t>‹#›</a:t>
            </a:fld>
            <a:endParaRPr lang="en-US" altLang="en-US"/>
          </a:p>
        </p:txBody>
      </p:sp>
    </p:spTree>
    <p:extLst>
      <p:ext uri="{BB962C8B-B14F-4D97-AF65-F5344CB8AC3E}">
        <p14:creationId xmlns:p14="http://schemas.microsoft.com/office/powerpoint/2010/main" val="3670180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A29798E-F5A4-48E1-818D-85798A23BDA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3"/>
              </a:rPr>
              <a:t>www.PresentationMagazine.com</a:t>
            </a:r>
            <a:r>
              <a:rPr lang="en-GB" altLang="en-US" sz="900"/>
              <a:t> </a:t>
            </a:r>
            <a:endParaRPr lang="en-US" altLang="en-US" sz="900"/>
          </a:p>
        </p:txBody>
      </p:sp>
      <p:pic>
        <p:nvPicPr>
          <p:cNvPr id="3075" name="Picture 13" descr="holygr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wreath"/>
          <p:cNvPicPr>
            <a:picLocks noChangeAspect="1" noChangeArrowheads="1"/>
          </p:cNvPicPr>
          <p:nvPr/>
        </p:nvPicPr>
        <p:blipFill>
          <a:blip r:embed="rId5">
            <a:extLst>
              <a:ext uri="{28A0092B-C50C-407E-A947-70E740481C1C}">
                <a14:useLocalDpi xmlns:a14="http://schemas.microsoft.com/office/drawing/2010/main" val="0"/>
              </a:ext>
            </a:extLst>
          </a:blip>
          <a:srcRect t="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2877</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30</cp:revision>
  <dcterms:created xsi:type="dcterms:W3CDTF">2006-11-27T04:22:40Z</dcterms:created>
  <dcterms:modified xsi:type="dcterms:W3CDTF">2015-02-22T11:12:24Z</dcterms:modified>
</cp:coreProperties>
</file>