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3E14417D-94BC-462A-A01E-580C505633C1}" type="slidenum">
              <a:rPr lang="en-US" altLang="en-US"/>
              <a:pPr>
                <a:defRPr/>
              </a:pPr>
              <a:t>‹#›</a:t>
            </a:fld>
            <a:endParaRPr lang="en-US" altLang="en-US"/>
          </a:p>
        </p:txBody>
      </p:sp>
    </p:spTree>
    <p:extLst>
      <p:ext uri="{BB962C8B-B14F-4D97-AF65-F5344CB8AC3E}">
        <p14:creationId xmlns:p14="http://schemas.microsoft.com/office/powerpoint/2010/main" val="1093242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B9882296-E892-458A-A0CC-10B528366EB1}"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13801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73DD59CD-02A3-4EE6-88B6-504ACC301BFE}"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91434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111B34C-3637-4C94-AAD4-56A09DC1E358}" type="slidenum">
              <a:rPr lang="en-US" altLang="en-US"/>
              <a:pPr>
                <a:defRPr/>
              </a:pPr>
              <a:t>‹#›</a:t>
            </a:fld>
            <a:endParaRPr lang="en-US" altLang="en-US"/>
          </a:p>
        </p:txBody>
      </p:sp>
    </p:spTree>
    <p:extLst>
      <p:ext uri="{BB962C8B-B14F-4D97-AF65-F5344CB8AC3E}">
        <p14:creationId xmlns:p14="http://schemas.microsoft.com/office/powerpoint/2010/main" val="2357987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B947B62-2B24-4EEA-8ECF-C6E5E2C9B52F}" type="slidenum">
              <a:rPr lang="en-US" altLang="en-US"/>
              <a:pPr>
                <a:defRPr/>
              </a:pPr>
              <a:t>‹#›</a:t>
            </a:fld>
            <a:endParaRPr lang="en-US" altLang="en-US"/>
          </a:p>
        </p:txBody>
      </p:sp>
    </p:spTree>
    <p:extLst>
      <p:ext uri="{BB962C8B-B14F-4D97-AF65-F5344CB8AC3E}">
        <p14:creationId xmlns:p14="http://schemas.microsoft.com/office/powerpoint/2010/main" val="122667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FAC779F-5E00-4E55-8C4F-1E83DEBEF331}" type="slidenum">
              <a:rPr lang="en-US" altLang="en-US"/>
              <a:pPr>
                <a:defRPr/>
              </a:pPr>
              <a:t>‹#›</a:t>
            </a:fld>
            <a:endParaRPr lang="en-US" altLang="en-US"/>
          </a:p>
        </p:txBody>
      </p:sp>
    </p:spTree>
    <p:extLst>
      <p:ext uri="{BB962C8B-B14F-4D97-AF65-F5344CB8AC3E}">
        <p14:creationId xmlns:p14="http://schemas.microsoft.com/office/powerpoint/2010/main" val="1951564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28F17EC-D59F-4EEC-9363-9CB68CFC56FB}" type="slidenum">
              <a:rPr lang="en-US" altLang="en-US"/>
              <a:pPr>
                <a:defRPr/>
              </a:pPr>
              <a:t>‹#›</a:t>
            </a:fld>
            <a:endParaRPr lang="en-US" altLang="en-US"/>
          </a:p>
        </p:txBody>
      </p:sp>
    </p:spTree>
    <p:extLst>
      <p:ext uri="{BB962C8B-B14F-4D97-AF65-F5344CB8AC3E}">
        <p14:creationId xmlns:p14="http://schemas.microsoft.com/office/powerpoint/2010/main" val="1901493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73161A4-0ABB-4495-9FD6-F73A3CD852AF}" type="slidenum">
              <a:rPr lang="en-US" altLang="en-US"/>
              <a:pPr>
                <a:defRPr/>
              </a:pPr>
              <a:t>‹#›</a:t>
            </a:fld>
            <a:endParaRPr lang="en-US" altLang="en-US"/>
          </a:p>
        </p:txBody>
      </p:sp>
    </p:spTree>
    <p:extLst>
      <p:ext uri="{BB962C8B-B14F-4D97-AF65-F5344CB8AC3E}">
        <p14:creationId xmlns:p14="http://schemas.microsoft.com/office/powerpoint/2010/main" val="70313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D5C333E-5ACE-479B-B0BB-9035E735E601}" type="slidenum">
              <a:rPr lang="en-US" altLang="en-US"/>
              <a:pPr>
                <a:defRPr/>
              </a:pPr>
              <a:t>‹#›</a:t>
            </a:fld>
            <a:endParaRPr lang="en-US" altLang="en-US"/>
          </a:p>
        </p:txBody>
      </p:sp>
    </p:spTree>
    <p:extLst>
      <p:ext uri="{BB962C8B-B14F-4D97-AF65-F5344CB8AC3E}">
        <p14:creationId xmlns:p14="http://schemas.microsoft.com/office/powerpoint/2010/main" val="2767223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5B9E3413-F003-44D5-8FA3-B01CD3460B44}" type="slidenum">
              <a:rPr lang="en-US" altLang="en-US"/>
              <a:pPr>
                <a:defRPr/>
              </a:pPr>
              <a:t>‹#›</a:t>
            </a:fld>
            <a:endParaRPr lang="en-US" altLang="en-US"/>
          </a:p>
        </p:txBody>
      </p:sp>
    </p:spTree>
    <p:extLst>
      <p:ext uri="{BB962C8B-B14F-4D97-AF65-F5344CB8AC3E}">
        <p14:creationId xmlns:p14="http://schemas.microsoft.com/office/powerpoint/2010/main" val="2740170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C50CF03-5298-43A1-B80A-DCCE080ABA5F}" type="slidenum">
              <a:rPr lang="en-US" altLang="en-US"/>
              <a:pPr>
                <a:defRPr/>
              </a:pPr>
              <a:t>‹#›</a:t>
            </a:fld>
            <a:endParaRPr lang="en-US" altLang="en-US"/>
          </a:p>
        </p:txBody>
      </p:sp>
    </p:spTree>
    <p:extLst>
      <p:ext uri="{BB962C8B-B14F-4D97-AF65-F5344CB8AC3E}">
        <p14:creationId xmlns:p14="http://schemas.microsoft.com/office/powerpoint/2010/main" val="1922321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C904E0C-3EE5-4DA4-A6AE-875007653CE0}" type="slidenum">
              <a:rPr lang="en-US" altLang="en-US"/>
              <a:pPr>
                <a:defRPr/>
              </a:pPr>
              <a:t>‹#›</a:t>
            </a:fld>
            <a:endParaRPr lang="en-US" altLang="en-US"/>
          </a:p>
        </p:txBody>
      </p:sp>
    </p:spTree>
    <p:extLst>
      <p:ext uri="{BB962C8B-B14F-4D97-AF65-F5344CB8AC3E}">
        <p14:creationId xmlns:p14="http://schemas.microsoft.com/office/powerpoint/2010/main" val="1296877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0D62E8-BCB2-419B-B0A5-18174AFBFDC8}" type="slidenum">
              <a:rPr lang="en-US" altLang="en-US"/>
              <a:pPr>
                <a:defRPr/>
              </a:pPr>
              <a:t>‹#›</a:t>
            </a:fld>
            <a:endParaRPr lang="en-US" altLang="en-US"/>
          </a:p>
        </p:txBody>
      </p:sp>
    </p:spTree>
    <p:extLst>
      <p:ext uri="{BB962C8B-B14F-4D97-AF65-F5344CB8AC3E}">
        <p14:creationId xmlns:p14="http://schemas.microsoft.com/office/powerpoint/2010/main" val="509912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785DC9B-E030-4150-86A6-DCEB1E5370A6}" type="slidenum">
              <a:rPr lang="en-US" altLang="en-US"/>
              <a:pPr>
                <a:defRPr/>
              </a:pPr>
              <a:t>‹#›</a:t>
            </a:fld>
            <a:endParaRPr lang="en-US" altLang="en-US"/>
          </a:p>
        </p:txBody>
      </p:sp>
    </p:spTree>
    <p:extLst>
      <p:ext uri="{BB962C8B-B14F-4D97-AF65-F5344CB8AC3E}">
        <p14:creationId xmlns:p14="http://schemas.microsoft.com/office/powerpoint/2010/main" val="36980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36184DA-B6EC-4B98-BF21-A06D9F82DCB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sentationhelper.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3"/>
              </a:rPr>
              <a:t>www.PresentationMagazine.com</a:t>
            </a:r>
            <a:r>
              <a:rPr lang="en-GB" altLang="en-US" sz="900"/>
              <a:t> </a:t>
            </a:r>
            <a:endParaRPr lang="en-US" altLang="en-US" sz="900"/>
          </a:p>
        </p:txBody>
      </p:sp>
      <p:pic>
        <p:nvPicPr>
          <p:cNvPr id="3075" name="Picture 13" descr="holygre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4" descr="angelcard"/>
          <p:cNvPicPr>
            <a:picLocks noChangeAspect="1" noChangeArrowheads="1"/>
          </p:cNvPicPr>
          <p:nvPr/>
        </p:nvPicPr>
        <p:blipFill>
          <a:blip r:embed="rId5">
            <a:extLst>
              <a:ext uri="{28A0092B-C50C-407E-A947-70E740481C1C}">
                <a14:useLocalDpi xmlns:a14="http://schemas.microsoft.com/office/drawing/2010/main" val="0"/>
              </a:ext>
            </a:extLst>
          </a:blip>
          <a:srcRect t="3703"/>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2875</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27</cp:revision>
  <dcterms:created xsi:type="dcterms:W3CDTF">2006-11-27T04:22:40Z</dcterms:created>
  <dcterms:modified xsi:type="dcterms:W3CDTF">2015-02-22T11:12:23Z</dcterms:modified>
</cp:coreProperties>
</file>