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946900" cy="92329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2" d="100"/>
          <a:sy n="82" d="100"/>
        </p:scale>
        <p:origin x="-2496" y="-78"/>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defTabSz="923925" eaLnBrk="1" hangingPunct="1">
              <a:defRPr sz="1200" smtClean="0"/>
            </a:lvl1pPr>
          </a:lstStyle>
          <a:p>
            <a:pPr>
              <a:defRPr/>
            </a:pPr>
            <a:endParaRPr lang="en-US" altLang="en-US"/>
          </a:p>
        </p:txBody>
      </p:sp>
      <p:sp>
        <p:nvSpPr>
          <p:cNvPr id="3075" name="Rectangle 3"/>
          <p:cNvSpPr>
            <a:spLocks noGrp="1" noChangeArrowheads="1"/>
          </p:cNvSpPr>
          <p:nvPr>
            <p:ph type="dt" idx="1"/>
          </p:nvPr>
        </p:nvSpPr>
        <p:spPr bwMode="auto">
          <a:xfrm>
            <a:off x="3935413" y="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lvl1pPr algn="r" defTabSz="923925" eaLnBrk="1" hangingPunct="1">
              <a:defRPr sz="1200" smtClean="0"/>
            </a:lvl1pPr>
          </a:lstStyle>
          <a:p>
            <a:pPr>
              <a:defRPr/>
            </a:pPr>
            <a:endParaRPr lang="en-US" altLang="en-US"/>
          </a:p>
        </p:txBody>
      </p:sp>
      <p:sp>
        <p:nvSpPr>
          <p:cNvPr id="2052" name="Rectangle 4"/>
          <p:cNvSpPr>
            <a:spLocks noRot="1" noChangeArrowheads="1" noTextEdit="1"/>
          </p:cNvSpPr>
          <p:nvPr>
            <p:ph type="sldImg" idx="2"/>
          </p:nvPr>
        </p:nvSpPr>
        <p:spPr bwMode="auto">
          <a:xfrm>
            <a:off x="2274888" y="692150"/>
            <a:ext cx="2397125"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5325" y="4386263"/>
            <a:ext cx="5556250" cy="415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078" name="Rectangle 6"/>
          <p:cNvSpPr>
            <a:spLocks noGrp="1" noChangeArrowheads="1"/>
          </p:cNvSpPr>
          <p:nvPr>
            <p:ph type="ftr" sz="quarter" idx="4"/>
          </p:nvPr>
        </p:nvSpPr>
        <p:spPr bwMode="auto">
          <a:xfrm>
            <a:off x="0"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defTabSz="923925" eaLnBrk="1" hangingPunct="1">
              <a:defRPr sz="1200" smtClean="0"/>
            </a:lvl1pPr>
          </a:lstStyle>
          <a:p>
            <a:pPr>
              <a:defRPr/>
            </a:pPr>
            <a:endParaRPr lang="en-US" altLang="en-US"/>
          </a:p>
        </p:txBody>
      </p:sp>
      <p:sp>
        <p:nvSpPr>
          <p:cNvPr id="3079" name="Rectangle 7"/>
          <p:cNvSpPr>
            <a:spLocks noGrp="1" noChangeArrowheads="1"/>
          </p:cNvSpPr>
          <p:nvPr>
            <p:ph type="sldNum" sz="quarter" idx="5"/>
          </p:nvPr>
        </p:nvSpPr>
        <p:spPr bwMode="auto">
          <a:xfrm>
            <a:off x="3935413" y="8769350"/>
            <a:ext cx="30099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455" tIns="46227" rIns="92455" bIns="46227" numCol="1" anchor="b" anchorCtr="0" compatLnSpc="1">
            <a:prstTxWarp prst="textNoShape">
              <a:avLst/>
            </a:prstTxWarp>
          </a:bodyPr>
          <a:lstStyle>
            <a:lvl1pPr algn="r" defTabSz="923925" eaLnBrk="1" hangingPunct="1">
              <a:defRPr sz="1200" smtClean="0"/>
            </a:lvl1pPr>
          </a:lstStyle>
          <a:p>
            <a:pPr>
              <a:defRPr/>
            </a:pPr>
            <a:fld id="{3E14417D-94BC-462A-A01E-580C505633C1}" type="slidenum">
              <a:rPr lang="en-US" altLang="en-US"/>
              <a:pPr>
                <a:defRPr/>
              </a:pPr>
              <a:t>‹#›</a:t>
            </a:fld>
            <a:endParaRPr lang="en-US" altLang="en-US"/>
          </a:p>
        </p:txBody>
      </p:sp>
    </p:spTree>
    <p:extLst>
      <p:ext uri="{BB962C8B-B14F-4D97-AF65-F5344CB8AC3E}">
        <p14:creationId xmlns:p14="http://schemas.microsoft.com/office/powerpoint/2010/main" val="109324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B9882296-E892-458A-A0CC-10B528366EB1}" type="slidenum">
              <a:rPr lang="en-US" altLang="en-US"/>
              <a:pPr/>
              <a:t>1</a:t>
            </a:fld>
            <a:endParaRPr lang="en-US"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1380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23925">
              <a:defRPr>
                <a:solidFill>
                  <a:schemeClr val="tx1"/>
                </a:solidFill>
                <a:latin typeface="Arial" panose="020B0604020202020204" pitchFamily="34" charset="0"/>
              </a:defRPr>
            </a:lvl1pPr>
            <a:lvl2pPr marL="742950" indent="-285750" defTabSz="923925">
              <a:defRPr>
                <a:solidFill>
                  <a:schemeClr val="tx1"/>
                </a:solidFill>
                <a:latin typeface="Arial" panose="020B0604020202020204" pitchFamily="34" charset="0"/>
              </a:defRPr>
            </a:lvl2pPr>
            <a:lvl3pPr marL="1143000" indent="-228600" defTabSz="923925">
              <a:defRPr>
                <a:solidFill>
                  <a:schemeClr val="tx1"/>
                </a:solidFill>
                <a:latin typeface="Arial" panose="020B0604020202020204" pitchFamily="34" charset="0"/>
              </a:defRPr>
            </a:lvl3pPr>
            <a:lvl4pPr marL="1600200" indent="-228600" defTabSz="923925">
              <a:defRPr>
                <a:solidFill>
                  <a:schemeClr val="tx1"/>
                </a:solidFill>
                <a:latin typeface="Arial" panose="020B0604020202020204" pitchFamily="34" charset="0"/>
              </a:defRPr>
            </a:lvl4pPr>
            <a:lvl5pPr marL="2057400" indent="-228600" defTabSz="923925">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fld id="{73DD59CD-02A3-4EE6-88B6-504ACC301BFE}" type="slidenum">
              <a:rPr lang="en-US" altLang="en-US"/>
              <a:pPr/>
              <a:t>2</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91434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0838"/>
            <a:ext cx="5143500" cy="3449637"/>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857250" y="5202238"/>
            <a:ext cx="5143500" cy="23923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111B34C-3637-4C94-AAD4-56A09DC1E358}" type="slidenum">
              <a:rPr lang="en-US" altLang="en-US"/>
              <a:pPr>
                <a:defRPr/>
              </a:pPr>
              <a:t>‹#›</a:t>
            </a:fld>
            <a:endParaRPr lang="en-US" altLang="en-US"/>
          </a:p>
        </p:txBody>
      </p:sp>
    </p:spTree>
    <p:extLst>
      <p:ext uri="{BB962C8B-B14F-4D97-AF65-F5344CB8AC3E}">
        <p14:creationId xmlns:p14="http://schemas.microsoft.com/office/powerpoint/2010/main" val="2357987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B947B62-2B24-4EEA-8ECF-C6E5E2C9B52F}" type="slidenum">
              <a:rPr lang="en-US" altLang="en-US"/>
              <a:pPr>
                <a:defRPr/>
              </a:pPr>
              <a:t>‹#›</a:t>
            </a:fld>
            <a:endParaRPr lang="en-US" altLang="en-US"/>
          </a:p>
        </p:txBody>
      </p:sp>
    </p:spTree>
    <p:extLst>
      <p:ext uri="{BB962C8B-B14F-4D97-AF65-F5344CB8AC3E}">
        <p14:creationId xmlns:p14="http://schemas.microsoft.com/office/powerpoint/2010/main" val="12266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96875"/>
            <a:ext cx="4476750" cy="8451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FAC779F-5E00-4E55-8C4F-1E83DEBEF331}" type="slidenum">
              <a:rPr lang="en-US" altLang="en-US"/>
              <a:pPr>
                <a:defRPr/>
              </a:pPr>
              <a:t>‹#›</a:t>
            </a:fld>
            <a:endParaRPr lang="en-US" altLang="en-US"/>
          </a:p>
        </p:txBody>
      </p:sp>
    </p:spTree>
    <p:extLst>
      <p:ext uri="{BB962C8B-B14F-4D97-AF65-F5344CB8AC3E}">
        <p14:creationId xmlns:p14="http://schemas.microsoft.com/office/powerpoint/2010/main" val="195156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8F17EC-D59F-4EEC-9363-9CB68CFC56FB}" type="slidenum">
              <a:rPr lang="en-US" altLang="en-US"/>
              <a:pPr>
                <a:defRPr/>
              </a:pPr>
              <a:t>‹#›</a:t>
            </a:fld>
            <a:endParaRPr lang="en-US" altLang="en-US"/>
          </a:p>
        </p:txBody>
      </p:sp>
    </p:spTree>
    <p:extLst>
      <p:ext uri="{BB962C8B-B14F-4D97-AF65-F5344CB8AC3E}">
        <p14:creationId xmlns:p14="http://schemas.microsoft.com/office/powerpoint/2010/main" val="190149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13" y="2470150"/>
            <a:ext cx="5915025" cy="4119563"/>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468313" y="6629400"/>
            <a:ext cx="5915025" cy="2166938"/>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73161A4-0ABB-4495-9FD6-F73A3CD852AF}" type="slidenum">
              <a:rPr lang="en-US" altLang="en-US"/>
              <a:pPr>
                <a:defRPr/>
              </a:pPr>
              <a:t>‹#›</a:t>
            </a:fld>
            <a:endParaRPr lang="en-US" altLang="en-US"/>
          </a:p>
        </p:txBody>
      </p:sp>
    </p:spTree>
    <p:extLst>
      <p:ext uri="{BB962C8B-B14F-4D97-AF65-F5344CB8AC3E}">
        <p14:creationId xmlns:p14="http://schemas.microsoft.com/office/powerpoint/2010/main" val="7031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311400"/>
            <a:ext cx="3009900" cy="65373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D5C333E-5ACE-479B-B0BB-9035E735E601}" type="slidenum">
              <a:rPr lang="en-US" altLang="en-US"/>
              <a:pPr>
                <a:defRPr/>
              </a:pPr>
              <a:t>‹#›</a:t>
            </a:fld>
            <a:endParaRPr lang="en-US" altLang="en-US"/>
          </a:p>
        </p:txBody>
      </p:sp>
    </p:spTree>
    <p:extLst>
      <p:ext uri="{BB962C8B-B14F-4D97-AF65-F5344CB8AC3E}">
        <p14:creationId xmlns:p14="http://schemas.microsoft.com/office/powerpoint/2010/main" val="276722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3075" y="527050"/>
            <a:ext cx="5915025" cy="1914525"/>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473075" y="2428875"/>
            <a:ext cx="2900363"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73075" y="3617913"/>
            <a:ext cx="2900363"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71863" y="2428875"/>
            <a:ext cx="2916237" cy="1189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71863" y="3617913"/>
            <a:ext cx="2916237" cy="53228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5B9E3413-F003-44D5-8FA3-B01CD3460B44}" type="slidenum">
              <a:rPr lang="en-US" altLang="en-US"/>
              <a:pPr>
                <a:defRPr/>
              </a:pPr>
              <a:t>‹#›</a:t>
            </a:fld>
            <a:endParaRPr lang="en-US" altLang="en-US"/>
          </a:p>
        </p:txBody>
      </p:sp>
    </p:spTree>
    <p:extLst>
      <p:ext uri="{BB962C8B-B14F-4D97-AF65-F5344CB8AC3E}">
        <p14:creationId xmlns:p14="http://schemas.microsoft.com/office/powerpoint/2010/main" val="2740170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C50CF03-5298-43A1-B80A-DCCE080ABA5F}" type="slidenum">
              <a:rPr lang="en-US" altLang="en-US"/>
              <a:pPr>
                <a:defRPr/>
              </a:pPr>
              <a:t>‹#›</a:t>
            </a:fld>
            <a:endParaRPr lang="en-US" altLang="en-US"/>
          </a:p>
        </p:txBody>
      </p:sp>
    </p:spTree>
    <p:extLst>
      <p:ext uri="{BB962C8B-B14F-4D97-AF65-F5344CB8AC3E}">
        <p14:creationId xmlns:p14="http://schemas.microsoft.com/office/powerpoint/2010/main" val="1922321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C904E0C-3EE5-4DA4-A6AE-875007653CE0}" type="slidenum">
              <a:rPr lang="en-US" altLang="en-US"/>
              <a:pPr>
                <a:defRPr/>
              </a:pPr>
              <a:t>‹#›</a:t>
            </a:fld>
            <a:endParaRPr lang="en-US" altLang="en-US"/>
          </a:p>
        </p:txBody>
      </p:sp>
    </p:spTree>
    <p:extLst>
      <p:ext uri="{BB962C8B-B14F-4D97-AF65-F5344CB8AC3E}">
        <p14:creationId xmlns:p14="http://schemas.microsoft.com/office/powerpoint/2010/main" val="129687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2916238" y="1425575"/>
            <a:ext cx="3471862" cy="7040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50D62E8-BCB2-419B-B0A5-18174AFBFDC8}" type="slidenum">
              <a:rPr lang="en-US" altLang="en-US"/>
              <a:pPr>
                <a:defRPr/>
              </a:pPr>
              <a:t>‹#›</a:t>
            </a:fld>
            <a:endParaRPr lang="en-US" altLang="en-US"/>
          </a:p>
        </p:txBody>
      </p:sp>
    </p:spTree>
    <p:extLst>
      <p:ext uri="{BB962C8B-B14F-4D97-AF65-F5344CB8AC3E}">
        <p14:creationId xmlns:p14="http://schemas.microsoft.com/office/powerpoint/2010/main" val="509912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3075" y="660400"/>
            <a:ext cx="2211388" cy="23114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2916238" y="1425575"/>
            <a:ext cx="3471862" cy="7040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473075" y="2971800"/>
            <a:ext cx="2211388" cy="55054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785DC9B-E030-4150-86A6-DCEB1E5370A6}" type="slidenum">
              <a:rPr lang="en-US" altLang="en-US"/>
              <a:pPr>
                <a:defRPr/>
              </a:pPr>
              <a:t>‹#›</a:t>
            </a:fld>
            <a:endParaRPr lang="en-US" altLang="en-US"/>
          </a:p>
        </p:txBody>
      </p:sp>
    </p:spTree>
    <p:extLst>
      <p:ext uri="{BB962C8B-B14F-4D97-AF65-F5344CB8AC3E}">
        <p14:creationId xmlns:p14="http://schemas.microsoft.com/office/powerpoint/2010/main" val="36980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E36184DA-B6EC-4B98-BF21-A06D9F82DC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esentationhelper.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6"/>
          <p:cNvSpPr txBox="1">
            <a:spLocks noChangeArrowheads="1"/>
          </p:cNvSpPr>
          <p:nvPr/>
        </p:nvSpPr>
        <p:spPr bwMode="auto">
          <a:xfrm rot="10800000">
            <a:off x="2341563" y="757238"/>
            <a:ext cx="2144712"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200" b="1"/>
              <a:t>Free Christmas Cards from</a:t>
            </a:r>
            <a:endParaRPr lang="en-GB" altLang="en-US" sz="1200"/>
          </a:p>
          <a:p>
            <a:pPr algn="ctr" eaLnBrk="1" hangingPunct="1"/>
            <a:r>
              <a:rPr lang="en-GB" altLang="en-US" sz="1200"/>
              <a:t>Presentation Magazine</a:t>
            </a:r>
          </a:p>
          <a:p>
            <a:pPr algn="ctr" eaLnBrk="1" hangingPunct="1"/>
            <a:r>
              <a:rPr lang="en-GB" altLang="en-US" sz="900">
                <a:hlinkClick r:id="rId3"/>
              </a:rPr>
              <a:t>www.PresentationMagazine.com</a:t>
            </a:r>
            <a:r>
              <a:rPr lang="en-GB" altLang="en-US" sz="900"/>
              <a:t> </a:t>
            </a:r>
            <a:endParaRPr lang="en-US" altLang="en-US" sz="900"/>
          </a:p>
        </p:txBody>
      </p:sp>
      <p:pic>
        <p:nvPicPr>
          <p:cNvPr id="3075" name="Picture 13" descr="holygr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90850" y="1350963"/>
            <a:ext cx="87471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34" descr="angelcard"/>
          <p:cNvPicPr>
            <a:picLocks noChangeAspect="1" noChangeArrowheads="1"/>
          </p:cNvPicPr>
          <p:nvPr/>
        </p:nvPicPr>
        <p:blipFill>
          <a:blip r:embed="rId5">
            <a:extLst>
              <a:ext uri="{28A0092B-C50C-407E-A947-70E740481C1C}">
                <a14:useLocalDpi xmlns:a14="http://schemas.microsoft.com/office/drawing/2010/main" val="0"/>
              </a:ext>
            </a:extLst>
          </a:blip>
          <a:srcRect t="3703"/>
          <a:stretch>
            <a:fillRect/>
          </a:stretch>
        </p:blipFill>
        <p:spPr bwMode="auto">
          <a:xfrm>
            <a:off x="0" y="4953000"/>
            <a:ext cx="68580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04813" y="1831975"/>
            <a:ext cx="6156325" cy="7697788"/>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5124" name="Text Box 4"/>
          <p:cNvSpPr txBox="1">
            <a:spLocks noChangeArrowheads="1"/>
          </p:cNvSpPr>
          <p:nvPr/>
        </p:nvSpPr>
        <p:spPr bwMode="auto">
          <a:xfrm>
            <a:off x="863600" y="2114550"/>
            <a:ext cx="5211763" cy="101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5125" name="Text Box 5"/>
          <p:cNvSpPr txBox="1">
            <a:spLocks noChangeArrowheads="1"/>
          </p:cNvSpPr>
          <p:nvPr/>
        </p:nvSpPr>
        <p:spPr bwMode="auto">
          <a:xfrm>
            <a:off x="863600" y="4535488"/>
            <a:ext cx="2557463" cy="325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5126" name="Text Box 6"/>
          <p:cNvSpPr txBox="1">
            <a:spLocks noChangeArrowheads="1"/>
          </p:cNvSpPr>
          <p:nvPr/>
        </p:nvSpPr>
        <p:spPr bwMode="auto">
          <a:xfrm>
            <a:off x="3371850" y="4535488"/>
            <a:ext cx="2730500" cy="2944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5127" name="Text Box 7"/>
          <p:cNvSpPr txBox="1">
            <a:spLocks noChangeArrowheads="1"/>
          </p:cNvSpPr>
          <p:nvPr/>
        </p:nvSpPr>
        <p:spPr bwMode="auto">
          <a:xfrm>
            <a:off x="782638" y="7832725"/>
            <a:ext cx="5373687" cy="1323975"/>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5128" name="Text Box 8"/>
          <p:cNvSpPr txBox="1">
            <a:spLocks noChangeArrowheads="1"/>
          </p:cNvSpPr>
          <p:nvPr/>
        </p:nvSpPr>
        <p:spPr bwMode="auto">
          <a:xfrm>
            <a:off x="863600" y="3409950"/>
            <a:ext cx="5194300" cy="105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66CCFF"/>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2875</TotalTime>
  <Words>171</Words>
  <Application>Microsoft Office PowerPoint</Application>
  <PresentationFormat>A4 Paper (210x297 mm)</PresentationFormat>
  <Paragraphs>17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Wingdings</vt:lpstr>
      <vt:lpstr>Default Design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Template</dc:title>
  <dc:creator>Presentation Magazine</dc:creator>
  <cp:lastModifiedBy>Jonty Pearce</cp:lastModifiedBy>
  <cp:revision>27</cp:revision>
  <dcterms:created xsi:type="dcterms:W3CDTF">2006-11-27T04:22:40Z</dcterms:created>
  <dcterms:modified xsi:type="dcterms:W3CDTF">2015-02-22T11:12:23Z</dcterms:modified>
</cp:coreProperties>
</file>