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93" autoAdjust="0"/>
  </p:normalViewPr>
  <p:slideViewPr>
    <p:cSldViewPr>
      <p:cViewPr varScale="1">
        <p:scale>
          <a:sx n="107" d="100"/>
          <a:sy n="107" d="100"/>
        </p:scale>
        <p:origin x="-84"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lt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lt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4EC4853-1FD3-4738-A7BC-B03FB5C1B038}" type="slidenum">
              <a:rPr lang="en-GB" altLang="en-US"/>
              <a:pPr>
                <a:defRPr/>
              </a:pPr>
              <a:t>‹#›</a:t>
            </a:fld>
            <a:endParaRPr lang="en-GB" altLang="en-US"/>
          </a:p>
        </p:txBody>
      </p:sp>
    </p:spTree>
    <p:extLst>
      <p:ext uri="{BB962C8B-B14F-4D97-AF65-F5344CB8AC3E}">
        <p14:creationId xmlns:p14="http://schemas.microsoft.com/office/powerpoint/2010/main" val="4241095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5A1BAC09-0656-4921-BBE8-D1075F2C11E1}" type="slidenum">
              <a:rPr lang="en-GB" altLang="en-US" sz="1200"/>
              <a:pPr/>
              <a:t>1</a:t>
            </a:fld>
            <a:endParaRPr lang="en-GB" altLang="en-US" sz="120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60822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DAF661F-E3E5-4759-944C-75DCD6B811E5}" type="slidenum">
              <a:rPr lang="en-GB" altLang="en-US" sz="1200"/>
              <a:pPr/>
              <a:t>2</a:t>
            </a:fld>
            <a:endParaRPr lang="en-GB" altLang="en-US" sz="120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03670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5B43213-74C1-4BE3-AD64-4E6D335A8CD7}" type="slidenum">
              <a:rPr lang="en-GB" altLang="en-US" sz="1200"/>
              <a:pPr/>
              <a:t>3</a:t>
            </a:fld>
            <a:endParaRPr lang="en-GB" altLang="en-US" sz="120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26218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EF6FA57-8830-4A92-8DE1-CCC17965F02F}" type="slidenum">
              <a:rPr lang="en-GB" altLang="en-US" sz="1200"/>
              <a:pPr/>
              <a:t>4</a:t>
            </a:fld>
            <a:endParaRPr lang="en-GB" altLang="en-US" sz="120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32939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C735240-364B-468F-BB0E-3A6370F3548F}" type="slidenum">
              <a:rPr lang="en-GB" altLang="en-US" sz="1200"/>
              <a:pPr/>
              <a:t>5</a:t>
            </a:fld>
            <a:endParaRPr lang="en-GB" altLang="en-US" sz="120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25693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B867077-D74A-420E-8C4B-4CF9DF293C86}" type="slidenum">
              <a:rPr lang="en-GB" altLang="en-US" sz="1200"/>
              <a:pPr/>
              <a:t>6</a:t>
            </a:fld>
            <a:endParaRPr lang="en-GB" altLang="en-US" sz="120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83711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01006A6-29A4-42B6-968F-FD0C5C47BA41}" type="slidenum">
              <a:rPr lang="en-GB" altLang="en-US" sz="1200"/>
              <a:pPr/>
              <a:t>7</a:t>
            </a:fld>
            <a:endParaRPr lang="en-GB" altLang="en-US" sz="120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4618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011883E-6275-4953-9FB6-ECFE928CA7EF}" type="slidenum">
              <a:rPr lang="en-GB" altLang="en-US" sz="1200"/>
              <a:pPr/>
              <a:t>8</a:t>
            </a:fld>
            <a:endParaRPr lang="en-GB" altLang="en-US" sz="120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33675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6EEEAF2-9203-4197-A90E-9B53CAC42709}" type="slidenum">
              <a:rPr lang="en-US" altLang="en-US"/>
              <a:pPr>
                <a:defRPr/>
              </a:pPr>
              <a:t>‹#›</a:t>
            </a:fld>
            <a:endParaRPr lang="en-US" altLang="en-US"/>
          </a:p>
        </p:txBody>
      </p:sp>
    </p:spTree>
    <p:extLst>
      <p:ext uri="{BB962C8B-B14F-4D97-AF65-F5344CB8AC3E}">
        <p14:creationId xmlns:p14="http://schemas.microsoft.com/office/powerpoint/2010/main" val="412396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8EFC04C-C145-4ED5-B8D4-050B83529DD6}" type="slidenum">
              <a:rPr lang="en-US" altLang="en-US"/>
              <a:pPr>
                <a:defRPr/>
              </a:pPr>
              <a:t>‹#›</a:t>
            </a:fld>
            <a:endParaRPr lang="en-US" altLang="en-US"/>
          </a:p>
        </p:txBody>
      </p:sp>
    </p:spTree>
    <p:extLst>
      <p:ext uri="{BB962C8B-B14F-4D97-AF65-F5344CB8AC3E}">
        <p14:creationId xmlns:p14="http://schemas.microsoft.com/office/powerpoint/2010/main" val="289328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06B23C0-495A-43E8-9B7C-5A99F4250DBB}" type="slidenum">
              <a:rPr lang="en-US" altLang="en-US"/>
              <a:pPr>
                <a:defRPr/>
              </a:pPr>
              <a:t>‹#›</a:t>
            </a:fld>
            <a:endParaRPr lang="en-US" altLang="en-US"/>
          </a:p>
        </p:txBody>
      </p:sp>
    </p:spTree>
    <p:extLst>
      <p:ext uri="{BB962C8B-B14F-4D97-AF65-F5344CB8AC3E}">
        <p14:creationId xmlns:p14="http://schemas.microsoft.com/office/powerpoint/2010/main" val="247827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0ACAEE1-5A30-4D94-BF2B-2CA1B7DDEEC0}" type="slidenum">
              <a:rPr lang="en-US" altLang="en-US"/>
              <a:pPr>
                <a:defRPr/>
              </a:pPr>
              <a:t>‹#›</a:t>
            </a:fld>
            <a:endParaRPr lang="en-US" altLang="en-US"/>
          </a:p>
        </p:txBody>
      </p:sp>
    </p:spTree>
    <p:extLst>
      <p:ext uri="{BB962C8B-B14F-4D97-AF65-F5344CB8AC3E}">
        <p14:creationId xmlns:p14="http://schemas.microsoft.com/office/powerpoint/2010/main" val="3853455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DE1B941-94D3-4BD4-AA18-E52821CAE88C}" type="slidenum">
              <a:rPr lang="en-US" altLang="en-US"/>
              <a:pPr>
                <a:defRPr/>
              </a:pPr>
              <a:t>‹#›</a:t>
            </a:fld>
            <a:endParaRPr lang="en-US" altLang="en-US"/>
          </a:p>
        </p:txBody>
      </p:sp>
    </p:spTree>
    <p:extLst>
      <p:ext uri="{BB962C8B-B14F-4D97-AF65-F5344CB8AC3E}">
        <p14:creationId xmlns:p14="http://schemas.microsoft.com/office/powerpoint/2010/main" val="560789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C3E0DD8-CF9D-4239-92F3-63B08B0C5621}" type="slidenum">
              <a:rPr lang="en-US" altLang="en-US"/>
              <a:pPr>
                <a:defRPr/>
              </a:pPr>
              <a:t>‹#›</a:t>
            </a:fld>
            <a:endParaRPr lang="en-US" altLang="en-US"/>
          </a:p>
        </p:txBody>
      </p:sp>
    </p:spTree>
    <p:extLst>
      <p:ext uri="{BB962C8B-B14F-4D97-AF65-F5344CB8AC3E}">
        <p14:creationId xmlns:p14="http://schemas.microsoft.com/office/powerpoint/2010/main" val="3244625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BB72E387-14E3-4EFE-A1BE-3AA421A648C6}" type="slidenum">
              <a:rPr lang="en-US" altLang="en-US"/>
              <a:pPr>
                <a:defRPr/>
              </a:pPr>
              <a:t>‹#›</a:t>
            </a:fld>
            <a:endParaRPr lang="en-US" altLang="en-US"/>
          </a:p>
        </p:txBody>
      </p:sp>
    </p:spTree>
    <p:extLst>
      <p:ext uri="{BB962C8B-B14F-4D97-AF65-F5344CB8AC3E}">
        <p14:creationId xmlns:p14="http://schemas.microsoft.com/office/powerpoint/2010/main" val="406654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50DE453-551B-4CB2-B7E9-128B95949548}" type="slidenum">
              <a:rPr lang="en-US" altLang="en-US"/>
              <a:pPr>
                <a:defRPr/>
              </a:pPr>
              <a:t>‹#›</a:t>
            </a:fld>
            <a:endParaRPr lang="en-US" altLang="en-US"/>
          </a:p>
        </p:txBody>
      </p:sp>
    </p:spTree>
    <p:extLst>
      <p:ext uri="{BB962C8B-B14F-4D97-AF65-F5344CB8AC3E}">
        <p14:creationId xmlns:p14="http://schemas.microsoft.com/office/powerpoint/2010/main" val="186704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83F5290-33DE-447C-B9CA-185805B12A8C}" type="slidenum">
              <a:rPr lang="en-US" altLang="en-US"/>
              <a:pPr>
                <a:defRPr/>
              </a:pPr>
              <a:t>‹#›</a:t>
            </a:fld>
            <a:endParaRPr lang="en-US" altLang="en-US"/>
          </a:p>
        </p:txBody>
      </p:sp>
    </p:spTree>
    <p:extLst>
      <p:ext uri="{BB962C8B-B14F-4D97-AF65-F5344CB8AC3E}">
        <p14:creationId xmlns:p14="http://schemas.microsoft.com/office/powerpoint/2010/main" val="403660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ECB96E6-8209-4E20-BDC4-6744EB2450C0}" type="slidenum">
              <a:rPr lang="en-US" altLang="en-US"/>
              <a:pPr>
                <a:defRPr/>
              </a:pPr>
              <a:t>‹#›</a:t>
            </a:fld>
            <a:endParaRPr lang="en-US" altLang="en-US"/>
          </a:p>
        </p:txBody>
      </p:sp>
    </p:spTree>
    <p:extLst>
      <p:ext uri="{BB962C8B-B14F-4D97-AF65-F5344CB8AC3E}">
        <p14:creationId xmlns:p14="http://schemas.microsoft.com/office/powerpoint/2010/main" val="334158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510321D-1E84-439C-9CCF-27FB5154055C}" type="slidenum">
              <a:rPr lang="en-US" altLang="en-US"/>
              <a:pPr>
                <a:defRPr/>
              </a:pPr>
              <a:t>‹#›</a:t>
            </a:fld>
            <a:endParaRPr lang="en-US" altLang="en-US"/>
          </a:p>
        </p:txBody>
      </p:sp>
    </p:spTree>
    <p:extLst>
      <p:ext uri="{BB962C8B-B14F-4D97-AF65-F5344CB8AC3E}">
        <p14:creationId xmlns:p14="http://schemas.microsoft.com/office/powerpoint/2010/main" val="2760956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075BE94-6C5E-47BB-AE26-B4B701D87A64}"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1371600" y="3886200"/>
            <a:ext cx="6400800" cy="1752600"/>
          </a:xfrm>
        </p:spPr>
        <p:txBody>
          <a:bodyPr/>
          <a:lstStyle/>
          <a:p>
            <a:pPr eaLnBrk="1" hangingPunct="1"/>
            <a:endParaRPr lang="en-GB" altLang="en-US" sz="3200" smtClean="0"/>
          </a:p>
        </p:txBody>
      </p:sp>
      <p:pic>
        <p:nvPicPr>
          <p:cNvPr id="3075" name="Picture 4" descr="clipartchristmas"/>
          <p:cNvPicPr>
            <a:picLocks noChangeAspect="1" noChangeArrowheads="1"/>
          </p:cNvPicPr>
          <p:nvPr/>
        </p:nvPicPr>
        <p:blipFill>
          <a:blip r:embed="rId3">
            <a:extLst>
              <a:ext uri="{28A0092B-C50C-407E-A947-70E740481C1C}">
                <a14:useLocalDpi xmlns:a14="http://schemas.microsoft.com/office/drawing/2010/main" val="0"/>
              </a:ext>
            </a:extLst>
          </a:blip>
          <a:srcRect r="208" b="20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6"/>
          <p:cNvSpPr>
            <a:spLocks noChangeArrowheads="1"/>
          </p:cNvSpPr>
          <p:nvPr>
            <p:ph type="ctrTitle"/>
          </p:nvPr>
        </p:nvSpPr>
        <p:spPr>
          <a:xfrm>
            <a:off x="0" y="6400800"/>
            <a:ext cx="3124200" cy="457200"/>
          </a:xfrm>
          <a:noFill/>
        </p:spPr>
        <p:txBody>
          <a:bodyPr anchor="ctr"/>
          <a:lstStyle/>
          <a:p>
            <a:pPr algn="l"/>
            <a:r>
              <a:rPr lang="en-US" altLang="en-US" sz="1000" b="1" smtClean="0">
                <a:solidFill>
                  <a:schemeClr val="tx1"/>
                </a:solidFill>
              </a:rPr>
              <a:t>CHRISTMAS CLIP ART</a:t>
            </a:r>
            <a:endParaRPr lang="en-US" altLang="en-US" sz="2400" smtClean="0">
              <a:solidFill>
                <a:schemeClr val="tx1"/>
              </a:solidFill>
            </a:endParaRPr>
          </a:p>
        </p:txBody>
      </p:sp>
      <p:sp>
        <p:nvSpPr>
          <p:cNvPr id="3077" name="Text Box 8"/>
          <p:cNvSpPr txBox="1">
            <a:spLocks noChangeArrowheads="1"/>
          </p:cNvSpPr>
          <p:nvPr/>
        </p:nvSpPr>
        <p:spPr bwMode="auto">
          <a:xfrm>
            <a:off x="228600" y="1828800"/>
            <a:ext cx="3124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800" b="1">
                <a:latin typeface="Arial Rounded MT Bold" panose="020F0704030504030204" pitchFamily="34" charset="0"/>
              </a:rPr>
              <a:t>ROBIN </a:t>
            </a:r>
            <a:r>
              <a:rPr lang="en-US" altLang="en-US" sz="1800" b="1">
                <a:solidFill>
                  <a:srgbClr val="FF0080"/>
                </a:solidFill>
                <a:latin typeface="Arial Rounded MT Bold" panose="020F0704030504030204" pitchFamily="34" charset="0"/>
              </a:rPr>
              <a:t>RED </a:t>
            </a:r>
            <a:r>
              <a:rPr lang="en-US" altLang="en-US" sz="1800" b="1">
                <a:solidFill>
                  <a:srgbClr val="66CCFF"/>
                </a:solidFill>
                <a:latin typeface="Arial Rounded MT Bold" panose="020F0704030504030204" pitchFamily="34" charset="0"/>
              </a:rPr>
              <a:t>BREAST</a:t>
            </a:r>
            <a:endParaRPr lang="en-US" altLang="en-US"/>
          </a:p>
        </p:txBody>
      </p:sp>
      <p:sp>
        <p:nvSpPr>
          <p:cNvPr id="3078" name="Text Box 9"/>
          <p:cNvSpPr txBox="1">
            <a:spLocks noChangeArrowheads="1"/>
          </p:cNvSpPr>
          <p:nvPr/>
        </p:nvSpPr>
        <p:spPr bwMode="auto">
          <a:xfrm>
            <a:off x="304800" y="5715000"/>
            <a:ext cx="3124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800" b="1">
                <a:latin typeface="Arial Rounded MT Bold" panose="020F0704030504030204" pitchFamily="34" charset="0"/>
              </a:rPr>
              <a:t>FATHER </a:t>
            </a:r>
            <a:r>
              <a:rPr lang="en-US" altLang="en-US" sz="1800" b="1">
                <a:solidFill>
                  <a:srgbClr val="FF0080"/>
                </a:solidFill>
                <a:latin typeface="Arial Rounded MT Bold" panose="020F0704030504030204" pitchFamily="34" charset="0"/>
              </a:rPr>
              <a:t>CHRISTMAS</a:t>
            </a:r>
            <a:endParaRPr lang="en-US" altLang="en-US"/>
          </a:p>
        </p:txBody>
      </p:sp>
      <p:sp>
        <p:nvSpPr>
          <p:cNvPr id="3079" name="Text Box 10"/>
          <p:cNvSpPr txBox="1">
            <a:spLocks noChangeArrowheads="1"/>
          </p:cNvSpPr>
          <p:nvPr/>
        </p:nvSpPr>
        <p:spPr bwMode="auto">
          <a:xfrm>
            <a:off x="2552700" y="0"/>
            <a:ext cx="37719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800" b="1">
                <a:latin typeface="Arial Rounded MT Bold" panose="020F0704030504030204" pitchFamily="34" charset="0"/>
              </a:rPr>
              <a:t>RUDOLF </a:t>
            </a:r>
            <a:r>
              <a:rPr lang="en-US" altLang="en-US" sz="1800" b="1">
                <a:solidFill>
                  <a:srgbClr val="FF0080"/>
                </a:solidFill>
                <a:latin typeface="Arial Rounded MT Bold" panose="020F0704030504030204" pitchFamily="34" charset="0"/>
              </a:rPr>
              <a:t>RED</a:t>
            </a:r>
            <a:r>
              <a:rPr lang="en-US" altLang="en-US" sz="1800" b="1">
                <a:latin typeface="Arial Rounded MT Bold" panose="020F0704030504030204" pitchFamily="34" charset="0"/>
              </a:rPr>
              <a:t> </a:t>
            </a:r>
            <a:r>
              <a:rPr lang="en-US" altLang="en-US" sz="1800" b="1">
                <a:solidFill>
                  <a:srgbClr val="66CCFF"/>
                </a:solidFill>
                <a:latin typeface="Arial Rounded MT Bold" panose="020F0704030504030204" pitchFamily="34" charset="0"/>
              </a:rPr>
              <a:t>NOSE </a:t>
            </a:r>
            <a:r>
              <a:rPr lang="en-US" altLang="en-US" sz="1800" b="1">
                <a:latin typeface="Arial Rounded MT Bold" panose="020F0704030504030204" pitchFamily="34" charset="0"/>
              </a:rPr>
              <a:t>REINDEER</a:t>
            </a:r>
            <a:endParaRPr lang="en-US" altLang="en-US"/>
          </a:p>
        </p:txBody>
      </p:sp>
      <p:sp>
        <p:nvSpPr>
          <p:cNvPr id="3080" name="Text Box 11"/>
          <p:cNvSpPr txBox="1">
            <a:spLocks noChangeArrowheads="1"/>
          </p:cNvSpPr>
          <p:nvPr/>
        </p:nvSpPr>
        <p:spPr bwMode="auto">
          <a:xfrm>
            <a:off x="5334000" y="3657600"/>
            <a:ext cx="3124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800" b="1">
                <a:latin typeface="Arial Rounded MT Bold" panose="020F0704030504030204" pitchFamily="34" charset="0"/>
              </a:rPr>
              <a:t>CHRISTMAS </a:t>
            </a:r>
            <a:r>
              <a:rPr lang="en-US" altLang="en-US" sz="1800" b="1">
                <a:solidFill>
                  <a:srgbClr val="FF0080"/>
                </a:solidFill>
                <a:latin typeface="Arial Rounded MT Bold" panose="020F0704030504030204" pitchFamily="34" charset="0"/>
              </a:rPr>
              <a:t>ELF</a:t>
            </a:r>
            <a:endParaRPr lang="en-US" altLang="en-US"/>
          </a:p>
        </p:txBody>
      </p:sp>
      <p:sp>
        <p:nvSpPr>
          <p:cNvPr id="3081" name="Text Box 12"/>
          <p:cNvSpPr txBox="1">
            <a:spLocks noChangeArrowheads="1"/>
          </p:cNvSpPr>
          <p:nvPr/>
        </p:nvSpPr>
        <p:spPr bwMode="auto">
          <a:xfrm>
            <a:off x="6934200" y="5105400"/>
            <a:ext cx="2133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800" b="1">
                <a:latin typeface="Arial Rounded MT Bold" panose="020F0704030504030204" pitchFamily="34" charset="0"/>
              </a:rPr>
              <a:t>3D </a:t>
            </a:r>
            <a:r>
              <a:rPr lang="en-US" altLang="en-US" sz="1800" b="1">
                <a:solidFill>
                  <a:srgbClr val="FF0080"/>
                </a:solidFill>
                <a:latin typeface="Arial Rounded MT Bold" panose="020F0704030504030204" pitchFamily="34" charset="0"/>
              </a:rPr>
              <a:t>SNOW</a:t>
            </a:r>
            <a:r>
              <a:rPr lang="en-US" altLang="en-US" sz="1800" b="1">
                <a:latin typeface="Arial Rounded MT Bold" panose="020F0704030504030204" pitchFamily="34" charset="0"/>
              </a:rPr>
              <a:t> </a:t>
            </a:r>
            <a:r>
              <a:rPr lang="en-US" altLang="en-US" sz="1800" b="1">
                <a:solidFill>
                  <a:srgbClr val="66CCFF"/>
                </a:solidFill>
                <a:latin typeface="Arial Rounded MT Bold" panose="020F0704030504030204" pitchFamily="34" charset="0"/>
              </a:rPr>
              <a:t>DROP</a:t>
            </a:r>
            <a:endParaRPr lang="en-US" altLang="en-US"/>
          </a:p>
        </p:txBody>
      </p:sp>
      <p:sp>
        <p:nvSpPr>
          <p:cNvPr id="3082" name="Text Box 13"/>
          <p:cNvSpPr txBox="1">
            <a:spLocks noChangeArrowheads="1"/>
          </p:cNvSpPr>
          <p:nvPr/>
        </p:nvSpPr>
        <p:spPr bwMode="auto">
          <a:xfrm>
            <a:off x="6172200" y="3048000"/>
            <a:ext cx="2286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800" b="1">
                <a:latin typeface="Arial Rounded MT Bold" panose="020F0704030504030204" pitchFamily="34" charset="0"/>
              </a:rPr>
              <a:t>CHRISTMAS </a:t>
            </a:r>
            <a:r>
              <a:rPr lang="en-US" altLang="en-US" sz="1800" b="1">
                <a:solidFill>
                  <a:srgbClr val="FF0080"/>
                </a:solidFill>
                <a:latin typeface="Arial Rounded MT Bold" panose="020F0704030504030204" pitchFamily="34" charset="0"/>
              </a:rPr>
              <a:t>TREE</a:t>
            </a: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fatherchristm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rainde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christmas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rob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sn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el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17411"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7412"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7413"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7414"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7415"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Arial" panose="020B0604020202020204" pitchFamily="34" charset="0"/>
                <a:ea typeface="MS PGothic" panose="020B0600070205080204" pitchFamily="34" charset="-128"/>
              </a:defRPr>
            </a:lvl1pPr>
            <a:lvl2pPr>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7416"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808080"/>
      </a:dk1>
      <a:lt1>
        <a:srgbClr val="B3B3B3"/>
      </a:lt1>
      <a:dk2>
        <a:srgbClr val="000000"/>
      </a:dk2>
      <a:lt2>
        <a:srgbClr val="000000"/>
      </a:lt2>
      <a:accent1>
        <a:srgbClr val="BBE0E3"/>
      </a:accent1>
      <a:accent2>
        <a:srgbClr val="333399"/>
      </a:accent2>
      <a:accent3>
        <a:srgbClr val="AAAAAA"/>
      </a:accent3>
      <a:accent4>
        <a:srgbClr val="989898"/>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189</Words>
  <Application>Microsoft Office PowerPoint</Application>
  <PresentationFormat>On-screen Show (4:3)</PresentationFormat>
  <Paragraphs>27</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MS PGothic</vt:lpstr>
      <vt:lpstr>Arial Rounded MT Bold</vt:lpstr>
      <vt:lpstr>Wingdings</vt:lpstr>
      <vt:lpstr>Blank Presentation</vt:lpstr>
      <vt:lpstr>CHRISTMAS CLIP ART</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CLIP ART</dc:title>
  <dc:creator>Presentation Magazine</dc:creator>
  <cp:lastModifiedBy>Jonty Pearce</cp:lastModifiedBy>
  <cp:revision>9</cp:revision>
  <dcterms:created xsi:type="dcterms:W3CDTF">2007-11-08T16:10:17Z</dcterms:created>
  <dcterms:modified xsi:type="dcterms:W3CDTF">2015-02-22T11:12:20Z</dcterms:modified>
</cp:coreProperties>
</file>