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6" r:id="rId2"/>
    <p:sldId id="259" r:id="rId3"/>
    <p:sldId id="260" r:id="rId4"/>
    <p:sldId id="261" r:id="rId5"/>
    <p:sldId id="264" r:id="rId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15:clr>
            <a:srgbClr val="A4A3A4"/>
          </p15:clr>
        </p15:guide>
        <p15:guide id="2" orient="horz" pos="192">
          <p15:clr>
            <a:srgbClr val="A4A3A4"/>
          </p15:clr>
        </p15:guide>
        <p15:guide id="3" orient="horz" pos="96">
          <p15:clr>
            <a:srgbClr val="A4A3A4"/>
          </p15:clr>
        </p15:guide>
        <p15:guide id="4">
          <p15:clr>
            <a:srgbClr val="A4A3A4"/>
          </p15:clr>
        </p15:guide>
        <p15:guide id="5" pos="48">
          <p15:clr>
            <a:srgbClr val="A4A3A4"/>
          </p15:clr>
        </p15:guide>
        <p15:guide id="6" pos="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000000"/>
    <a:srgbClr val="403426"/>
    <a:srgbClr val="F7F7F7"/>
    <a:srgbClr val="FEFEFE"/>
    <a:srgbClr val="FBFB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939" autoAdjust="0"/>
    <p:restoredTop sz="92980" autoAdjust="0"/>
  </p:normalViewPr>
  <p:slideViewPr>
    <p:cSldViewPr snapToObjects="1">
      <p:cViewPr>
        <p:scale>
          <a:sx n="100" d="100"/>
          <a:sy n="100" d="100"/>
        </p:scale>
        <p:origin x="-1434" y="-438"/>
      </p:cViewPr>
      <p:guideLst>
        <p:guide orient="horz"/>
        <p:guide orient="horz" pos="192"/>
        <p:guide orient="horz" pos="96"/>
        <p:guide/>
        <p:guide pos="48"/>
        <p:guide pos="9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5CF3D044-6586-4D34-850C-3E28975E9F7E}" type="slidenum">
              <a:rPr lang="en-US" altLang="en-US"/>
              <a:pPr>
                <a:defRPr/>
              </a:pPr>
              <a:t>‹#›</a:t>
            </a:fld>
            <a:endParaRPr lang="en-US" altLang="en-US"/>
          </a:p>
        </p:txBody>
      </p:sp>
    </p:spTree>
    <p:extLst>
      <p:ext uri="{BB962C8B-B14F-4D97-AF65-F5344CB8AC3E}">
        <p14:creationId xmlns:p14="http://schemas.microsoft.com/office/powerpoint/2010/main" val="6334868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114F9EA9-850B-42FD-ADA3-AEF15287CC6D}" type="slidenum">
              <a:rPr lang="en-US" altLang="en-US"/>
              <a:pPr>
                <a:defRPr/>
              </a:pPr>
              <a:t>‹#›</a:t>
            </a:fld>
            <a:endParaRPr lang="en-US" altLang="en-US"/>
          </a:p>
        </p:txBody>
      </p:sp>
    </p:spTree>
    <p:extLst>
      <p:ext uri="{BB962C8B-B14F-4D97-AF65-F5344CB8AC3E}">
        <p14:creationId xmlns:p14="http://schemas.microsoft.com/office/powerpoint/2010/main" val="37649629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C8EF61B-E568-4200-A8EC-75B608FD200E}"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9886542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FE85AEA-F5CB-400E-B9AB-B406B05588C0}"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9637200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D89CA25-7E40-46C0-A5BA-C59C551DAC39}"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532120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46D4B3B-17F8-42B3-869B-F7584CC4D47E}"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436244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F50F1E7-368C-4AF2-8626-F75EECF009B7}"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2864181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42"/>
          <p:cNvSpPr>
            <a:spLocks noChangeArrowheads="1"/>
          </p:cNvSpPr>
          <p:nvPr userDrawn="1"/>
        </p:nvSpPr>
        <p:spPr bwMode="auto">
          <a:xfrm>
            <a:off x="0" y="0"/>
            <a:ext cx="9144000" cy="6858000"/>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pic>
        <p:nvPicPr>
          <p:cNvPr id="5" name="Picture 43" descr="candle"/>
          <p:cNvPicPr>
            <a:picLocks noChangeAspect="1" noChangeArrowheads="1"/>
          </p:cNvPicPr>
          <p:nvPr userDrawn="1"/>
        </p:nvPicPr>
        <p:blipFill>
          <a:blip r:embed="rId2">
            <a:extLst>
              <a:ext uri="{28A0092B-C50C-407E-A947-70E740481C1C}">
                <a14:useLocalDpi xmlns:a14="http://schemas.microsoft.com/office/drawing/2010/main" val="0"/>
              </a:ext>
            </a:extLst>
          </a:blip>
          <a:srcRect b="658"/>
          <a:stretch>
            <a:fillRect/>
          </a:stretch>
        </p:blipFill>
        <p:spPr bwMode="auto">
          <a:xfrm>
            <a:off x="228600" y="138113"/>
            <a:ext cx="8458200" cy="671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8"/>
          <p:cNvSpPr txBox="1">
            <a:spLocks noChangeArrowheads="1"/>
          </p:cNvSpPr>
          <p:nvPr userDrawn="1"/>
        </p:nvSpPr>
        <p:spPr bwMode="auto">
          <a:xfrm rot="19237452">
            <a:off x="4622800" y="5191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3074" name="Rectangle 2"/>
          <p:cNvSpPr>
            <a:spLocks noGrp="1" noChangeArrowheads="1"/>
          </p:cNvSpPr>
          <p:nvPr>
            <p:ph type="ctrTitle"/>
          </p:nvPr>
        </p:nvSpPr>
        <p:spPr>
          <a:xfrm>
            <a:off x="685800" y="1196975"/>
            <a:ext cx="7772400" cy="1470025"/>
          </a:xfrm>
        </p:spPr>
        <p:txBody>
          <a:bodyPr/>
          <a:lstStyle>
            <a:lvl1pPr>
              <a:defRPr b="1"/>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a:extLst>
            <a:ext uri="{91240B29-F687-4F45-9708-019B960494DF}">
              <a14:hiddenLine xmlns:a14="http://schemas.microsoft.com/office/drawing/2010/main" w="9525">
                <a:solidFill>
                  <a:schemeClr val="tx1"/>
                </a:solidFill>
                <a:miter lim="800000"/>
                <a:headEnd/>
                <a:tailEnd/>
              </a14:hiddenLine>
            </a:ext>
          </a:extLst>
        </p:spPr>
        <p:txBody>
          <a:bodyPr/>
          <a:lstStyle>
            <a:lvl1pPr marL="0" indent="0" algn="ctr">
              <a:buFontTx/>
              <a:buNone/>
              <a:defRPr/>
            </a:lvl1pPr>
          </a:lstStyle>
          <a:p>
            <a:pPr lvl="0"/>
            <a:r>
              <a:rPr lang="en-US" altLang="en-US" noProof="0" smtClean="0"/>
              <a:t>Click to edit Master subtitle style</a:t>
            </a:r>
          </a:p>
        </p:txBody>
      </p:sp>
      <p:sp>
        <p:nvSpPr>
          <p:cNvPr id="7"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8"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9" name="Rectangle 6"/>
          <p:cNvSpPr>
            <a:spLocks noGrp="1" noChangeArrowheads="1"/>
          </p:cNvSpPr>
          <p:nvPr>
            <p:ph type="sldNum" sz="quarter" idx="12"/>
          </p:nvPr>
        </p:nvSpPr>
        <p:spPr/>
        <p:txBody>
          <a:bodyPr/>
          <a:lstStyle>
            <a:lvl1pPr>
              <a:defRPr smtClean="0"/>
            </a:lvl1pPr>
          </a:lstStyle>
          <a:p>
            <a:pPr>
              <a:defRPr/>
            </a:pPr>
            <a:fld id="{99C044A8-E091-4704-9B4C-1BAEA6B1DC8A}" type="slidenum">
              <a:rPr lang="en-US" altLang="en-US"/>
              <a:pPr>
                <a:defRPr/>
              </a:pPr>
              <a:t>‹#›</a:t>
            </a:fld>
            <a:endParaRPr lang="en-US" altLang="en-US"/>
          </a:p>
        </p:txBody>
      </p:sp>
    </p:spTree>
    <p:extLst>
      <p:ext uri="{BB962C8B-B14F-4D97-AF65-F5344CB8AC3E}">
        <p14:creationId xmlns:p14="http://schemas.microsoft.com/office/powerpoint/2010/main" val="1542113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49B1D8A-C3C3-42DE-AEF6-DBE88D449248}" type="slidenum">
              <a:rPr lang="en-US" altLang="en-US"/>
              <a:pPr>
                <a:defRPr/>
              </a:pPr>
              <a:t>‹#›</a:t>
            </a:fld>
            <a:endParaRPr lang="en-US" altLang="en-US"/>
          </a:p>
        </p:txBody>
      </p:sp>
    </p:spTree>
    <p:extLst>
      <p:ext uri="{BB962C8B-B14F-4D97-AF65-F5344CB8AC3E}">
        <p14:creationId xmlns:p14="http://schemas.microsoft.com/office/powerpoint/2010/main" val="4046557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15888"/>
            <a:ext cx="2057400" cy="5105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15888"/>
            <a:ext cx="6019800" cy="5105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99F2FE7-BD3E-4B08-946F-3405F6342885}" type="slidenum">
              <a:rPr lang="en-US" altLang="en-US"/>
              <a:pPr>
                <a:defRPr/>
              </a:pPr>
              <a:t>‹#›</a:t>
            </a:fld>
            <a:endParaRPr lang="en-US" altLang="en-US"/>
          </a:p>
        </p:txBody>
      </p:sp>
    </p:spTree>
    <p:extLst>
      <p:ext uri="{BB962C8B-B14F-4D97-AF65-F5344CB8AC3E}">
        <p14:creationId xmlns:p14="http://schemas.microsoft.com/office/powerpoint/2010/main" val="10150573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1588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520825"/>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D6FB4EB-1591-4A3F-9FD9-6D09B4C052E7}" type="slidenum">
              <a:rPr lang="en-US" altLang="en-US"/>
              <a:pPr>
                <a:defRPr/>
              </a:pPr>
              <a:t>‹#›</a:t>
            </a:fld>
            <a:endParaRPr lang="en-US" altLang="en-US"/>
          </a:p>
        </p:txBody>
      </p:sp>
    </p:spTree>
    <p:extLst>
      <p:ext uri="{BB962C8B-B14F-4D97-AF65-F5344CB8AC3E}">
        <p14:creationId xmlns:p14="http://schemas.microsoft.com/office/powerpoint/2010/main" val="18730198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1588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520825"/>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520825"/>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9961BAA-5DB7-4068-B55C-448FDC0EF81D}" type="slidenum">
              <a:rPr lang="en-US" altLang="en-US"/>
              <a:pPr>
                <a:defRPr/>
              </a:pPr>
              <a:t>‹#›</a:t>
            </a:fld>
            <a:endParaRPr lang="en-US" altLang="en-US"/>
          </a:p>
        </p:txBody>
      </p:sp>
    </p:spTree>
    <p:extLst>
      <p:ext uri="{BB962C8B-B14F-4D97-AF65-F5344CB8AC3E}">
        <p14:creationId xmlns:p14="http://schemas.microsoft.com/office/powerpoint/2010/main" val="2349663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6531C51-2100-4323-B3D0-4478ADA6ED8D}" type="slidenum">
              <a:rPr lang="en-US" altLang="en-US"/>
              <a:pPr>
                <a:defRPr/>
              </a:pPr>
              <a:t>‹#›</a:t>
            </a:fld>
            <a:endParaRPr lang="en-US" altLang="en-US"/>
          </a:p>
        </p:txBody>
      </p:sp>
    </p:spTree>
    <p:extLst>
      <p:ext uri="{BB962C8B-B14F-4D97-AF65-F5344CB8AC3E}">
        <p14:creationId xmlns:p14="http://schemas.microsoft.com/office/powerpoint/2010/main" val="1913966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102DC83-E984-46B9-8E69-AE865D730E6C}" type="slidenum">
              <a:rPr lang="en-US" altLang="en-US"/>
              <a:pPr>
                <a:defRPr/>
              </a:pPr>
              <a:t>‹#›</a:t>
            </a:fld>
            <a:endParaRPr lang="en-US" altLang="en-US"/>
          </a:p>
        </p:txBody>
      </p:sp>
    </p:spTree>
    <p:extLst>
      <p:ext uri="{BB962C8B-B14F-4D97-AF65-F5344CB8AC3E}">
        <p14:creationId xmlns:p14="http://schemas.microsoft.com/office/powerpoint/2010/main" val="964132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520825"/>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520825"/>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66099A95-AD0D-4A7B-BB46-79B4F3943B2D}" type="slidenum">
              <a:rPr lang="en-US" altLang="en-US"/>
              <a:pPr>
                <a:defRPr/>
              </a:pPr>
              <a:t>‹#›</a:t>
            </a:fld>
            <a:endParaRPr lang="en-US" altLang="en-US"/>
          </a:p>
        </p:txBody>
      </p:sp>
    </p:spTree>
    <p:extLst>
      <p:ext uri="{BB962C8B-B14F-4D97-AF65-F5344CB8AC3E}">
        <p14:creationId xmlns:p14="http://schemas.microsoft.com/office/powerpoint/2010/main" val="2176231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A18AF7B5-3B32-489F-92DD-39949F9F758E}" type="slidenum">
              <a:rPr lang="en-US" altLang="en-US"/>
              <a:pPr>
                <a:defRPr/>
              </a:pPr>
              <a:t>‹#›</a:t>
            </a:fld>
            <a:endParaRPr lang="en-US" altLang="en-US"/>
          </a:p>
        </p:txBody>
      </p:sp>
    </p:spTree>
    <p:extLst>
      <p:ext uri="{BB962C8B-B14F-4D97-AF65-F5344CB8AC3E}">
        <p14:creationId xmlns:p14="http://schemas.microsoft.com/office/powerpoint/2010/main" val="3776085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546744CF-E95C-43CB-81F5-F1A371E0A871}" type="slidenum">
              <a:rPr lang="en-US" altLang="en-US"/>
              <a:pPr>
                <a:defRPr/>
              </a:pPr>
              <a:t>‹#›</a:t>
            </a:fld>
            <a:endParaRPr lang="en-US" altLang="en-US"/>
          </a:p>
        </p:txBody>
      </p:sp>
    </p:spTree>
    <p:extLst>
      <p:ext uri="{BB962C8B-B14F-4D97-AF65-F5344CB8AC3E}">
        <p14:creationId xmlns:p14="http://schemas.microsoft.com/office/powerpoint/2010/main" val="875460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D0391BA2-DF8A-4899-93D2-99B172C4754F}" type="slidenum">
              <a:rPr lang="en-US" altLang="en-US"/>
              <a:pPr>
                <a:defRPr/>
              </a:pPr>
              <a:t>‹#›</a:t>
            </a:fld>
            <a:endParaRPr lang="en-US" altLang="en-US"/>
          </a:p>
        </p:txBody>
      </p:sp>
    </p:spTree>
    <p:extLst>
      <p:ext uri="{BB962C8B-B14F-4D97-AF65-F5344CB8AC3E}">
        <p14:creationId xmlns:p14="http://schemas.microsoft.com/office/powerpoint/2010/main" val="1275558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8D05058-76F6-4A7E-B449-8ED6FDDE600E}" type="slidenum">
              <a:rPr lang="en-US" altLang="en-US"/>
              <a:pPr>
                <a:defRPr/>
              </a:pPr>
              <a:t>‹#›</a:t>
            </a:fld>
            <a:endParaRPr lang="en-US" altLang="en-US"/>
          </a:p>
        </p:txBody>
      </p:sp>
    </p:spTree>
    <p:extLst>
      <p:ext uri="{BB962C8B-B14F-4D97-AF65-F5344CB8AC3E}">
        <p14:creationId xmlns:p14="http://schemas.microsoft.com/office/powerpoint/2010/main" val="2372624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46CA350-C696-4537-8E73-136A834E7DAC}" type="slidenum">
              <a:rPr lang="en-US" altLang="en-US"/>
              <a:pPr>
                <a:defRPr/>
              </a:pPr>
              <a:t>‹#›</a:t>
            </a:fld>
            <a:endParaRPr lang="en-US" altLang="en-US"/>
          </a:p>
        </p:txBody>
      </p:sp>
    </p:spTree>
    <p:extLst>
      <p:ext uri="{BB962C8B-B14F-4D97-AF65-F5344CB8AC3E}">
        <p14:creationId xmlns:p14="http://schemas.microsoft.com/office/powerpoint/2010/main" val="970530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48"/>
          <p:cNvSpPr>
            <a:spLocks noChangeArrowheads="1"/>
          </p:cNvSpPr>
          <p:nvPr userDrawn="1"/>
        </p:nvSpPr>
        <p:spPr bwMode="auto">
          <a:xfrm>
            <a:off x="0" y="0"/>
            <a:ext cx="9144000" cy="6858000"/>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pic>
        <p:nvPicPr>
          <p:cNvPr id="1027" name="Picture 49" descr="smallcandle"/>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4648200"/>
            <a:ext cx="2689225" cy="2151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2"/>
          <p:cNvSpPr>
            <a:spLocks noGrp="1" noChangeArrowheads="1"/>
          </p:cNvSpPr>
          <p:nvPr>
            <p:ph type="title"/>
          </p:nvPr>
        </p:nvSpPr>
        <p:spPr bwMode="auto">
          <a:xfrm>
            <a:off x="457200" y="11588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9" name="Rectangle 3"/>
          <p:cNvSpPr>
            <a:spLocks noGrp="1" noChangeArrowheads="1"/>
          </p:cNvSpPr>
          <p:nvPr>
            <p:ph type="body" idx="1"/>
          </p:nvPr>
        </p:nvSpPr>
        <p:spPr bwMode="auto">
          <a:xfrm>
            <a:off x="457200" y="1520825"/>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E92D6FF1-1B44-4020-9A5F-2951A43277E9}"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93"/>
          <p:cNvSpPr txBox="1">
            <a:spLocks noChangeArrowheads="1"/>
          </p:cNvSpPr>
          <p:nvPr/>
        </p:nvSpPr>
        <p:spPr bwMode="auto">
          <a:xfrm>
            <a:off x="304800" y="152400"/>
            <a:ext cx="85344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95000"/>
                    </a:schemeClr>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pPr>
            <a:r>
              <a:rPr lang="en-US" altLang="en-US" sz="4800" b="1">
                <a:solidFill>
                  <a:schemeClr val="accent1"/>
                </a:solidFill>
                <a:latin typeface="Arial Rounded MT Bold" panose="020F0704030504030204" pitchFamily="34" charset="0"/>
              </a:rPr>
              <a:t>CHRISTMAS</a:t>
            </a:r>
            <a:endParaRPr lang="en-US" altLang="en-US" sz="8800">
              <a:solidFill>
                <a:srgbClr val="FF0080"/>
              </a:solidFill>
            </a:endParaRPr>
          </a:p>
        </p:txBody>
      </p:sp>
      <p:sp>
        <p:nvSpPr>
          <p:cNvPr id="2138" name="Text Box 90"/>
          <p:cNvSpPr txBox="1">
            <a:spLocks noChangeArrowheads="1"/>
          </p:cNvSpPr>
          <p:nvPr/>
        </p:nvSpPr>
        <p:spPr bwMode="auto">
          <a:xfrm>
            <a:off x="2057400" y="898525"/>
            <a:ext cx="6705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127000" dist="35921" dir="2700000" algn="ctr" rotWithShape="0">
                    <a:schemeClr val="bg2">
                      <a:alpha val="95000"/>
                    </a:schemeClr>
                  </a:outerShdw>
                </a:effectLst>
              </a14:hiddenEffects>
            </a:ext>
          </a:extLst>
        </p:spPr>
        <p:txBody>
          <a:bodyPr>
            <a:spAutoFit/>
          </a:bodyPr>
          <a:lstStyle/>
          <a:p>
            <a:pPr algn="r" eaLnBrk="1" hangingPunct="1">
              <a:spcBef>
                <a:spcPct val="50000"/>
              </a:spcBef>
              <a:defRPr/>
            </a:pPr>
            <a:r>
              <a:rPr lang="en-US" altLang="en-US" sz="2000">
                <a:solidFill>
                  <a:schemeClr val="tx2"/>
                </a:solidFill>
              </a:rPr>
              <a:t>BACKGROUND</a:t>
            </a:r>
            <a:endParaRPr lang="en-US" altLang="en-US" sz="660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0" name="Object 36"/>
          <p:cNvGraphicFramePr>
            <a:graphicFrameLocks noChangeAspect="1"/>
          </p:cNvGraphicFramePr>
          <p:nvPr/>
        </p:nvGraphicFramePr>
        <p:xfrm>
          <a:off x="2133600" y="1439863"/>
          <a:ext cx="6400800" cy="4351337"/>
        </p:xfrm>
        <a:graphic>
          <a:graphicData uri="http://schemas.openxmlformats.org/presentationml/2006/ole">
            <mc:AlternateContent xmlns:mc="http://schemas.openxmlformats.org/markup-compatibility/2006">
              <mc:Choice xmlns:v="urn:schemas-microsoft-com:vml" Requires="v">
                <p:oleObj spid="_x0000_s7172" name="Chart" r:id="rId4" imgW="10922000" imgH="7416800" progId="MSGraph.Chart.8">
                  <p:embed followColorScheme="full"/>
                </p:oleObj>
              </mc:Choice>
              <mc:Fallback>
                <p:oleObj name="Chart" r:id="rId4" imgW="10922000" imgH="7416800" progId="MSGraph.Chart.8">
                  <p:embed followColorScheme="full"/>
                  <p:pic>
                    <p:nvPicPr>
                      <p:cNvPr id="0" name="Object 3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33600" y="1439863"/>
                        <a:ext cx="6400800" cy="4351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32999"/>
                                </a:schemeClr>
                              </a:outerShdw>
                            </a:effectLst>
                          </a14:hiddenEffects>
                        </a:ext>
                      </a:extLst>
                    </p:spPr>
                  </p:pic>
                </p:oleObj>
              </mc:Fallback>
            </mc:AlternateContent>
          </a:graphicData>
        </a:graphic>
      </p:graphicFrame>
      <p:sp>
        <p:nvSpPr>
          <p:cNvPr id="7171" name="Text Box 33"/>
          <p:cNvSpPr txBox="1">
            <a:spLocks noChangeArrowheads="1"/>
          </p:cNvSpPr>
          <p:nvPr/>
        </p:nvSpPr>
        <p:spPr bwMode="auto">
          <a:xfrm>
            <a:off x="2590800" y="5791200"/>
            <a:ext cx="4343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800" b="1"/>
              <a:t>PowerPoint</a:t>
            </a:r>
            <a:r>
              <a:rPr lang="en-US" altLang="en-US" sz="2800"/>
              <a:t> chart object</a:t>
            </a:r>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59"/>
          <p:cNvSpPr>
            <a:spLocks noChangeArrowheads="1"/>
          </p:cNvSpPr>
          <p:nvPr/>
        </p:nvSpPr>
        <p:spPr bwMode="auto">
          <a:xfrm>
            <a:off x="0" y="0"/>
            <a:ext cx="9144000" cy="6858000"/>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pic>
        <p:nvPicPr>
          <p:cNvPr id="9219" name="Picture 58" descr="christmastre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933450"/>
            <a:ext cx="64770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0" name="Rectangle 37"/>
          <p:cNvSpPr>
            <a:spLocks noChangeArrowheads="1"/>
          </p:cNvSpPr>
          <p:nvPr/>
        </p:nvSpPr>
        <p:spPr bwMode="auto">
          <a:xfrm>
            <a:off x="2590800" y="5791200"/>
            <a:ext cx="41957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800" b="1"/>
              <a:t>PowerPoint</a:t>
            </a:r>
            <a:r>
              <a:rPr lang="en-US" altLang="en-US" sz="2800"/>
              <a:t> picture page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sz="half" idx="1"/>
          </p:nvPr>
        </p:nvSpPr>
        <p:spPr>
          <a:xfrm>
            <a:off x="2133600" y="762000"/>
            <a:ext cx="4953000" cy="2286000"/>
          </a:xfrm>
        </p:spPr>
        <p:txBody>
          <a:bodyPr/>
          <a:lstStyle/>
          <a:p>
            <a:pPr algn="ctr" eaLnBrk="1" hangingPunct="1">
              <a:buFontTx/>
              <a:buBlip>
                <a:blip r:embed="rId3"/>
              </a:buBlip>
            </a:pPr>
            <a:r>
              <a:rPr lang="en-GB" altLang="en-US" sz="2800" smtClean="0"/>
              <a:t>Bullet points are like this </a:t>
            </a:r>
          </a:p>
          <a:p>
            <a:pPr algn="ctr" eaLnBrk="1" hangingPunct="1">
              <a:buFontTx/>
              <a:buNone/>
            </a:pPr>
            <a:r>
              <a:rPr lang="en-GB" altLang="en-US" sz="2800" smtClean="0"/>
              <a:t>   Text and lines are like this</a:t>
            </a:r>
          </a:p>
          <a:p>
            <a:pPr algn="ctr" eaLnBrk="1" hangingPunct="1">
              <a:buFontTx/>
              <a:buNone/>
            </a:pPr>
            <a:r>
              <a:rPr lang="en-GB" altLang="en-US" sz="2800" smtClean="0">
                <a:solidFill>
                  <a:schemeClr val="hlink"/>
                </a:solidFill>
              </a:rPr>
              <a:t>   </a:t>
            </a:r>
            <a:r>
              <a:rPr lang="en-GB" altLang="en-US" sz="2800" u="sng" smtClean="0">
                <a:solidFill>
                  <a:schemeClr val="hlink"/>
                </a:solidFill>
              </a:rPr>
              <a:t>Hyperlinks like this</a:t>
            </a:r>
          </a:p>
          <a:p>
            <a:pPr algn="ctr" eaLnBrk="1" hangingPunct="1">
              <a:buFontTx/>
              <a:buNone/>
            </a:pPr>
            <a:r>
              <a:rPr lang="en-GB" altLang="en-US" sz="2800" smtClean="0">
                <a:solidFill>
                  <a:schemeClr val="folHlink"/>
                </a:solidFill>
              </a:rPr>
              <a:t>   </a:t>
            </a:r>
            <a:r>
              <a:rPr lang="en-GB" altLang="en-US" sz="2800" u="sng" smtClean="0">
                <a:solidFill>
                  <a:schemeClr val="folHlink"/>
                </a:solidFill>
              </a:rPr>
              <a:t>Visited hyperlinks like this</a:t>
            </a:r>
            <a:endParaRPr lang="en-US" altLang="en-US" sz="2800" u="sng" smtClean="0">
              <a:solidFill>
                <a:schemeClr val="folHlink"/>
              </a:solidFill>
            </a:endParaRPr>
          </a:p>
        </p:txBody>
      </p:sp>
      <p:sp>
        <p:nvSpPr>
          <p:cNvPr id="11267" name="Rectangle 16"/>
          <p:cNvSpPr>
            <a:spLocks noChangeArrowheads="1"/>
          </p:cNvSpPr>
          <p:nvPr/>
        </p:nvSpPr>
        <p:spPr bwMode="auto">
          <a:xfrm>
            <a:off x="3048000" y="3048000"/>
            <a:ext cx="3429000" cy="1728788"/>
          </a:xfrm>
          <a:prstGeom prst="rect">
            <a:avLst/>
          </a:prstGeom>
          <a:solidFill>
            <a:schemeClr val="accent1">
              <a:alpha val="38039"/>
            </a:schemeClr>
          </a:solidFill>
          <a:ln w="9525">
            <a:solidFill>
              <a:schemeClr val="tx1"/>
            </a:solidFill>
            <a:miter lim="800000"/>
            <a:headEnd/>
            <a:tailEnd/>
          </a:ln>
          <a:effectLst/>
          <a:extLst>
            <a:ext uri="{AF507438-7753-43E0-B8FC-AC1667EBCBE1}">
              <a14:hiddenEffects xmlns:a14="http://schemas.microsoft.com/office/drawing/2010/main">
                <a:effectLst>
                  <a:outerShdw dist="101600" dir="2700000" algn="ctr" rotWithShape="0">
                    <a:schemeClr val="bg2">
                      <a:alpha val="50000"/>
                    </a:schemeClr>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p:txBody>
      </p:sp>
      <p:sp>
        <p:nvSpPr>
          <p:cNvPr id="11268" name="Rectangle 45"/>
          <p:cNvSpPr>
            <a:spLocks noChangeArrowheads="1"/>
          </p:cNvSpPr>
          <p:nvPr/>
        </p:nvSpPr>
        <p:spPr bwMode="auto">
          <a:xfrm>
            <a:off x="3200400" y="5791200"/>
            <a:ext cx="31480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800" b="1"/>
              <a:t>PowerPoint</a:t>
            </a:r>
            <a:r>
              <a:rPr lang="en-US" altLang="en-US" sz="2800"/>
              <a:t> styles</a:t>
            </a:r>
            <a:endParaRPr lang="en-US"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3315"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3316" name="Text Box 4"/>
          <p:cNvSpPr txBox="1">
            <a:spLocks noChangeArrowheads="1"/>
          </p:cNvSpPr>
          <p:nvPr/>
        </p:nvSpPr>
        <p:spPr bwMode="auto">
          <a:xfrm>
            <a:off x="1871663"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3317" name="Text Box 5"/>
          <p:cNvSpPr txBox="1">
            <a:spLocks noChangeArrowheads="1"/>
          </p:cNvSpPr>
          <p:nvPr/>
        </p:nvSpPr>
        <p:spPr bwMode="auto">
          <a:xfrm>
            <a:off x="1871663"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3318" name="Text Box 6"/>
          <p:cNvSpPr txBox="1">
            <a:spLocks noChangeArrowheads="1"/>
          </p:cNvSpPr>
          <p:nvPr/>
        </p:nvSpPr>
        <p:spPr bwMode="auto">
          <a:xfrm>
            <a:off x="5216525"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3319" name="Text Box 7"/>
          <p:cNvSpPr txBox="1">
            <a:spLocks noChangeArrowheads="1"/>
          </p:cNvSpPr>
          <p:nvPr/>
        </p:nvSpPr>
        <p:spPr bwMode="auto">
          <a:xfrm>
            <a:off x="1763713"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3320" name="Text Box 8"/>
          <p:cNvSpPr txBox="1">
            <a:spLocks noChangeArrowheads="1"/>
          </p:cNvSpPr>
          <p:nvPr/>
        </p:nvSpPr>
        <p:spPr bwMode="auto">
          <a:xfrm>
            <a:off x="1871663"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666666"/>
      </a:dk1>
      <a:lt1>
        <a:srgbClr val="E6E6E6"/>
      </a:lt1>
      <a:dk2>
        <a:srgbClr val="CCCCCC"/>
      </a:dk2>
      <a:lt2>
        <a:srgbClr val="FF0080"/>
      </a:lt2>
      <a:accent1>
        <a:srgbClr val="CCCCCC"/>
      </a:accent1>
      <a:accent2>
        <a:srgbClr val="B3B3B3"/>
      </a:accent2>
      <a:accent3>
        <a:srgbClr val="E2E2E2"/>
      </a:accent3>
      <a:accent4>
        <a:srgbClr val="C4C4C4"/>
      </a:accent4>
      <a:accent5>
        <a:srgbClr val="E2E2E2"/>
      </a:accent5>
      <a:accent6>
        <a:srgbClr val="A2A2A2"/>
      </a:accent6>
      <a:hlink>
        <a:srgbClr val="FFFFFF"/>
      </a:hlink>
      <a:folHlink>
        <a:srgbClr val="666666"/>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4615</TotalTime>
  <Words>200</Words>
  <Application>Microsoft Office PowerPoint</Application>
  <PresentationFormat>On-screen Show (4:3)</PresentationFormat>
  <Paragraphs>27</Paragraphs>
  <Slides>5</Slides>
  <Notes>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0" baseType="lpstr">
      <vt:lpstr>Arial</vt:lpstr>
      <vt:lpstr>Arial Rounded MT Bold</vt:lpstr>
      <vt:lpstr>Wingdings</vt:lpstr>
      <vt:lpstr>Default Design</vt:lpstr>
      <vt:lpstr>Microsoft Graph Chart</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Christmas PowerPoint template</dc:title>
  <dc:creator>Presentation Magazine</dc:creator>
  <cp:lastModifiedBy>Jonty Pearce</cp:lastModifiedBy>
  <cp:revision>139</cp:revision>
  <dcterms:modified xsi:type="dcterms:W3CDTF">2015-02-22T11:11:53Z</dcterms:modified>
</cp:coreProperties>
</file>