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403426"/>
    <a:srgbClr val="F7F7F7"/>
    <a:srgbClr val="FEFEF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39" autoAdjust="0"/>
    <p:restoredTop sz="92980" autoAdjust="0"/>
  </p:normalViewPr>
  <p:slideViewPr>
    <p:cSldViewPr snapToObjects="1">
      <p:cViewPr>
        <p:scale>
          <a:sx n="100" d="100"/>
          <a:sy n="100" d="100"/>
        </p:scale>
        <p:origin x="-1434"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73AF6A5-9837-414E-9002-908388D19584}" type="slidenum">
              <a:rPr lang="en-US" altLang="en-US"/>
              <a:pPr>
                <a:defRPr/>
              </a:pPr>
              <a:t>‹#›</a:t>
            </a:fld>
            <a:endParaRPr lang="en-US" altLang="en-US"/>
          </a:p>
        </p:txBody>
      </p:sp>
    </p:spTree>
    <p:extLst>
      <p:ext uri="{BB962C8B-B14F-4D97-AF65-F5344CB8AC3E}">
        <p14:creationId xmlns:p14="http://schemas.microsoft.com/office/powerpoint/2010/main" val="3294035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F88938D-27B0-4145-9B0F-F647F610B1D0}" type="slidenum">
              <a:rPr lang="en-US" altLang="en-US"/>
              <a:pPr>
                <a:defRPr/>
              </a:pPr>
              <a:t>‹#›</a:t>
            </a:fld>
            <a:endParaRPr lang="en-US" altLang="en-US"/>
          </a:p>
        </p:txBody>
      </p:sp>
    </p:spTree>
    <p:extLst>
      <p:ext uri="{BB962C8B-B14F-4D97-AF65-F5344CB8AC3E}">
        <p14:creationId xmlns:p14="http://schemas.microsoft.com/office/powerpoint/2010/main" val="1697745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12AF1B4-1D02-4C0B-A10A-D6626635BE2C}"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14514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6BA39E-2A9E-4605-8961-6270FF5EA379}"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73406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1362D5-9B16-4185-B495-F31F504797BE}"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523028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549B39-7D62-4BD9-82CF-A72312459FB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5385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61B48AE-0AF4-40DD-850E-BA0756030B6F}"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47033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9" descr="wintertree"/>
          <p:cNvPicPr>
            <a:picLocks noChangeAspect="1" noChangeArrowheads="1"/>
          </p:cNvPicPr>
          <p:nvPr userDrawn="1"/>
        </p:nvPicPr>
        <p:blipFill>
          <a:blip r:embed="rId2">
            <a:extLst>
              <a:ext uri="{28A0092B-C50C-407E-A947-70E740481C1C}">
                <a14:useLocalDpi xmlns:a14="http://schemas.microsoft.com/office/drawing/2010/main" val="0"/>
              </a:ext>
            </a:extLst>
          </a:blip>
          <a:srcRect l="208" t="1233" r="208" b="538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2"/>
          <p:cNvSpPr>
            <a:spLocks noChangeArrowheads="1"/>
          </p:cNvSpPr>
          <p:nvPr userDrawn="1"/>
        </p:nvSpPr>
        <p:spPr bwMode="auto">
          <a:xfrm>
            <a:off x="2843213" y="549275"/>
            <a:ext cx="1296987" cy="863600"/>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6"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 name="Rectangle 40"/>
          <p:cNvSpPr>
            <a:spLocks noChangeArrowheads="1"/>
          </p:cNvSpPr>
          <p:nvPr userDrawn="1"/>
        </p:nvSpPr>
        <p:spPr bwMode="auto">
          <a:xfrm>
            <a:off x="1692275" y="0"/>
            <a:ext cx="5832475" cy="1196975"/>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5" name="Rectangle 3"/>
          <p:cNvSpPr>
            <a:spLocks noGrp="1" noChangeArrowheads="1"/>
          </p:cNvSpPr>
          <p:nvPr>
            <p:ph type="subTitle" idx="1"/>
          </p:nvPr>
        </p:nvSpPr>
        <p:spPr>
          <a:xfrm>
            <a:off x="1371600" y="2952750"/>
            <a:ext cx="6400800" cy="1752600"/>
          </a:xfrm>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0" name="Rectangle 6"/>
          <p:cNvSpPr>
            <a:spLocks noGrp="1" noChangeArrowheads="1"/>
          </p:cNvSpPr>
          <p:nvPr>
            <p:ph type="sldNum" sz="quarter" idx="12"/>
          </p:nvPr>
        </p:nvSpPr>
        <p:spPr/>
        <p:txBody>
          <a:bodyPr/>
          <a:lstStyle>
            <a:lvl1pPr>
              <a:defRPr smtClean="0"/>
            </a:lvl1pPr>
          </a:lstStyle>
          <a:p>
            <a:pPr>
              <a:defRPr/>
            </a:pPr>
            <a:fld id="{0323505F-1E24-4B60-B10F-C9A94938EB05}" type="slidenum">
              <a:rPr lang="en-US" altLang="en-US"/>
              <a:pPr>
                <a:defRPr/>
              </a:pPr>
              <a:t>‹#›</a:t>
            </a:fld>
            <a:endParaRPr lang="en-US" altLang="en-US"/>
          </a:p>
        </p:txBody>
      </p:sp>
    </p:spTree>
    <p:extLst>
      <p:ext uri="{BB962C8B-B14F-4D97-AF65-F5344CB8AC3E}">
        <p14:creationId xmlns:p14="http://schemas.microsoft.com/office/powerpoint/2010/main" val="2648303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9DC9AC9-9062-4350-B3FC-6D981D8E2AFC}" type="slidenum">
              <a:rPr lang="en-US" altLang="en-US"/>
              <a:pPr>
                <a:defRPr/>
              </a:pPr>
              <a:t>‹#›</a:t>
            </a:fld>
            <a:endParaRPr lang="en-US" altLang="en-US"/>
          </a:p>
        </p:txBody>
      </p:sp>
    </p:spTree>
    <p:extLst>
      <p:ext uri="{BB962C8B-B14F-4D97-AF65-F5344CB8AC3E}">
        <p14:creationId xmlns:p14="http://schemas.microsoft.com/office/powerpoint/2010/main" val="289532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41325"/>
            <a:ext cx="2057400" cy="53562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41325"/>
            <a:ext cx="6019800" cy="5356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07426CF-2EF4-481C-AB62-589B7E6DB632}" type="slidenum">
              <a:rPr lang="en-US" altLang="en-US"/>
              <a:pPr>
                <a:defRPr/>
              </a:pPr>
              <a:t>‹#›</a:t>
            </a:fld>
            <a:endParaRPr lang="en-US" altLang="en-US"/>
          </a:p>
        </p:txBody>
      </p:sp>
    </p:spTree>
    <p:extLst>
      <p:ext uri="{BB962C8B-B14F-4D97-AF65-F5344CB8AC3E}">
        <p14:creationId xmlns:p14="http://schemas.microsoft.com/office/powerpoint/2010/main" val="3436105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4132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2097088"/>
            <a:ext cx="8229600" cy="37004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8CF7C3-6A18-4A79-8FE7-ED1517016C3D}" type="slidenum">
              <a:rPr lang="en-US" altLang="en-US"/>
              <a:pPr>
                <a:defRPr/>
              </a:pPr>
              <a:t>‹#›</a:t>
            </a:fld>
            <a:endParaRPr lang="en-US" altLang="en-US"/>
          </a:p>
        </p:txBody>
      </p:sp>
    </p:spTree>
    <p:extLst>
      <p:ext uri="{BB962C8B-B14F-4D97-AF65-F5344CB8AC3E}">
        <p14:creationId xmlns:p14="http://schemas.microsoft.com/office/powerpoint/2010/main" val="4229045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4132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2097088"/>
            <a:ext cx="4038600" cy="3700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97088"/>
            <a:ext cx="4038600" cy="3700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306E0DC-EEF9-4DA7-9348-3FED713E51ED}" type="slidenum">
              <a:rPr lang="en-US" altLang="en-US"/>
              <a:pPr>
                <a:defRPr/>
              </a:pPr>
              <a:t>‹#›</a:t>
            </a:fld>
            <a:endParaRPr lang="en-US" altLang="en-US"/>
          </a:p>
        </p:txBody>
      </p:sp>
    </p:spTree>
    <p:extLst>
      <p:ext uri="{BB962C8B-B14F-4D97-AF65-F5344CB8AC3E}">
        <p14:creationId xmlns:p14="http://schemas.microsoft.com/office/powerpoint/2010/main" val="315032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930B92B-E193-4721-A048-7BC8F584CEFE}" type="slidenum">
              <a:rPr lang="en-US" altLang="en-US"/>
              <a:pPr>
                <a:defRPr/>
              </a:pPr>
              <a:t>‹#›</a:t>
            </a:fld>
            <a:endParaRPr lang="en-US" altLang="en-US"/>
          </a:p>
        </p:txBody>
      </p:sp>
    </p:spTree>
    <p:extLst>
      <p:ext uri="{BB962C8B-B14F-4D97-AF65-F5344CB8AC3E}">
        <p14:creationId xmlns:p14="http://schemas.microsoft.com/office/powerpoint/2010/main" val="162559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A70A3CB-B040-4835-904E-CB134B7772D7}" type="slidenum">
              <a:rPr lang="en-US" altLang="en-US"/>
              <a:pPr>
                <a:defRPr/>
              </a:pPr>
              <a:t>‹#›</a:t>
            </a:fld>
            <a:endParaRPr lang="en-US" altLang="en-US"/>
          </a:p>
        </p:txBody>
      </p:sp>
    </p:spTree>
    <p:extLst>
      <p:ext uri="{BB962C8B-B14F-4D97-AF65-F5344CB8AC3E}">
        <p14:creationId xmlns:p14="http://schemas.microsoft.com/office/powerpoint/2010/main" val="354456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097088"/>
            <a:ext cx="4038600" cy="3700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097088"/>
            <a:ext cx="4038600" cy="3700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A493C7-E232-470C-BB6C-D36ABD593729}" type="slidenum">
              <a:rPr lang="en-US" altLang="en-US"/>
              <a:pPr>
                <a:defRPr/>
              </a:pPr>
              <a:t>‹#›</a:t>
            </a:fld>
            <a:endParaRPr lang="en-US" altLang="en-US"/>
          </a:p>
        </p:txBody>
      </p:sp>
    </p:spTree>
    <p:extLst>
      <p:ext uri="{BB962C8B-B14F-4D97-AF65-F5344CB8AC3E}">
        <p14:creationId xmlns:p14="http://schemas.microsoft.com/office/powerpoint/2010/main" val="2960015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DD8C2D9-31C0-4C12-943F-185D832AC851}" type="slidenum">
              <a:rPr lang="en-US" altLang="en-US"/>
              <a:pPr>
                <a:defRPr/>
              </a:pPr>
              <a:t>‹#›</a:t>
            </a:fld>
            <a:endParaRPr lang="en-US" altLang="en-US"/>
          </a:p>
        </p:txBody>
      </p:sp>
    </p:spTree>
    <p:extLst>
      <p:ext uri="{BB962C8B-B14F-4D97-AF65-F5344CB8AC3E}">
        <p14:creationId xmlns:p14="http://schemas.microsoft.com/office/powerpoint/2010/main" val="2391144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61AD3A6-AF15-4479-8BB1-C11783A8BFC9}" type="slidenum">
              <a:rPr lang="en-US" altLang="en-US"/>
              <a:pPr>
                <a:defRPr/>
              </a:pPr>
              <a:t>‹#›</a:t>
            </a:fld>
            <a:endParaRPr lang="en-US" altLang="en-US"/>
          </a:p>
        </p:txBody>
      </p:sp>
    </p:spTree>
    <p:extLst>
      <p:ext uri="{BB962C8B-B14F-4D97-AF65-F5344CB8AC3E}">
        <p14:creationId xmlns:p14="http://schemas.microsoft.com/office/powerpoint/2010/main" val="189414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1F0EA8D-468B-49A8-85FB-2F810E175CCB}" type="slidenum">
              <a:rPr lang="en-US" altLang="en-US"/>
              <a:pPr>
                <a:defRPr/>
              </a:pPr>
              <a:t>‹#›</a:t>
            </a:fld>
            <a:endParaRPr lang="en-US" altLang="en-US"/>
          </a:p>
        </p:txBody>
      </p:sp>
    </p:spTree>
    <p:extLst>
      <p:ext uri="{BB962C8B-B14F-4D97-AF65-F5344CB8AC3E}">
        <p14:creationId xmlns:p14="http://schemas.microsoft.com/office/powerpoint/2010/main" val="774847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3BDA55A-9815-4176-B417-D37408C5C07A}" type="slidenum">
              <a:rPr lang="en-US" altLang="en-US"/>
              <a:pPr>
                <a:defRPr/>
              </a:pPr>
              <a:t>‹#›</a:t>
            </a:fld>
            <a:endParaRPr lang="en-US" altLang="en-US"/>
          </a:p>
        </p:txBody>
      </p:sp>
    </p:spTree>
    <p:extLst>
      <p:ext uri="{BB962C8B-B14F-4D97-AF65-F5344CB8AC3E}">
        <p14:creationId xmlns:p14="http://schemas.microsoft.com/office/powerpoint/2010/main" val="285700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C3FD8AF-7815-4B3B-9A4C-41822217D573}" type="slidenum">
              <a:rPr lang="en-US" altLang="en-US"/>
              <a:pPr>
                <a:defRPr/>
              </a:pPr>
              <a:t>‹#›</a:t>
            </a:fld>
            <a:endParaRPr lang="en-US" altLang="en-US"/>
          </a:p>
        </p:txBody>
      </p:sp>
    </p:spTree>
    <p:extLst>
      <p:ext uri="{BB962C8B-B14F-4D97-AF65-F5344CB8AC3E}">
        <p14:creationId xmlns:p14="http://schemas.microsoft.com/office/powerpoint/2010/main" val="1619986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4" descr="wintertree"/>
          <p:cNvPicPr>
            <a:picLocks noChangeAspect="1" noChangeArrowheads="1"/>
          </p:cNvPicPr>
          <p:nvPr userDrawn="1"/>
        </p:nvPicPr>
        <p:blipFill>
          <a:blip r:embed="rId15">
            <a:extLst>
              <a:ext uri="{28A0092B-C50C-407E-A947-70E740481C1C}">
                <a14:useLocalDpi xmlns:a14="http://schemas.microsoft.com/office/drawing/2010/main" val="0"/>
              </a:ext>
            </a:extLst>
          </a:blip>
          <a:srcRect l="208" t="1233" r="208" b="538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7"/>
          <p:cNvSpPr>
            <a:spLocks noChangeArrowheads="1"/>
          </p:cNvSpPr>
          <p:nvPr userDrawn="1"/>
        </p:nvSpPr>
        <p:spPr bwMode="auto">
          <a:xfrm>
            <a:off x="1524000" y="0"/>
            <a:ext cx="6180138" cy="12334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46"/>
          <p:cNvSpPr>
            <a:spLocks noChangeArrowheads="1"/>
          </p:cNvSpPr>
          <p:nvPr userDrawn="1"/>
        </p:nvSpPr>
        <p:spPr bwMode="auto">
          <a:xfrm>
            <a:off x="1524000" y="473075"/>
            <a:ext cx="6629400" cy="1371600"/>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9" name="Rectangle 45"/>
          <p:cNvSpPr>
            <a:spLocks noChangeArrowheads="1"/>
          </p:cNvSpPr>
          <p:nvPr userDrawn="1"/>
        </p:nvSpPr>
        <p:spPr bwMode="auto">
          <a:xfrm>
            <a:off x="457200" y="457200"/>
            <a:ext cx="8229600" cy="5943600"/>
          </a:xfrm>
          <a:prstGeom prst="rect">
            <a:avLst/>
          </a:prstGeom>
          <a:solidFill>
            <a:srgbClr val="403426"/>
          </a:solidFill>
          <a:ln w="9525">
            <a:solidFill>
              <a:srgbClr val="F7F7F7">
                <a:alpha val="0"/>
              </a:srgb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30" name="Rectangle 2"/>
          <p:cNvSpPr>
            <a:spLocks noGrp="1" noChangeArrowheads="1"/>
          </p:cNvSpPr>
          <p:nvPr>
            <p:ph type="title"/>
          </p:nvPr>
        </p:nvSpPr>
        <p:spPr bwMode="auto">
          <a:xfrm>
            <a:off x="457200" y="44132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1" name="Rectangle 3"/>
          <p:cNvSpPr>
            <a:spLocks noGrp="1" noChangeArrowheads="1"/>
          </p:cNvSpPr>
          <p:nvPr>
            <p:ph type="body" idx="1"/>
          </p:nvPr>
        </p:nvSpPr>
        <p:spPr bwMode="auto">
          <a:xfrm>
            <a:off x="457200" y="2097088"/>
            <a:ext cx="8229600" cy="3700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F9BEBDBC-ADBC-4F42-9820-013301FE31B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3"/>
          <p:cNvSpPr txBox="1">
            <a:spLocks noChangeArrowheads="1"/>
          </p:cNvSpPr>
          <p:nvPr/>
        </p:nvSpPr>
        <p:spPr bwMode="auto">
          <a:xfrm>
            <a:off x="304800" y="152400"/>
            <a:ext cx="85344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95000"/>
                    </a:schemeClr>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8800" i="1">
                <a:solidFill>
                  <a:schemeClr val="accent1"/>
                </a:solidFill>
                <a:latin typeface="Times New Roman" panose="02020603050405020304" pitchFamily="18" charset="0"/>
              </a:rPr>
              <a:t>CHRISTMAS</a:t>
            </a:r>
            <a:endParaRPr lang="en-US" altLang="en-US" sz="8800">
              <a:solidFill>
                <a:srgbClr val="FF0080"/>
              </a:solidFill>
            </a:endParaRPr>
          </a:p>
        </p:txBody>
      </p:sp>
      <p:sp>
        <p:nvSpPr>
          <p:cNvPr id="2138" name="Text Box 90"/>
          <p:cNvSpPr txBox="1">
            <a:spLocks noChangeArrowheads="1"/>
          </p:cNvSpPr>
          <p:nvPr/>
        </p:nvSpPr>
        <p:spPr bwMode="auto">
          <a:xfrm>
            <a:off x="1066800" y="1387475"/>
            <a:ext cx="6705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127000" dist="35921" dir="2700000" algn="ctr" rotWithShape="0">
                    <a:schemeClr val="bg2">
                      <a:alpha val="95000"/>
                    </a:schemeClr>
                  </a:outerShdw>
                </a:effectLst>
              </a14:hiddenEffects>
            </a:ext>
          </a:extLst>
        </p:spPr>
        <p:txBody>
          <a:bodyPr>
            <a:spAutoFit/>
          </a:bodyPr>
          <a:lstStyle/>
          <a:p>
            <a:pPr algn="r" eaLnBrk="1" hangingPunct="1">
              <a:spcBef>
                <a:spcPct val="50000"/>
              </a:spcBef>
              <a:defRPr/>
            </a:pPr>
            <a:r>
              <a:rPr lang="en-US" altLang="en-US" sz="2000">
                <a:solidFill>
                  <a:schemeClr val="tx2"/>
                </a:solidFill>
              </a:rPr>
              <a:t>BACKGROUND</a:t>
            </a:r>
            <a:endParaRPr lang="en-US" altLang="en-US" sz="66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6"/>
          <p:cNvGraphicFramePr>
            <a:graphicFrameLocks noChangeAspect="1"/>
          </p:cNvGraphicFramePr>
          <p:nvPr/>
        </p:nvGraphicFramePr>
        <p:xfrm>
          <a:off x="1371600" y="1439863"/>
          <a:ext cx="6400800" cy="4351337"/>
        </p:xfrm>
        <a:graphic>
          <a:graphicData uri="http://schemas.openxmlformats.org/presentationml/2006/ole">
            <mc:AlternateContent xmlns:mc="http://schemas.openxmlformats.org/markup-compatibility/2006">
              <mc:Choice xmlns:v="urn:schemas-microsoft-com:vml" Requires="v">
                <p:oleObj spid="_x0000_s7172" name="Chart" r:id="rId4" imgW="10922000" imgH="7416800" progId="MSGraph.Chart.8">
                  <p:embed followColorScheme="full"/>
                </p:oleObj>
              </mc:Choice>
              <mc:Fallback>
                <p:oleObj name="Chart" r:id="rId4" imgW="10922000" imgH="7416800" progId="MSGraph.Chart.8">
                  <p:embed followColorScheme="full"/>
                  <p:pic>
                    <p:nvPicPr>
                      <p:cNvPr id="0" name="Object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439863"/>
                        <a:ext cx="6400800" cy="435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32999"/>
                                </a:schemeClr>
                              </a:outerShdw>
                            </a:effectLst>
                          </a14:hiddenEffects>
                        </a:ext>
                      </a:extLst>
                    </p:spPr>
                  </p:pic>
                </p:oleObj>
              </mc:Fallback>
            </mc:AlternateContent>
          </a:graphicData>
        </a:graphic>
      </p:graphicFrame>
      <p:sp>
        <p:nvSpPr>
          <p:cNvPr id="7171" name="Text Box 33"/>
          <p:cNvSpPr txBox="1">
            <a:spLocks noChangeArrowheads="1"/>
          </p:cNvSpPr>
          <p:nvPr/>
        </p:nvSpPr>
        <p:spPr bwMode="auto">
          <a:xfrm>
            <a:off x="2590800" y="5791200"/>
            <a:ext cx="434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chart object</a:t>
            </a:r>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58" descr="christmastre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838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7"/>
          <p:cNvSpPr>
            <a:spLocks noChangeArrowheads="1"/>
          </p:cNvSpPr>
          <p:nvPr/>
        </p:nvSpPr>
        <p:spPr bwMode="auto">
          <a:xfrm>
            <a:off x="2590800" y="5791200"/>
            <a:ext cx="419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800" b="1"/>
              <a:t>PowerPoint</a:t>
            </a:r>
            <a:r>
              <a:rPr lang="en-US" altLang="en-US" sz="2800"/>
              <a:t> picture page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2133600" y="762000"/>
            <a:ext cx="4953000" cy="2286000"/>
          </a:xfrm>
        </p:spPr>
        <p:txBody>
          <a:bodyPr/>
          <a:lstStyle/>
          <a:p>
            <a:pPr algn="ctr" eaLnBrk="1" hangingPunct="1">
              <a:buFontTx/>
              <a:buBlip>
                <a:blip r:embed="rId3"/>
              </a:buBlip>
            </a:pPr>
            <a:r>
              <a:rPr lang="en-GB" altLang="en-US" sz="2800" smtClean="0"/>
              <a:t>Bullet points are like this </a:t>
            </a:r>
          </a:p>
          <a:p>
            <a:pPr algn="ctr" eaLnBrk="1" hangingPunct="1">
              <a:buFontTx/>
              <a:buNone/>
            </a:pPr>
            <a:r>
              <a:rPr lang="en-GB" altLang="en-US" sz="2800" smtClean="0"/>
              <a:t>   Text and lines are like this</a:t>
            </a:r>
          </a:p>
          <a:p>
            <a:pPr algn="ct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algn="ct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sp>
        <p:nvSpPr>
          <p:cNvPr id="11267" name="Rectangle 16"/>
          <p:cNvSpPr>
            <a:spLocks noChangeArrowheads="1"/>
          </p:cNvSpPr>
          <p:nvPr/>
        </p:nvSpPr>
        <p:spPr bwMode="auto">
          <a:xfrm>
            <a:off x="3048000" y="3048000"/>
            <a:ext cx="3429000" cy="1728788"/>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1268" name="Rectangle 45"/>
          <p:cNvSpPr>
            <a:spLocks noChangeArrowheads="1"/>
          </p:cNvSpPr>
          <p:nvPr/>
        </p:nvSpPr>
        <p:spPr bwMode="auto">
          <a:xfrm>
            <a:off x="3200400" y="5791200"/>
            <a:ext cx="31480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800" b="1"/>
              <a:t>PowerPoint</a:t>
            </a:r>
            <a:r>
              <a:rPr lang="en-US" altLang="en-US" sz="2800"/>
              <a: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6666"/>
      </a:dk1>
      <a:lt1>
        <a:srgbClr val="E6E6E6"/>
      </a:lt1>
      <a:dk2>
        <a:srgbClr val="CCCCCC"/>
      </a:dk2>
      <a:lt2>
        <a:srgbClr val="FF0080"/>
      </a:lt2>
      <a:accent1>
        <a:srgbClr val="CCCCCC"/>
      </a:accent1>
      <a:accent2>
        <a:srgbClr val="B3B3B3"/>
      </a:accent2>
      <a:accent3>
        <a:srgbClr val="E2E2E2"/>
      </a:accent3>
      <a:accent4>
        <a:srgbClr val="C4C4C4"/>
      </a:accent4>
      <a:accent5>
        <a:srgbClr val="E2E2E2"/>
      </a:accent5>
      <a:accent6>
        <a:srgbClr val="A2A2A2"/>
      </a:accent6>
      <a:hlink>
        <a:srgbClr val="FFFFFF"/>
      </a:hlink>
      <a:folHlink>
        <a:srgbClr val="66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4506</TotalTime>
  <Words>200</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Times New Roman</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BACKGROUND</dc:title>
  <dc:creator>Presentation Magazine</dc:creator>
  <cp:lastModifiedBy>Jonty Pearce</cp:lastModifiedBy>
  <cp:revision>137</cp:revision>
  <dcterms:modified xsi:type="dcterms:W3CDTF">2015-02-22T11:11:52Z</dcterms:modified>
</cp:coreProperties>
</file>