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2"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4B3025"/>
    <a:srgbClr val="FFFF66"/>
    <a:srgbClr val="CC66FF"/>
    <a:srgbClr val="6666FF"/>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34" y="-438"/>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2147DEC-3F92-41A3-AB0A-813D6E3CA53F}" type="slidenum">
              <a:rPr lang="en-US" altLang="en-US"/>
              <a:pPr>
                <a:defRPr/>
              </a:pPr>
              <a:t>‹#›</a:t>
            </a:fld>
            <a:endParaRPr lang="en-US" altLang="en-US"/>
          </a:p>
        </p:txBody>
      </p:sp>
    </p:spTree>
    <p:extLst>
      <p:ext uri="{BB962C8B-B14F-4D97-AF65-F5344CB8AC3E}">
        <p14:creationId xmlns:p14="http://schemas.microsoft.com/office/powerpoint/2010/main" val="11036969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1D95785-E869-4A49-9DB6-DB621532A1CE}" type="slidenum">
              <a:rPr lang="en-US" altLang="en-US"/>
              <a:pPr>
                <a:defRPr/>
              </a:pPr>
              <a:t>‹#›</a:t>
            </a:fld>
            <a:endParaRPr lang="en-US" altLang="en-US"/>
          </a:p>
        </p:txBody>
      </p:sp>
    </p:spTree>
    <p:extLst>
      <p:ext uri="{BB962C8B-B14F-4D97-AF65-F5344CB8AC3E}">
        <p14:creationId xmlns:p14="http://schemas.microsoft.com/office/powerpoint/2010/main" val="30401211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0FC5CD-56B1-4F7F-9AF3-3FB68C8ACEBC}"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81284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2A0125E-4C31-4503-864B-C5460CA79AEE}"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62566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7CB95A-A52E-44AF-B9DD-FECAF845442A}"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2165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410D26-0BB8-4BAA-9556-09733CE138BA}"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50065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666F4E-A8FC-422F-8A12-966BA85F5C9A}"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378888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descr="winterlights"/>
          <p:cNvPicPr>
            <a:picLocks noChangeAspect="1" noChangeArrowheads="1"/>
          </p:cNvPicPr>
          <p:nvPr userDrawn="1"/>
        </p:nvPicPr>
        <p:blipFill>
          <a:blip r:embed="rId2">
            <a:extLst>
              <a:ext uri="{28A0092B-C50C-407E-A947-70E740481C1C}">
                <a14:useLocalDpi xmlns:a14="http://schemas.microsoft.com/office/drawing/2010/main" val="0"/>
              </a:ext>
            </a:extLst>
          </a:blip>
          <a:srcRect l="208" t="208" r="208" b="20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BB535202-FF64-4008-9C55-31767559B349}" type="slidenum">
              <a:rPr lang="en-US" altLang="en-US"/>
              <a:pPr>
                <a:defRPr/>
              </a:pPr>
              <a:t>‹#›</a:t>
            </a:fld>
            <a:endParaRPr lang="en-US" altLang="en-US"/>
          </a:p>
        </p:txBody>
      </p:sp>
    </p:spTree>
    <p:extLst>
      <p:ext uri="{BB962C8B-B14F-4D97-AF65-F5344CB8AC3E}">
        <p14:creationId xmlns:p14="http://schemas.microsoft.com/office/powerpoint/2010/main" val="1851931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9530D6C-25A8-45E9-8CCD-B4AB68289508}" type="slidenum">
              <a:rPr lang="en-US" altLang="en-US"/>
              <a:pPr>
                <a:defRPr/>
              </a:pPr>
              <a:t>‹#›</a:t>
            </a:fld>
            <a:endParaRPr lang="en-US" altLang="en-US"/>
          </a:p>
        </p:txBody>
      </p:sp>
    </p:spTree>
    <p:extLst>
      <p:ext uri="{BB962C8B-B14F-4D97-AF65-F5344CB8AC3E}">
        <p14:creationId xmlns:p14="http://schemas.microsoft.com/office/powerpoint/2010/main" val="3468004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CB75E84-60AA-45EE-B3FA-405CBA8ACF90}" type="slidenum">
              <a:rPr lang="en-US" altLang="en-US"/>
              <a:pPr>
                <a:defRPr/>
              </a:pPr>
              <a:t>‹#›</a:t>
            </a:fld>
            <a:endParaRPr lang="en-US" altLang="en-US"/>
          </a:p>
        </p:txBody>
      </p:sp>
    </p:spTree>
    <p:extLst>
      <p:ext uri="{BB962C8B-B14F-4D97-AF65-F5344CB8AC3E}">
        <p14:creationId xmlns:p14="http://schemas.microsoft.com/office/powerpoint/2010/main" val="828303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FB0D4CE-D1B1-478D-9020-755E78C7E5B3}" type="slidenum">
              <a:rPr lang="en-US" altLang="en-US"/>
              <a:pPr>
                <a:defRPr/>
              </a:pPr>
              <a:t>‹#›</a:t>
            </a:fld>
            <a:endParaRPr lang="en-US" altLang="en-US"/>
          </a:p>
        </p:txBody>
      </p:sp>
    </p:spTree>
    <p:extLst>
      <p:ext uri="{BB962C8B-B14F-4D97-AF65-F5344CB8AC3E}">
        <p14:creationId xmlns:p14="http://schemas.microsoft.com/office/powerpoint/2010/main" val="1862636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161575A-FD58-4DAC-B323-3DD63C953BCE}" type="slidenum">
              <a:rPr lang="en-US" altLang="en-US"/>
              <a:pPr>
                <a:defRPr/>
              </a:pPr>
              <a:t>‹#›</a:t>
            </a:fld>
            <a:endParaRPr lang="en-US" altLang="en-US"/>
          </a:p>
        </p:txBody>
      </p:sp>
    </p:spTree>
    <p:extLst>
      <p:ext uri="{BB962C8B-B14F-4D97-AF65-F5344CB8AC3E}">
        <p14:creationId xmlns:p14="http://schemas.microsoft.com/office/powerpoint/2010/main" val="3874649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6B7E9A9-BF84-4C04-A745-76EDD7DE8A5C}" type="slidenum">
              <a:rPr lang="en-US" altLang="en-US"/>
              <a:pPr>
                <a:defRPr/>
              </a:pPr>
              <a:t>‹#›</a:t>
            </a:fld>
            <a:endParaRPr lang="en-US" altLang="en-US"/>
          </a:p>
        </p:txBody>
      </p:sp>
    </p:spTree>
    <p:extLst>
      <p:ext uri="{BB962C8B-B14F-4D97-AF65-F5344CB8AC3E}">
        <p14:creationId xmlns:p14="http://schemas.microsoft.com/office/powerpoint/2010/main" val="2003106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54BE53-F3C1-46A2-9EA4-300E1283E888}" type="slidenum">
              <a:rPr lang="en-US" altLang="en-US"/>
              <a:pPr>
                <a:defRPr/>
              </a:pPr>
              <a:t>‹#›</a:t>
            </a:fld>
            <a:endParaRPr lang="en-US" altLang="en-US"/>
          </a:p>
        </p:txBody>
      </p:sp>
    </p:spTree>
    <p:extLst>
      <p:ext uri="{BB962C8B-B14F-4D97-AF65-F5344CB8AC3E}">
        <p14:creationId xmlns:p14="http://schemas.microsoft.com/office/powerpoint/2010/main" val="943083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82E2978-591E-4E48-9275-FC4D3213BCB6}" type="slidenum">
              <a:rPr lang="en-US" altLang="en-US"/>
              <a:pPr>
                <a:defRPr/>
              </a:pPr>
              <a:t>‹#›</a:t>
            </a:fld>
            <a:endParaRPr lang="en-US" altLang="en-US"/>
          </a:p>
        </p:txBody>
      </p:sp>
    </p:spTree>
    <p:extLst>
      <p:ext uri="{BB962C8B-B14F-4D97-AF65-F5344CB8AC3E}">
        <p14:creationId xmlns:p14="http://schemas.microsoft.com/office/powerpoint/2010/main" val="2642804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5BC54DA-E52D-45FE-BD76-306E4EBB1DAC}" type="slidenum">
              <a:rPr lang="en-US" altLang="en-US"/>
              <a:pPr>
                <a:defRPr/>
              </a:pPr>
              <a:t>‹#›</a:t>
            </a:fld>
            <a:endParaRPr lang="en-US" altLang="en-US"/>
          </a:p>
        </p:txBody>
      </p:sp>
    </p:spTree>
    <p:extLst>
      <p:ext uri="{BB962C8B-B14F-4D97-AF65-F5344CB8AC3E}">
        <p14:creationId xmlns:p14="http://schemas.microsoft.com/office/powerpoint/2010/main" val="281477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D888799-8CB4-4D8D-B1A3-F674E1590577}" type="slidenum">
              <a:rPr lang="en-US" altLang="en-US"/>
              <a:pPr>
                <a:defRPr/>
              </a:pPr>
              <a:t>‹#›</a:t>
            </a:fld>
            <a:endParaRPr lang="en-US" altLang="en-US"/>
          </a:p>
        </p:txBody>
      </p:sp>
    </p:spTree>
    <p:extLst>
      <p:ext uri="{BB962C8B-B14F-4D97-AF65-F5344CB8AC3E}">
        <p14:creationId xmlns:p14="http://schemas.microsoft.com/office/powerpoint/2010/main" val="2376422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B51A073-65E1-4E26-989D-1234FA15579A}" type="slidenum">
              <a:rPr lang="en-US" altLang="en-US"/>
              <a:pPr>
                <a:defRPr/>
              </a:pPr>
              <a:t>‹#›</a:t>
            </a:fld>
            <a:endParaRPr lang="en-US" altLang="en-US"/>
          </a:p>
        </p:txBody>
      </p:sp>
    </p:spTree>
    <p:extLst>
      <p:ext uri="{BB962C8B-B14F-4D97-AF65-F5344CB8AC3E}">
        <p14:creationId xmlns:p14="http://schemas.microsoft.com/office/powerpoint/2010/main" val="1103704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C74CD93-50A9-4856-BD85-76529347EC51}" type="slidenum">
              <a:rPr lang="en-US" altLang="en-US"/>
              <a:pPr>
                <a:defRPr/>
              </a:pPr>
              <a:t>‹#›</a:t>
            </a:fld>
            <a:endParaRPr lang="en-US" altLang="en-US"/>
          </a:p>
        </p:txBody>
      </p:sp>
    </p:spTree>
    <p:extLst>
      <p:ext uri="{BB962C8B-B14F-4D97-AF65-F5344CB8AC3E}">
        <p14:creationId xmlns:p14="http://schemas.microsoft.com/office/powerpoint/2010/main" val="29351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AFF65CA-7D1F-4E05-BD1A-6998A8E09F58}" type="slidenum">
              <a:rPr lang="en-US" altLang="en-US"/>
              <a:pPr>
                <a:defRPr/>
              </a:pPr>
              <a:t>‹#›</a:t>
            </a:fld>
            <a:endParaRPr lang="en-US" altLang="en-US"/>
          </a:p>
        </p:txBody>
      </p:sp>
    </p:spTree>
    <p:extLst>
      <p:ext uri="{BB962C8B-B14F-4D97-AF65-F5344CB8AC3E}">
        <p14:creationId xmlns:p14="http://schemas.microsoft.com/office/powerpoint/2010/main" val="1078052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1" descr="winterlights"/>
          <p:cNvPicPr>
            <a:picLocks noChangeAspect="1" noChangeArrowheads="1"/>
          </p:cNvPicPr>
          <p:nvPr userDrawn="1"/>
        </p:nvPicPr>
        <p:blipFill>
          <a:blip r:embed="rId15">
            <a:extLst>
              <a:ext uri="{28A0092B-C50C-407E-A947-70E740481C1C}">
                <a14:useLocalDpi xmlns:a14="http://schemas.microsoft.com/office/drawing/2010/main" val="0"/>
              </a:ext>
            </a:extLst>
          </a:blip>
          <a:srcRect l="208" t="208" r="208" b="208"/>
          <a:stretch>
            <a:fillRect/>
          </a:stretch>
        </p:blipFill>
        <p:spPr bwMode="auto">
          <a:xfrm>
            <a:off x="0" y="0"/>
            <a:ext cx="9144000" cy="6858000"/>
          </a:xfrm>
          <a:prstGeom prst="rect">
            <a:avLst/>
          </a:prstGeom>
          <a:noFill/>
          <a:ln w="9525">
            <a:solidFill>
              <a:srgbClr val="800040"/>
            </a:solidFill>
            <a:miter lim="800000"/>
            <a:headEnd/>
            <a:tailEnd/>
          </a:ln>
          <a:extLst>
            <a:ext uri="{909E8E84-426E-40DD-AFC4-6F175D3DCCD1}">
              <a14:hiddenFill xmlns:a14="http://schemas.microsoft.com/office/drawing/2010/main">
                <a:solidFill>
                  <a:srgbClr val="FFFFFF"/>
                </a:solidFill>
              </a14:hiddenFill>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8A17B37-1A82-43F7-8E91-4D109851D63D}" type="slidenum">
              <a:rPr lang="en-US" altLang="en-US"/>
              <a:pPr>
                <a:defRPr/>
              </a:pPr>
              <a:t>‹#›</a:t>
            </a:fld>
            <a:endParaRPr lang="en-US" altLang="en-US"/>
          </a:p>
        </p:txBody>
      </p:sp>
      <p:sp>
        <p:nvSpPr>
          <p:cNvPr id="1032" name="Rectangle 42"/>
          <p:cNvSpPr>
            <a:spLocks noChangeArrowheads="1"/>
          </p:cNvSpPr>
          <p:nvPr userDrawn="1"/>
        </p:nvSpPr>
        <p:spPr bwMode="auto">
          <a:xfrm>
            <a:off x="457200" y="274638"/>
            <a:ext cx="8229600" cy="6202362"/>
          </a:xfrm>
          <a:prstGeom prst="rect">
            <a:avLst/>
          </a:prstGeom>
          <a:solidFill>
            <a:srgbClr val="4B3025">
              <a:alpha val="79999"/>
            </a:srgbClr>
          </a:solidFill>
          <a:ln w="9525">
            <a:solidFill>
              <a:schemeClr val="tx1">
                <a:alpha val="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3"/>
          <p:cNvSpPr txBox="1">
            <a:spLocks noChangeArrowheads="1"/>
          </p:cNvSpPr>
          <p:nvPr/>
        </p:nvSpPr>
        <p:spPr bwMode="auto">
          <a:xfrm>
            <a:off x="152400" y="1416050"/>
            <a:ext cx="8534400" cy="143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95000"/>
                    </a:schemeClr>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800" b="1">
                <a:solidFill>
                  <a:srgbClr val="FFFF66"/>
                </a:solidFill>
              </a:rPr>
              <a:t>CHRISTMAS</a:t>
            </a:r>
            <a:endParaRPr lang="en-US" altLang="en-US" sz="8800">
              <a:solidFill>
                <a:srgbClr val="FF0080"/>
              </a:solidFill>
            </a:endParaRPr>
          </a:p>
        </p:txBody>
      </p:sp>
      <p:sp>
        <p:nvSpPr>
          <p:cNvPr id="2138" name="Text Box 90"/>
          <p:cNvSpPr txBox="1">
            <a:spLocks noChangeArrowheads="1"/>
          </p:cNvSpPr>
          <p:nvPr/>
        </p:nvSpPr>
        <p:spPr bwMode="auto">
          <a:xfrm>
            <a:off x="1066800" y="2651125"/>
            <a:ext cx="6705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127000" dist="35921" dir="2700000" algn="ctr" rotWithShape="0">
                    <a:schemeClr val="bg2">
                      <a:alpha val="95000"/>
                    </a:schemeClr>
                  </a:outerShdw>
                </a:effectLst>
              </a14:hiddenEffects>
            </a:ext>
          </a:extLst>
        </p:spPr>
        <p:txBody>
          <a:bodyPr>
            <a:spAutoFit/>
          </a:bodyPr>
          <a:lstStyle/>
          <a:p>
            <a:pPr algn="r" eaLnBrk="1" hangingPunct="1">
              <a:spcBef>
                <a:spcPct val="50000"/>
              </a:spcBef>
              <a:defRPr/>
            </a:pPr>
            <a:r>
              <a:rPr lang="en-US" altLang="en-US" sz="2000">
                <a:solidFill>
                  <a:schemeClr val="tx2"/>
                </a:solidFill>
              </a:rPr>
              <a:t>TEMPLATE BACKGROUND</a:t>
            </a:r>
            <a:endParaRPr lang="en-US" altLang="en-US" sz="66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6"/>
          <p:cNvGraphicFramePr>
            <a:graphicFrameLocks noChangeAspect="1"/>
          </p:cNvGraphicFramePr>
          <p:nvPr/>
        </p:nvGraphicFramePr>
        <p:xfrm>
          <a:off x="1371600" y="1447800"/>
          <a:ext cx="6400800" cy="4351338"/>
        </p:xfrm>
        <a:graphic>
          <a:graphicData uri="http://schemas.openxmlformats.org/presentationml/2006/ole">
            <mc:AlternateContent xmlns:mc="http://schemas.openxmlformats.org/markup-compatibility/2006">
              <mc:Choice xmlns:v="urn:schemas-microsoft-com:vml" Requires="v">
                <p:oleObj spid="_x0000_s7172" name="Chart" r:id="rId4" imgW="10922000" imgH="7416800" progId="MSGraph.Chart.8">
                  <p:embed followColorScheme="full"/>
                </p:oleObj>
              </mc:Choice>
              <mc:Fallback>
                <p:oleObj name="Chart" r:id="rId4" imgW="10922000" imgH="7416800" progId="MSGraph.Chart.8">
                  <p:embed followColorScheme="full"/>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447800"/>
                        <a:ext cx="6400800"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1" name="Text Box 33"/>
          <p:cNvSpPr txBox="1">
            <a:spLocks noChangeArrowheads="1"/>
          </p:cNvSpPr>
          <p:nvPr/>
        </p:nvSpPr>
        <p:spPr bwMode="auto">
          <a:xfrm>
            <a:off x="2590800" y="5791200"/>
            <a:ext cx="434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chart object</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8" descr="christmas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838200"/>
            <a:ext cx="64770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7"/>
          <p:cNvSpPr>
            <a:spLocks noChangeArrowheads="1"/>
          </p:cNvSpPr>
          <p:nvPr/>
        </p:nvSpPr>
        <p:spPr bwMode="auto">
          <a:xfrm>
            <a:off x="2590800" y="5791200"/>
            <a:ext cx="4195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picture page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2133600" y="762000"/>
            <a:ext cx="4953000" cy="2286000"/>
          </a:xfrm>
        </p:spPr>
        <p:txBody>
          <a:bodyPr/>
          <a:lstStyle/>
          <a:p>
            <a:pPr algn="ctr" eaLnBrk="1" hangingPunct="1">
              <a:buFontTx/>
              <a:buBlip>
                <a:blip r:embed="rId3"/>
              </a:buBlip>
            </a:pPr>
            <a:r>
              <a:rPr lang="en-GB" altLang="en-US" sz="2800" smtClean="0"/>
              <a:t>Bullet points are like this </a:t>
            </a:r>
          </a:p>
          <a:p>
            <a:pPr algn="ctr" eaLnBrk="1" hangingPunct="1">
              <a:buFontTx/>
              <a:buNone/>
            </a:pPr>
            <a:r>
              <a:rPr lang="en-GB" altLang="en-US" sz="2800" smtClean="0"/>
              <a:t>   Text and lines are like this</a:t>
            </a:r>
          </a:p>
          <a:p>
            <a:pPr algn="ct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algn="ct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1267" name="Rectangle 16"/>
          <p:cNvSpPr>
            <a:spLocks noChangeArrowheads="1"/>
          </p:cNvSpPr>
          <p:nvPr/>
        </p:nvSpPr>
        <p:spPr bwMode="auto">
          <a:xfrm>
            <a:off x="3048000" y="30480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68" name="Rectangle 45"/>
          <p:cNvSpPr>
            <a:spLocks noChangeArrowheads="1"/>
          </p:cNvSpPr>
          <p:nvPr/>
        </p:nvSpPr>
        <p:spPr bwMode="auto">
          <a:xfrm>
            <a:off x="3200400" y="5791200"/>
            <a:ext cx="3148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800" b="1"/>
              <a:t>PowerPoint</a:t>
            </a:r>
            <a:r>
              <a:rPr lang="en-US" altLang="en-US" sz="2800"/>
              <a:t> styles</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CCCCCC"/>
      </a:dk1>
      <a:lt1>
        <a:srgbClr val="CCCCCC"/>
      </a:lt1>
      <a:dk2>
        <a:srgbClr val="FF0080"/>
      </a:dk2>
      <a:lt2>
        <a:srgbClr val="666666"/>
      </a:lt2>
      <a:accent1>
        <a:srgbClr val="333333"/>
      </a:accent1>
      <a:accent2>
        <a:srgbClr val="66CCFF"/>
      </a:accent2>
      <a:accent3>
        <a:srgbClr val="E2E2E2"/>
      </a:accent3>
      <a:accent4>
        <a:srgbClr val="AEAEAE"/>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4428</TotalTime>
  <Words>201</Words>
  <Application>Microsoft Office PowerPoint</Application>
  <PresentationFormat>On-screen Show (4:3)</PresentationFormat>
  <Paragraphs>27</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 on brown</dc:title>
  <dc:creator>Presentation Magazine</dc:creator>
  <cp:lastModifiedBy>Jonty Pearce</cp:lastModifiedBy>
  <cp:revision>135</cp:revision>
  <dcterms:modified xsi:type="dcterms:W3CDTF">2015-02-22T11:11:52Z</dcterms:modified>
</cp:coreProperties>
</file>