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56" r:id="rId2"/>
    <p:sldId id="259" r:id="rId3"/>
    <p:sldId id="260" r:id="rId4"/>
    <p:sldId id="261" r:id="rId5"/>
    <p:sldId id="263" r:id="rId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15:clr>
            <a:srgbClr val="A4A3A4"/>
          </p15:clr>
        </p15:guide>
        <p15:guide id="2" orient="horz" pos="192">
          <p15:clr>
            <a:srgbClr val="A4A3A4"/>
          </p15:clr>
        </p15:guide>
        <p15:guide id="3" orient="horz" pos="96">
          <p15:clr>
            <a:srgbClr val="A4A3A4"/>
          </p15:clr>
        </p15:guide>
        <p15:guide id="4">
          <p15:clr>
            <a:srgbClr val="A4A3A4"/>
          </p15:clr>
        </p15:guide>
        <p15:guide id="5" pos="48">
          <p15:clr>
            <a:srgbClr val="A4A3A4"/>
          </p15:clr>
        </p15:guide>
        <p15:guide id="6" pos="9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DF7"/>
    <a:srgbClr val="800040"/>
    <a:srgbClr val="FF0080"/>
    <a:srgbClr val="4B3025"/>
    <a:srgbClr val="FFFF66"/>
    <a:srgbClr val="CC66FF"/>
    <a:srgbClr val="6666FF"/>
    <a:srgbClr val="3333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939" autoAdjust="0"/>
    <p:restoredTop sz="92980" autoAdjust="0"/>
  </p:normalViewPr>
  <p:slideViewPr>
    <p:cSldViewPr snapToObjects="1">
      <p:cViewPr>
        <p:scale>
          <a:sx n="100" d="100"/>
          <a:sy n="100" d="100"/>
        </p:scale>
        <p:origin x="-1434" y="-438"/>
      </p:cViewPr>
      <p:guideLst>
        <p:guide orient="horz"/>
        <p:guide orient="horz" pos="192"/>
        <p:guide orient="horz" pos="96"/>
        <p:guide/>
        <p:guide pos="48"/>
        <p:guide pos="9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2560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2560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2560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A1DD358E-A19E-4606-B8E3-D6898E4DC49B}" type="slidenum">
              <a:rPr lang="en-US" altLang="en-US"/>
              <a:pPr>
                <a:defRPr/>
              </a:pPr>
              <a:t>‹#›</a:t>
            </a:fld>
            <a:endParaRPr lang="en-US" altLang="en-US"/>
          </a:p>
        </p:txBody>
      </p:sp>
    </p:spTree>
    <p:extLst>
      <p:ext uri="{BB962C8B-B14F-4D97-AF65-F5344CB8AC3E}">
        <p14:creationId xmlns:p14="http://schemas.microsoft.com/office/powerpoint/2010/main" val="4293671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C6ADB74C-90BB-41E7-9BB6-B1A5A50BEFAF}" type="slidenum">
              <a:rPr lang="en-US" altLang="en-US"/>
              <a:pPr>
                <a:defRPr/>
              </a:pPr>
              <a:t>‹#›</a:t>
            </a:fld>
            <a:endParaRPr lang="en-US" altLang="en-US"/>
          </a:p>
        </p:txBody>
      </p:sp>
    </p:spTree>
    <p:extLst>
      <p:ext uri="{BB962C8B-B14F-4D97-AF65-F5344CB8AC3E}">
        <p14:creationId xmlns:p14="http://schemas.microsoft.com/office/powerpoint/2010/main" val="268510653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C25FB00-F9E8-41C0-8F1F-153F1780C8C2}" type="slidenum">
              <a:rPr lang="en-US" altLang="en-US"/>
              <a:pPr/>
              <a:t>1</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3076282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2083ED2-2D5A-4FBF-A705-99C349461BA7}" type="slidenum">
              <a:rPr lang="en-US" altLang="en-US"/>
              <a:pPr/>
              <a:t>2</a:t>
            </a:fld>
            <a:endParaRPr lang="en-US"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7413050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3202E20-AFDA-45EF-A968-E03FDB399E8B}" type="slidenum">
              <a:rPr lang="en-US" altLang="en-US"/>
              <a:pPr/>
              <a:t>3</a:t>
            </a:fld>
            <a:endParaRPr lang="en-US"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8928817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CC8299E-65B8-499C-AA47-B93DD88E57D3}" type="slidenum">
              <a:rPr lang="en-US" altLang="en-US"/>
              <a:pPr/>
              <a:t>4</a:t>
            </a:fld>
            <a:endParaRPr lang="en-US"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1255634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A4A2777-C329-4037-BE4B-03ABB7A14FF6}" type="slidenum">
              <a:rPr lang="en-US" altLang="en-US"/>
              <a:pPr/>
              <a:t>5</a:t>
            </a:fld>
            <a:endParaRPr lang="en-US"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10554301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37" descr="snow-pattern"/>
          <p:cNvPicPr>
            <a:picLocks noChangeAspect="1" noChangeArrowheads="1"/>
          </p:cNvPicPr>
          <p:nvPr userDrawn="1"/>
        </p:nvPicPr>
        <p:blipFill>
          <a:blip r:embed="rId2">
            <a:extLst>
              <a:ext uri="{28A0092B-C50C-407E-A947-70E740481C1C}">
                <a14:useLocalDpi xmlns:a14="http://schemas.microsoft.com/office/drawing/2010/main" val="0"/>
              </a:ext>
            </a:extLst>
          </a:blip>
          <a:srcRect r="208" b="208"/>
          <a:stretch>
            <a:fillRect/>
          </a:stretch>
        </p:blipFill>
        <p:spPr bwMode="auto">
          <a:xfrm>
            <a:off x="-19050" y="-14288"/>
            <a:ext cx="9163050" cy="687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18"/>
          <p:cNvSpPr txBox="1">
            <a:spLocks noChangeArrowheads="1"/>
          </p:cNvSpPr>
          <p:nvPr userDrawn="1"/>
        </p:nvSpPr>
        <p:spPr bwMode="auto">
          <a:xfrm rot="19237452">
            <a:off x="4622800" y="5191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3074" name="Rectangle 2"/>
          <p:cNvSpPr>
            <a:spLocks noGrp="1" noChangeArrowheads="1"/>
          </p:cNvSpPr>
          <p:nvPr>
            <p:ph type="ctrTitle"/>
          </p:nvPr>
        </p:nvSpPr>
        <p:spPr>
          <a:xfrm>
            <a:off x="685800" y="1196975"/>
            <a:ext cx="7772400" cy="1470025"/>
          </a:xfrm>
        </p:spPr>
        <p:txBody>
          <a:bodyPr/>
          <a:lstStyle>
            <a:lvl1pPr>
              <a:defRPr b="1"/>
            </a:lvl1pPr>
          </a:lstStyle>
          <a:p>
            <a:pPr lvl="0"/>
            <a:r>
              <a:rPr lang="en-US" altLang="en-US" noProof="0" smtClean="0"/>
              <a:t>Click to edit Master title style</a:t>
            </a:r>
          </a:p>
        </p:txBody>
      </p:sp>
      <p:sp>
        <p:nvSpPr>
          <p:cNvPr id="3075" name="Rectangle 3"/>
          <p:cNvSpPr>
            <a:spLocks noGrp="1" noChangeArrowheads="1"/>
          </p:cNvSpPr>
          <p:nvPr>
            <p:ph type="subTitle" idx="1"/>
          </p:nvPr>
        </p:nvSpPr>
        <p:spPr>
          <a:xfrm>
            <a:off x="1371600" y="2952750"/>
            <a:ext cx="6400800" cy="1752600"/>
          </a:xfrm>
          <a:extLst>
            <a:ext uri="{91240B29-F687-4F45-9708-019B960494DF}">
              <a14:hiddenLine xmlns:a14="http://schemas.microsoft.com/office/drawing/2010/main" w="9525">
                <a:solidFill>
                  <a:schemeClr val="tx1"/>
                </a:solidFill>
                <a:miter lim="800000"/>
                <a:headEnd/>
                <a:tailEnd/>
              </a14:hiddenLine>
            </a:ext>
          </a:extLst>
        </p:spPr>
        <p:txBody>
          <a:bodyPr/>
          <a:lstStyle>
            <a:lvl1pPr marL="0" indent="0" algn="ctr">
              <a:buFontTx/>
              <a:buNone/>
              <a:defRPr/>
            </a:lvl1pPr>
          </a:lstStyle>
          <a:p>
            <a:pPr lvl="0"/>
            <a:r>
              <a:rPr lang="en-US" altLang="en-US" noProof="0" smtClean="0"/>
              <a:t>Click to edit Master subtitle style</a:t>
            </a:r>
          </a:p>
        </p:txBody>
      </p:sp>
      <p:sp>
        <p:nvSpPr>
          <p:cNvPr id="6" name="Rectangle 4"/>
          <p:cNvSpPr>
            <a:spLocks noGrp="1" noChangeArrowheads="1"/>
          </p:cNvSpPr>
          <p:nvPr>
            <p:ph type="dt" sz="half" idx="10"/>
          </p:nvPr>
        </p:nvSpPr>
        <p:spPr/>
        <p:txBody>
          <a:bodyPr/>
          <a:lstStyle>
            <a:lvl1pPr>
              <a:defRPr smtClean="0"/>
            </a:lvl1pPr>
          </a:lstStyle>
          <a:p>
            <a:pPr>
              <a:defRPr/>
            </a:pPr>
            <a:endParaRPr lang="en-US" altLang="en-US"/>
          </a:p>
        </p:txBody>
      </p:sp>
      <p:sp>
        <p:nvSpPr>
          <p:cNvPr id="7" name="Rectangle 5"/>
          <p:cNvSpPr>
            <a:spLocks noGrp="1" noChangeArrowheads="1"/>
          </p:cNvSpPr>
          <p:nvPr>
            <p:ph type="ftr" sz="quarter" idx="11"/>
          </p:nvPr>
        </p:nvSpPr>
        <p:spPr/>
        <p:txBody>
          <a:bodyPr/>
          <a:lstStyle>
            <a:lvl1pPr>
              <a:defRPr smtClean="0"/>
            </a:lvl1pPr>
          </a:lstStyle>
          <a:p>
            <a:pPr>
              <a:defRPr/>
            </a:pPr>
            <a:endParaRPr lang="en-US" altLang="en-US"/>
          </a:p>
        </p:txBody>
      </p:sp>
      <p:sp>
        <p:nvSpPr>
          <p:cNvPr id="8" name="Rectangle 6"/>
          <p:cNvSpPr>
            <a:spLocks noGrp="1" noChangeArrowheads="1"/>
          </p:cNvSpPr>
          <p:nvPr>
            <p:ph type="sldNum" sz="quarter" idx="12"/>
          </p:nvPr>
        </p:nvSpPr>
        <p:spPr/>
        <p:txBody>
          <a:bodyPr/>
          <a:lstStyle>
            <a:lvl1pPr>
              <a:defRPr smtClean="0"/>
            </a:lvl1pPr>
          </a:lstStyle>
          <a:p>
            <a:pPr>
              <a:defRPr/>
            </a:pPr>
            <a:fld id="{BAD58E84-D323-4576-9F68-0C50D6766D6A}" type="slidenum">
              <a:rPr lang="en-US" altLang="en-US"/>
              <a:pPr>
                <a:defRPr/>
              </a:pPr>
              <a:t>‹#›</a:t>
            </a:fld>
            <a:endParaRPr lang="en-US" altLang="en-US"/>
          </a:p>
        </p:txBody>
      </p:sp>
    </p:spTree>
    <p:extLst>
      <p:ext uri="{BB962C8B-B14F-4D97-AF65-F5344CB8AC3E}">
        <p14:creationId xmlns:p14="http://schemas.microsoft.com/office/powerpoint/2010/main" val="37071535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8F509CEE-8CDB-453E-AB1C-E37084397BCF}" type="slidenum">
              <a:rPr lang="en-US" altLang="en-US"/>
              <a:pPr>
                <a:defRPr/>
              </a:pPr>
              <a:t>‹#›</a:t>
            </a:fld>
            <a:endParaRPr lang="en-US" altLang="en-US"/>
          </a:p>
        </p:txBody>
      </p:sp>
    </p:spTree>
    <p:extLst>
      <p:ext uri="{BB962C8B-B14F-4D97-AF65-F5344CB8AC3E}">
        <p14:creationId xmlns:p14="http://schemas.microsoft.com/office/powerpoint/2010/main" val="15909875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44926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44926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484B077-FA15-43F2-8FE7-CB31CC1DF40A}" type="slidenum">
              <a:rPr lang="en-US" altLang="en-US"/>
              <a:pPr>
                <a:defRPr/>
              </a:pPr>
              <a:t>‹#›</a:t>
            </a:fld>
            <a:endParaRPr lang="en-US" altLang="en-US"/>
          </a:p>
        </p:txBody>
      </p:sp>
    </p:spTree>
    <p:extLst>
      <p:ext uri="{BB962C8B-B14F-4D97-AF65-F5344CB8AC3E}">
        <p14:creationId xmlns:p14="http://schemas.microsoft.com/office/powerpoint/2010/main" val="9005376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066800"/>
            <a:ext cx="8229600" cy="37004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9B85E77E-CFDD-4161-BA16-DE35BEA252C0}" type="slidenum">
              <a:rPr lang="en-US" altLang="en-US"/>
              <a:pPr>
                <a:defRPr/>
              </a:pPr>
              <a:t>‹#›</a:t>
            </a:fld>
            <a:endParaRPr lang="en-US" altLang="en-US"/>
          </a:p>
        </p:txBody>
      </p:sp>
    </p:spTree>
    <p:extLst>
      <p:ext uri="{BB962C8B-B14F-4D97-AF65-F5344CB8AC3E}">
        <p14:creationId xmlns:p14="http://schemas.microsoft.com/office/powerpoint/2010/main" val="707216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0668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0668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AB76015F-4FA4-4FD9-8C7A-BD89BF4CD09F}" type="slidenum">
              <a:rPr lang="en-US" altLang="en-US"/>
              <a:pPr>
                <a:defRPr/>
              </a:pPr>
              <a:t>‹#›</a:t>
            </a:fld>
            <a:endParaRPr lang="en-US" altLang="en-US"/>
          </a:p>
        </p:txBody>
      </p:sp>
    </p:spTree>
    <p:extLst>
      <p:ext uri="{BB962C8B-B14F-4D97-AF65-F5344CB8AC3E}">
        <p14:creationId xmlns:p14="http://schemas.microsoft.com/office/powerpoint/2010/main" val="3196680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C5C774E7-A19F-4754-95EB-04748B5AF5A5}" type="slidenum">
              <a:rPr lang="en-US" altLang="en-US"/>
              <a:pPr>
                <a:defRPr/>
              </a:pPr>
              <a:t>‹#›</a:t>
            </a:fld>
            <a:endParaRPr lang="en-US" altLang="en-US"/>
          </a:p>
        </p:txBody>
      </p:sp>
    </p:spTree>
    <p:extLst>
      <p:ext uri="{BB962C8B-B14F-4D97-AF65-F5344CB8AC3E}">
        <p14:creationId xmlns:p14="http://schemas.microsoft.com/office/powerpoint/2010/main" val="8952929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53007208-D51E-4B27-BD80-EFF14CCC6E16}" type="slidenum">
              <a:rPr lang="en-US" altLang="en-US"/>
              <a:pPr>
                <a:defRPr/>
              </a:pPr>
              <a:t>‹#›</a:t>
            </a:fld>
            <a:endParaRPr lang="en-US" altLang="en-US"/>
          </a:p>
        </p:txBody>
      </p:sp>
    </p:spTree>
    <p:extLst>
      <p:ext uri="{BB962C8B-B14F-4D97-AF65-F5344CB8AC3E}">
        <p14:creationId xmlns:p14="http://schemas.microsoft.com/office/powerpoint/2010/main" val="1159097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0668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0668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2DF52C4E-0AAC-4FA7-87FA-C4735BD272F2}" type="slidenum">
              <a:rPr lang="en-US" altLang="en-US"/>
              <a:pPr>
                <a:defRPr/>
              </a:pPr>
              <a:t>‹#›</a:t>
            </a:fld>
            <a:endParaRPr lang="en-US" altLang="en-US"/>
          </a:p>
        </p:txBody>
      </p:sp>
    </p:spTree>
    <p:extLst>
      <p:ext uri="{BB962C8B-B14F-4D97-AF65-F5344CB8AC3E}">
        <p14:creationId xmlns:p14="http://schemas.microsoft.com/office/powerpoint/2010/main" val="6759108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FECAE43A-B138-485D-9B30-33BFC6F68732}" type="slidenum">
              <a:rPr lang="en-US" altLang="en-US"/>
              <a:pPr>
                <a:defRPr/>
              </a:pPr>
              <a:t>‹#›</a:t>
            </a:fld>
            <a:endParaRPr lang="en-US" altLang="en-US"/>
          </a:p>
        </p:txBody>
      </p:sp>
    </p:spTree>
    <p:extLst>
      <p:ext uri="{BB962C8B-B14F-4D97-AF65-F5344CB8AC3E}">
        <p14:creationId xmlns:p14="http://schemas.microsoft.com/office/powerpoint/2010/main" val="4365884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72F03E4F-B57E-43CF-8B4E-21E0F51B311A}" type="slidenum">
              <a:rPr lang="en-US" altLang="en-US"/>
              <a:pPr>
                <a:defRPr/>
              </a:pPr>
              <a:t>‹#›</a:t>
            </a:fld>
            <a:endParaRPr lang="en-US" altLang="en-US"/>
          </a:p>
        </p:txBody>
      </p:sp>
    </p:spTree>
    <p:extLst>
      <p:ext uri="{BB962C8B-B14F-4D97-AF65-F5344CB8AC3E}">
        <p14:creationId xmlns:p14="http://schemas.microsoft.com/office/powerpoint/2010/main" val="3742510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66595BD2-1A96-4457-8558-C5107D3807F6}" type="slidenum">
              <a:rPr lang="en-US" altLang="en-US"/>
              <a:pPr>
                <a:defRPr/>
              </a:pPr>
              <a:t>‹#›</a:t>
            </a:fld>
            <a:endParaRPr lang="en-US" altLang="en-US"/>
          </a:p>
        </p:txBody>
      </p:sp>
    </p:spTree>
    <p:extLst>
      <p:ext uri="{BB962C8B-B14F-4D97-AF65-F5344CB8AC3E}">
        <p14:creationId xmlns:p14="http://schemas.microsoft.com/office/powerpoint/2010/main" val="3836760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7137F8A8-24E4-41EA-A1AC-96218EC93324}" type="slidenum">
              <a:rPr lang="en-US" altLang="en-US"/>
              <a:pPr>
                <a:defRPr/>
              </a:pPr>
              <a:t>‹#›</a:t>
            </a:fld>
            <a:endParaRPr lang="en-US" altLang="en-US"/>
          </a:p>
        </p:txBody>
      </p:sp>
    </p:spTree>
    <p:extLst>
      <p:ext uri="{BB962C8B-B14F-4D97-AF65-F5344CB8AC3E}">
        <p14:creationId xmlns:p14="http://schemas.microsoft.com/office/powerpoint/2010/main" val="12644816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1E6596DD-BA1C-48E0-90D6-0E31F774AEEA}" type="slidenum">
              <a:rPr lang="en-US" altLang="en-US"/>
              <a:pPr>
                <a:defRPr/>
              </a:pPr>
              <a:t>‹#›</a:t>
            </a:fld>
            <a:endParaRPr lang="en-US" altLang="en-US"/>
          </a:p>
        </p:txBody>
      </p:sp>
    </p:spTree>
    <p:extLst>
      <p:ext uri="{BB962C8B-B14F-4D97-AF65-F5344CB8AC3E}">
        <p14:creationId xmlns:p14="http://schemas.microsoft.com/office/powerpoint/2010/main" val="33484362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43" descr="snow-pattern"/>
          <p:cNvPicPr>
            <a:picLocks noChangeAspect="1" noChangeArrowheads="1"/>
          </p:cNvPicPr>
          <p:nvPr userDrawn="1"/>
        </p:nvPicPr>
        <p:blipFill>
          <a:blip r:embed="rId15">
            <a:extLst>
              <a:ext uri="{28A0092B-C50C-407E-A947-70E740481C1C}">
                <a14:useLocalDpi xmlns:a14="http://schemas.microsoft.com/office/drawing/2010/main" val="0"/>
              </a:ext>
            </a:extLst>
          </a:blip>
          <a:srcRect r="208" b="208"/>
          <a:stretch>
            <a:fillRect/>
          </a:stretch>
        </p:blipFill>
        <p:spPr bwMode="auto">
          <a:xfrm>
            <a:off x="0" y="0"/>
            <a:ext cx="9163050" cy="687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457200" y="1066800"/>
            <a:ext cx="8229600" cy="370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6E85B051-B270-4E8D-AC73-AB245EE5D761}" type="slidenum">
              <a:rPr lang="en-US" altLang="en-US"/>
              <a:pPr>
                <a:defRPr/>
              </a:pPr>
              <a:t>‹#›</a:t>
            </a:fld>
            <a:endParaRPr lang="en-US" altLang="en-US"/>
          </a:p>
        </p:txBody>
      </p:sp>
      <p:sp>
        <p:nvSpPr>
          <p:cNvPr id="1032" name="Rectangle 42"/>
          <p:cNvSpPr>
            <a:spLocks noChangeArrowheads="1"/>
          </p:cNvSpPr>
          <p:nvPr userDrawn="1"/>
        </p:nvSpPr>
        <p:spPr bwMode="auto">
          <a:xfrm>
            <a:off x="457200" y="274638"/>
            <a:ext cx="8229600" cy="6202362"/>
          </a:xfrm>
          <a:prstGeom prst="rect">
            <a:avLst/>
          </a:prstGeom>
          <a:solidFill>
            <a:schemeClr val="accent1"/>
          </a:solidFill>
          <a:ln w="9525">
            <a:solidFill>
              <a:schemeClr val="tx1">
                <a:alpha val="0"/>
              </a:schemeClr>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98"/>
          <p:cNvSpPr>
            <a:spLocks noChangeArrowheads="1"/>
          </p:cNvSpPr>
          <p:nvPr/>
        </p:nvSpPr>
        <p:spPr bwMode="auto">
          <a:xfrm>
            <a:off x="0" y="1416050"/>
            <a:ext cx="9144000" cy="1631950"/>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5123" name="Text Box 93"/>
          <p:cNvSpPr txBox="1">
            <a:spLocks noChangeArrowheads="1"/>
          </p:cNvSpPr>
          <p:nvPr/>
        </p:nvSpPr>
        <p:spPr bwMode="auto">
          <a:xfrm>
            <a:off x="152400" y="1416050"/>
            <a:ext cx="8534400" cy="1433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95000"/>
                    </a:schemeClr>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8800" b="1">
                <a:solidFill>
                  <a:srgbClr val="FFFF66"/>
                </a:solidFill>
              </a:rPr>
              <a:t>CHRISTMAS</a:t>
            </a:r>
            <a:endParaRPr lang="en-US" altLang="en-US" sz="8800">
              <a:solidFill>
                <a:srgbClr val="FF0080"/>
              </a:solidFill>
            </a:endParaRPr>
          </a:p>
        </p:txBody>
      </p:sp>
      <p:sp>
        <p:nvSpPr>
          <p:cNvPr id="2138" name="Text Box 90"/>
          <p:cNvSpPr txBox="1">
            <a:spLocks noChangeArrowheads="1"/>
          </p:cNvSpPr>
          <p:nvPr/>
        </p:nvSpPr>
        <p:spPr bwMode="auto">
          <a:xfrm>
            <a:off x="1066800" y="2651125"/>
            <a:ext cx="6705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127000" dist="35921" dir="2700000" algn="ctr" rotWithShape="0">
                    <a:schemeClr val="bg2">
                      <a:alpha val="95000"/>
                    </a:schemeClr>
                  </a:outerShdw>
                </a:effectLst>
              </a14:hiddenEffects>
            </a:ext>
          </a:extLst>
        </p:spPr>
        <p:txBody>
          <a:bodyPr>
            <a:spAutoFit/>
          </a:bodyPr>
          <a:lstStyle/>
          <a:p>
            <a:pPr algn="r" eaLnBrk="1" hangingPunct="1">
              <a:spcBef>
                <a:spcPct val="50000"/>
              </a:spcBef>
              <a:defRPr/>
            </a:pPr>
            <a:r>
              <a:rPr lang="en-US" altLang="en-US" sz="2000">
                <a:solidFill>
                  <a:schemeClr val="tx2"/>
                </a:solidFill>
              </a:rPr>
              <a:t>TEMPLATE BACKGROUND</a:t>
            </a:r>
            <a:endParaRPr lang="en-US" altLang="en-US" sz="660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170" name="Object 36"/>
          <p:cNvGraphicFramePr>
            <a:graphicFrameLocks noChangeAspect="1"/>
          </p:cNvGraphicFramePr>
          <p:nvPr/>
        </p:nvGraphicFramePr>
        <p:xfrm>
          <a:off x="1371600" y="1447800"/>
          <a:ext cx="6400800" cy="4351338"/>
        </p:xfrm>
        <a:graphic>
          <a:graphicData uri="http://schemas.openxmlformats.org/presentationml/2006/ole">
            <mc:AlternateContent xmlns:mc="http://schemas.openxmlformats.org/markup-compatibility/2006">
              <mc:Choice xmlns:v="urn:schemas-microsoft-com:vml" Requires="v">
                <p:oleObj spid="_x0000_s7172" name="Chart" r:id="rId4" imgW="10922000" imgH="7416800" progId="MSGraph.Chart.8">
                  <p:embed followColorScheme="full"/>
                </p:oleObj>
              </mc:Choice>
              <mc:Fallback>
                <p:oleObj name="Chart" r:id="rId4" imgW="10922000" imgH="7416800" progId="MSGraph.Chart.8">
                  <p:embed followColorScheme="full"/>
                  <p:pic>
                    <p:nvPicPr>
                      <p:cNvPr id="0" name="Object 3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71600" y="1447800"/>
                        <a:ext cx="6400800" cy="435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32999"/>
                                </a:schemeClr>
                              </a:outerShdw>
                            </a:effectLst>
                          </a14:hiddenEffects>
                        </a:ext>
                      </a:extLst>
                    </p:spPr>
                  </p:pic>
                </p:oleObj>
              </mc:Fallback>
            </mc:AlternateContent>
          </a:graphicData>
        </a:graphic>
      </p:graphicFrame>
      <p:sp>
        <p:nvSpPr>
          <p:cNvPr id="7171" name="Text Box 33"/>
          <p:cNvSpPr txBox="1">
            <a:spLocks noChangeArrowheads="1"/>
          </p:cNvSpPr>
          <p:nvPr/>
        </p:nvSpPr>
        <p:spPr bwMode="auto">
          <a:xfrm>
            <a:off x="2590800" y="5791200"/>
            <a:ext cx="43434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800" b="1"/>
              <a:t>PowerPoint</a:t>
            </a:r>
            <a:r>
              <a:rPr lang="en-US" altLang="en-US" sz="2800"/>
              <a:t> chart object</a:t>
            </a:r>
            <a:endParaRPr lang="en-US"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58" descr="christmastre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1600" y="838200"/>
            <a:ext cx="6477000" cy="485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19" name="Rectangle 37"/>
          <p:cNvSpPr>
            <a:spLocks noChangeArrowheads="1"/>
          </p:cNvSpPr>
          <p:nvPr/>
        </p:nvSpPr>
        <p:spPr bwMode="auto">
          <a:xfrm>
            <a:off x="2590800" y="5791200"/>
            <a:ext cx="41957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800" b="1"/>
              <a:t>PowerPoint</a:t>
            </a:r>
            <a:r>
              <a:rPr lang="en-US" altLang="en-US" sz="2800"/>
              <a:t> picture page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type="body" sz="half" idx="1"/>
          </p:nvPr>
        </p:nvSpPr>
        <p:spPr>
          <a:xfrm>
            <a:off x="2133600" y="762000"/>
            <a:ext cx="4953000" cy="2286000"/>
          </a:xfrm>
        </p:spPr>
        <p:txBody>
          <a:bodyPr/>
          <a:lstStyle/>
          <a:p>
            <a:pPr algn="ctr" eaLnBrk="1" hangingPunct="1">
              <a:buFontTx/>
              <a:buBlip>
                <a:blip r:embed="rId3"/>
              </a:buBlip>
            </a:pPr>
            <a:r>
              <a:rPr lang="en-GB" altLang="en-US" sz="2800" smtClean="0"/>
              <a:t>Bullet points are like this </a:t>
            </a:r>
          </a:p>
          <a:p>
            <a:pPr algn="ctr" eaLnBrk="1" hangingPunct="1">
              <a:buFontTx/>
              <a:buNone/>
            </a:pPr>
            <a:r>
              <a:rPr lang="en-GB" altLang="en-US" sz="2800" smtClean="0"/>
              <a:t>   Text and lines are like this</a:t>
            </a:r>
          </a:p>
          <a:p>
            <a:pPr algn="ctr" eaLnBrk="1" hangingPunct="1">
              <a:buFontTx/>
              <a:buNone/>
            </a:pPr>
            <a:r>
              <a:rPr lang="en-GB" altLang="en-US" sz="2800" smtClean="0">
                <a:solidFill>
                  <a:schemeClr val="hlink"/>
                </a:solidFill>
              </a:rPr>
              <a:t>   </a:t>
            </a:r>
            <a:r>
              <a:rPr lang="en-GB" altLang="en-US" sz="2800" u="sng" smtClean="0">
                <a:solidFill>
                  <a:schemeClr val="hlink"/>
                </a:solidFill>
              </a:rPr>
              <a:t>Hyperlinks like this</a:t>
            </a:r>
          </a:p>
          <a:p>
            <a:pPr algn="ctr" eaLnBrk="1" hangingPunct="1">
              <a:buFontTx/>
              <a:buNone/>
            </a:pPr>
            <a:r>
              <a:rPr lang="en-GB" altLang="en-US" sz="2800" smtClean="0">
                <a:solidFill>
                  <a:schemeClr val="folHlink"/>
                </a:solidFill>
              </a:rPr>
              <a:t>   </a:t>
            </a:r>
            <a:r>
              <a:rPr lang="en-GB" altLang="en-US" sz="2800" u="sng" smtClean="0">
                <a:solidFill>
                  <a:schemeClr val="folHlink"/>
                </a:solidFill>
              </a:rPr>
              <a:t>Visited hyperlinks like this</a:t>
            </a:r>
            <a:endParaRPr lang="en-US" altLang="en-US" sz="2800" u="sng" smtClean="0">
              <a:solidFill>
                <a:schemeClr val="folHlink"/>
              </a:solidFill>
            </a:endParaRPr>
          </a:p>
        </p:txBody>
      </p:sp>
      <p:sp>
        <p:nvSpPr>
          <p:cNvPr id="11267" name="Rectangle 16"/>
          <p:cNvSpPr>
            <a:spLocks noChangeArrowheads="1"/>
          </p:cNvSpPr>
          <p:nvPr/>
        </p:nvSpPr>
        <p:spPr bwMode="auto">
          <a:xfrm>
            <a:off x="3048000" y="3048000"/>
            <a:ext cx="3429000" cy="1728788"/>
          </a:xfrm>
          <a:prstGeom prst="rect">
            <a:avLst/>
          </a:prstGeom>
          <a:solidFill>
            <a:schemeClr val="accent1">
              <a:alpha val="38039"/>
            </a:schemeClr>
          </a:solidFill>
          <a:ln w="9525">
            <a:solidFill>
              <a:schemeClr val="tx1"/>
            </a:solidFill>
            <a:miter lim="800000"/>
            <a:headEnd/>
            <a:tailEnd/>
          </a:ln>
          <a:effectLst/>
          <a:extLst>
            <a:ext uri="{AF507438-7753-43E0-B8FC-AC1667EBCBE1}">
              <a14:hiddenEffects xmlns:a14="http://schemas.microsoft.com/office/drawing/2010/main">
                <a:effectLst>
                  <a:outerShdw dist="101600" dir="2700000" algn="ctr" rotWithShape="0">
                    <a:schemeClr val="bg2">
                      <a:alpha val="50000"/>
                    </a:schemeClr>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p>
        </p:txBody>
      </p:sp>
      <p:sp>
        <p:nvSpPr>
          <p:cNvPr id="11268" name="Rectangle 45"/>
          <p:cNvSpPr>
            <a:spLocks noChangeArrowheads="1"/>
          </p:cNvSpPr>
          <p:nvPr/>
        </p:nvSpPr>
        <p:spPr bwMode="auto">
          <a:xfrm>
            <a:off x="3200400" y="5791200"/>
            <a:ext cx="314801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800" b="1"/>
              <a:t>PowerPoint</a:t>
            </a:r>
            <a:r>
              <a:rPr lang="en-US" altLang="en-US" sz="2800"/>
              <a:t> styles</a:t>
            </a:r>
            <a:endParaRPr lang="en-US"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3315"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3316"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3317"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3318"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3319"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3320"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CCCCCC"/>
      </a:dk1>
      <a:lt1>
        <a:srgbClr val="CCCCCC"/>
      </a:lt1>
      <a:dk2>
        <a:srgbClr val="FF0080"/>
      </a:dk2>
      <a:lt2>
        <a:srgbClr val="666666"/>
      </a:lt2>
      <a:accent1>
        <a:srgbClr val="333333"/>
      </a:accent1>
      <a:accent2>
        <a:srgbClr val="66CCFF"/>
      </a:accent2>
      <a:accent3>
        <a:srgbClr val="E2E2E2"/>
      </a:accent3>
      <a:accent4>
        <a:srgbClr val="AEAEAE"/>
      </a:accent4>
      <a:accent5>
        <a:srgbClr val="ADADAD"/>
      </a:accent5>
      <a:accent6>
        <a:srgbClr val="5CB9E7"/>
      </a:accent6>
      <a:hlink>
        <a:srgbClr val="FF0080"/>
      </a:hlink>
      <a:folHlink>
        <a:srgbClr val="666666"/>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4425</TotalTime>
  <Words>201</Words>
  <Application>Microsoft Office PowerPoint</Application>
  <PresentationFormat>On-screen Show (4:3)</PresentationFormat>
  <Paragraphs>27</Paragraphs>
  <Slides>5</Slides>
  <Notes>5</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9" baseType="lpstr">
      <vt:lpstr>Arial</vt:lpstr>
      <vt:lpstr>Wingdings</vt:lpstr>
      <vt:lpstr>Default Design</vt:lpstr>
      <vt:lpstr>Microsoft Graph Chart</vt:lpstr>
      <vt:lpstr>PowerPoint Presentation</vt:lpstr>
      <vt:lpstr>PowerPoint Presentation</vt:lpstr>
      <vt:lpstr>PowerPoint Presentation</vt:lpstr>
      <vt:lpstr>PowerPoint Presentation</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Christmas template background</dc:title>
  <dc:creator>Presentation Magazine</dc:creator>
  <cp:lastModifiedBy>Jonty Pearce</cp:lastModifiedBy>
  <cp:revision>134</cp:revision>
  <dcterms:modified xsi:type="dcterms:W3CDTF">2015-02-22T11:11:51Z</dcterms:modified>
</cp:coreProperties>
</file>