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2"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AE38F6F-9607-4027-8C15-AF402D666CAD}" type="slidenum">
              <a:rPr lang="en-US" altLang="en-US"/>
              <a:pPr>
                <a:defRPr/>
              </a:pPr>
              <a:t>‹#›</a:t>
            </a:fld>
            <a:endParaRPr lang="en-US" altLang="en-US"/>
          </a:p>
        </p:txBody>
      </p:sp>
    </p:spTree>
    <p:extLst>
      <p:ext uri="{BB962C8B-B14F-4D97-AF65-F5344CB8AC3E}">
        <p14:creationId xmlns:p14="http://schemas.microsoft.com/office/powerpoint/2010/main" val="8083801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21BADC2-BA79-4CF2-8955-C90471AB8F61}" type="slidenum">
              <a:rPr lang="en-US" altLang="en-US"/>
              <a:pPr>
                <a:defRPr/>
              </a:pPr>
              <a:t>‹#›</a:t>
            </a:fld>
            <a:endParaRPr lang="en-US" altLang="en-US"/>
          </a:p>
        </p:txBody>
      </p:sp>
    </p:spTree>
    <p:extLst>
      <p:ext uri="{BB962C8B-B14F-4D97-AF65-F5344CB8AC3E}">
        <p14:creationId xmlns:p14="http://schemas.microsoft.com/office/powerpoint/2010/main" val="4157766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BDFC3C-12C5-4058-AB79-6BCDC10F0604}"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37173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282D949-4A87-4EB7-B53E-8E63614BF7F6}"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89231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F57CF4-1CD4-4B9F-8CA1-984246896BB6}"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47877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512F23-B183-4CC2-BB90-09006D4FBBC3}"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33341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98D7EF-893F-4B9C-ADAB-B8B360433488}"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481442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2" descr="windtree"/>
          <p:cNvPicPr>
            <a:picLocks noChangeAspect="1" noChangeArrowheads="1"/>
          </p:cNvPicPr>
          <p:nvPr userDrawn="1"/>
        </p:nvPicPr>
        <p:blipFill>
          <a:blip r:embed="rId2">
            <a:extLst>
              <a:ext uri="{28A0092B-C50C-407E-A947-70E740481C1C}">
                <a14:useLocalDpi xmlns:a14="http://schemas.microsoft.com/office/drawing/2010/main" val="0"/>
              </a:ext>
            </a:extLst>
          </a:blip>
          <a:srcRect l="208" t="208" r="208"/>
          <a:stretch>
            <a:fillRect/>
          </a:stretch>
        </p:blipFill>
        <p:spPr bwMode="auto">
          <a:xfrm>
            <a:off x="0" y="0"/>
            <a:ext cx="9144000"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1B8FC93D-4272-4AF0-AA98-955BF5B9507E}" type="slidenum">
              <a:rPr lang="en-US" altLang="en-US"/>
              <a:pPr>
                <a:defRPr/>
              </a:pPr>
              <a:t>‹#›</a:t>
            </a:fld>
            <a:endParaRPr lang="en-US" altLang="en-US"/>
          </a:p>
        </p:txBody>
      </p:sp>
    </p:spTree>
    <p:extLst>
      <p:ext uri="{BB962C8B-B14F-4D97-AF65-F5344CB8AC3E}">
        <p14:creationId xmlns:p14="http://schemas.microsoft.com/office/powerpoint/2010/main" val="384736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573E12-929F-44B0-B0A2-7024A238E645}" type="slidenum">
              <a:rPr lang="en-US" altLang="en-US"/>
              <a:pPr>
                <a:defRPr/>
              </a:pPr>
              <a:t>‹#›</a:t>
            </a:fld>
            <a:endParaRPr lang="en-US" altLang="en-US"/>
          </a:p>
        </p:txBody>
      </p:sp>
    </p:spTree>
    <p:extLst>
      <p:ext uri="{BB962C8B-B14F-4D97-AF65-F5344CB8AC3E}">
        <p14:creationId xmlns:p14="http://schemas.microsoft.com/office/powerpoint/2010/main" val="3339947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3BC276-52B2-4E10-A5CE-3E55D564B0F0}" type="slidenum">
              <a:rPr lang="en-US" altLang="en-US"/>
              <a:pPr>
                <a:defRPr/>
              </a:pPr>
              <a:t>‹#›</a:t>
            </a:fld>
            <a:endParaRPr lang="en-US" altLang="en-US"/>
          </a:p>
        </p:txBody>
      </p:sp>
    </p:spTree>
    <p:extLst>
      <p:ext uri="{BB962C8B-B14F-4D97-AF65-F5344CB8AC3E}">
        <p14:creationId xmlns:p14="http://schemas.microsoft.com/office/powerpoint/2010/main" val="2834357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0668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E6C3F53-A328-4CFE-BB2C-4A5A2CCA19F8}" type="slidenum">
              <a:rPr lang="en-US" altLang="en-US"/>
              <a:pPr>
                <a:defRPr/>
              </a:pPr>
              <a:t>‹#›</a:t>
            </a:fld>
            <a:endParaRPr lang="en-US" altLang="en-US"/>
          </a:p>
        </p:txBody>
      </p:sp>
    </p:spTree>
    <p:extLst>
      <p:ext uri="{BB962C8B-B14F-4D97-AF65-F5344CB8AC3E}">
        <p14:creationId xmlns:p14="http://schemas.microsoft.com/office/powerpoint/2010/main" val="2710018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146DC1-FBFD-405B-9CD7-3BE2C89B4945}" type="slidenum">
              <a:rPr lang="en-US" altLang="en-US"/>
              <a:pPr>
                <a:defRPr/>
              </a:pPr>
              <a:t>‹#›</a:t>
            </a:fld>
            <a:endParaRPr lang="en-US" altLang="en-US"/>
          </a:p>
        </p:txBody>
      </p:sp>
    </p:spTree>
    <p:extLst>
      <p:ext uri="{BB962C8B-B14F-4D97-AF65-F5344CB8AC3E}">
        <p14:creationId xmlns:p14="http://schemas.microsoft.com/office/powerpoint/2010/main" val="2442225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6B7DE60-E386-4F11-A7B7-EAD38DD784DF}" type="slidenum">
              <a:rPr lang="en-US" altLang="en-US"/>
              <a:pPr>
                <a:defRPr/>
              </a:pPr>
              <a:t>‹#›</a:t>
            </a:fld>
            <a:endParaRPr lang="en-US" altLang="en-US"/>
          </a:p>
        </p:txBody>
      </p:sp>
    </p:spTree>
    <p:extLst>
      <p:ext uri="{BB962C8B-B14F-4D97-AF65-F5344CB8AC3E}">
        <p14:creationId xmlns:p14="http://schemas.microsoft.com/office/powerpoint/2010/main" val="280847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CA9505-4044-45D6-8604-86F9DE0764DC}" type="slidenum">
              <a:rPr lang="en-US" altLang="en-US"/>
              <a:pPr>
                <a:defRPr/>
              </a:pPr>
              <a:t>‹#›</a:t>
            </a:fld>
            <a:endParaRPr lang="en-US" altLang="en-US"/>
          </a:p>
        </p:txBody>
      </p:sp>
    </p:spTree>
    <p:extLst>
      <p:ext uri="{BB962C8B-B14F-4D97-AF65-F5344CB8AC3E}">
        <p14:creationId xmlns:p14="http://schemas.microsoft.com/office/powerpoint/2010/main" val="676145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0668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80D9AEB-7966-4543-A391-6D7F5EEC5356}" type="slidenum">
              <a:rPr lang="en-US" altLang="en-US"/>
              <a:pPr>
                <a:defRPr/>
              </a:pPr>
              <a:t>‹#›</a:t>
            </a:fld>
            <a:endParaRPr lang="en-US" altLang="en-US"/>
          </a:p>
        </p:txBody>
      </p:sp>
    </p:spTree>
    <p:extLst>
      <p:ext uri="{BB962C8B-B14F-4D97-AF65-F5344CB8AC3E}">
        <p14:creationId xmlns:p14="http://schemas.microsoft.com/office/powerpoint/2010/main" val="1095068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965F823-85BB-46F6-A47A-38CE1478AF3D}" type="slidenum">
              <a:rPr lang="en-US" altLang="en-US"/>
              <a:pPr>
                <a:defRPr/>
              </a:pPr>
              <a:t>‹#›</a:t>
            </a:fld>
            <a:endParaRPr lang="en-US" altLang="en-US"/>
          </a:p>
        </p:txBody>
      </p:sp>
    </p:spTree>
    <p:extLst>
      <p:ext uri="{BB962C8B-B14F-4D97-AF65-F5344CB8AC3E}">
        <p14:creationId xmlns:p14="http://schemas.microsoft.com/office/powerpoint/2010/main" val="662463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EB78C8E-36D1-44EF-B61D-7CDEBD699B66}" type="slidenum">
              <a:rPr lang="en-US" altLang="en-US"/>
              <a:pPr>
                <a:defRPr/>
              </a:pPr>
              <a:t>‹#›</a:t>
            </a:fld>
            <a:endParaRPr lang="en-US" altLang="en-US"/>
          </a:p>
        </p:txBody>
      </p:sp>
    </p:spTree>
    <p:extLst>
      <p:ext uri="{BB962C8B-B14F-4D97-AF65-F5344CB8AC3E}">
        <p14:creationId xmlns:p14="http://schemas.microsoft.com/office/powerpoint/2010/main" val="163356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EEC9A6B-30A0-4C11-A65C-16A5F50102A3}" type="slidenum">
              <a:rPr lang="en-US" altLang="en-US"/>
              <a:pPr>
                <a:defRPr/>
              </a:pPr>
              <a:t>‹#›</a:t>
            </a:fld>
            <a:endParaRPr lang="en-US" altLang="en-US"/>
          </a:p>
        </p:txBody>
      </p:sp>
    </p:spTree>
    <p:extLst>
      <p:ext uri="{BB962C8B-B14F-4D97-AF65-F5344CB8AC3E}">
        <p14:creationId xmlns:p14="http://schemas.microsoft.com/office/powerpoint/2010/main" val="313285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C7DE15B-1C2B-44FC-9B84-6EBA0A39201C}" type="slidenum">
              <a:rPr lang="en-US" altLang="en-US"/>
              <a:pPr>
                <a:defRPr/>
              </a:pPr>
              <a:t>‹#›</a:t>
            </a:fld>
            <a:endParaRPr lang="en-US" altLang="en-US"/>
          </a:p>
        </p:txBody>
      </p:sp>
    </p:spTree>
    <p:extLst>
      <p:ext uri="{BB962C8B-B14F-4D97-AF65-F5344CB8AC3E}">
        <p14:creationId xmlns:p14="http://schemas.microsoft.com/office/powerpoint/2010/main" val="3115943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E7CAD42-7CF8-4B51-B4EE-42F40AFAD330}" type="slidenum">
              <a:rPr lang="en-US" altLang="en-US"/>
              <a:pPr>
                <a:defRPr/>
              </a:pPr>
              <a:t>‹#›</a:t>
            </a:fld>
            <a:endParaRPr lang="en-US" altLang="en-US"/>
          </a:p>
        </p:txBody>
      </p:sp>
    </p:spTree>
    <p:extLst>
      <p:ext uri="{BB962C8B-B14F-4D97-AF65-F5344CB8AC3E}">
        <p14:creationId xmlns:p14="http://schemas.microsoft.com/office/powerpoint/2010/main" val="3278919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6" descr="treewind2"/>
          <p:cNvPicPr>
            <a:picLocks noChangeAspect="1" noChangeArrowheads="1"/>
          </p:cNvPicPr>
          <p:nvPr userDrawn="1"/>
        </p:nvPicPr>
        <p:blipFill>
          <a:blip r:embed="rId15">
            <a:extLst>
              <a:ext uri="{28A0092B-C50C-407E-A947-70E740481C1C}">
                <a14:useLocalDpi xmlns:a14="http://schemas.microsoft.com/office/drawing/2010/main" val="0"/>
              </a:ext>
            </a:extLst>
          </a:blip>
          <a:srcRect r="415"/>
          <a:stretch>
            <a:fillRect/>
          </a:stretch>
        </p:blipFill>
        <p:spPr bwMode="auto">
          <a:xfrm>
            <a:off x="0" y="0"/>
            <a:ext cx="91440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3000CDB-6FE8-4DBC-B156-F122C0ABB51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3"/>
          <p:cNvSpPr txBox="1">
            <a:spLocks noChangeArrowheads="1"/>
          </p:cNvSpPr>
          <p:nvPr/>
        </p:nvSpPr>
        <p:spPr bwMode="auto">
          <a:xfrm>
            <a:off x="1295400" y="1416050"/>
            <a:ext cx="67056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0" b="1">
                <a:solidFill>
                  <a:srgbClr val="FF0080"/>
                </a:solidFill>
                <a:latin typeface="Arial Rounded MT Bold" panose="020F0704030504030204" pitchFamily="34" charset="0"/>
              </a:rPr>
              <a:t>WINTER</a:t>
            </a:r>
            <a:endParaRPr lang="en-US" altLang="en-US" sz="9600">
              <a:solidFill>
                <a:srgbClr val="FF0080"/>
              </a:solidFill>
            </a:endParaRPr>
          </a:p>
        </p:txBody>
      </p:sp>
      <p:sp>
        <p:nvSpPr>
          <p:cNvPr id="5123" name="Text Box 90"/>
          <p:cNvSpPr txBox="1">
            <a:spLocks noChangeArrowheads="1"/>
          </p:cNvSpPr>
          <p:nvPr/>
        </p:nvSpPr>
        <p:spPr bwMode="auto">
          <a:xfrm>
            <a:off x="1371600" y="2984500"/>
            <a:ext cx="67056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6600">
                <a:solidFill>
                  <a:srgbClr val="333333"/>
                </a:solidFill>
                <a:latin typeface="Arial Rounded MT Bold" panose="020F0704030504030204" pitchFamily="34" charset="0"/>
              </a:rPr>
              <a:t>BACKGROUND</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1371600" y="1447800"/>
          <a:ext cx="6400800" cy="4351338"/>
        </p:xfrm>
        <a:graphic>
          <a:graphicData uri="http://schemas.openxmlformats.org/presentationml/2006/ole">
            <mc:AlternateContent xmlns:mc="http://schemas.openxmlformats.org/markup-compatibility/2006">
              <mc:Choice xmlns:v="urn:schemas-microsoft-com:vml" Requires="v">
                <p:oleObj spid="_x0000_s7172" name="Chart" r:id="rId4" imgW="10922000" imgH="7416800" progId="MSGraph.Chart.8">
                  <p:embed followColorScheme="full"/>
                </p:oleObj>
              </mc:Choice>
              <mc:Fallback>
                <p:oleObj name="Chart" r:id="rId4" imgW="10922000" imgH="7416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447800"/>
                        <a:ext cx="640080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8" descr="christmas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838200"/>
            <a:ext cx="6477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143000" y="1219200"/>
            <a:ext cx="4953000" cy="3700463"/>
          </a:xfrm>
        </p:spPr>
        <p:txBody>
          <a:bodyPr/>
          <a:lstStyle/>
          <a:p>
            <a:pPr eaLnBrk="1" hangingPunct="1">
              <a:buFontTx/>
              <a:buBlip>
                <a:blip r:embed="rId3"/>
              </a:buBlip>
            </a:pPr>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67" name="Rectangle 16"/>
          <p:cNvSpPr>
            <a:spLocks noChangeArrowheads="1"/>
          </p:cNvSpPr>
          <p:nvPr/>
        </p:nvSpPr>
        <p:spPr bwMode="auto">
          <a:xfrm>
            <a:off x="1524000" y="37338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68" name="Rectangle 45"/>
          <p:cNvSpPr>
            <a:spLocks noChangeArrowheads="1"/>
          </p:cNvSpPr>
          <p:nvPr/>
        </p:nvSpPr>
        <p:spPr bwMode="auto">
          <a:xfrm>
            <a:off x="25908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CCCCCC"/>
      </a:lt1>
      <a:dk2>
        <a:srgbClr val="FF0080"/>
      </a:dk2>
      <a:lt2>
        <a:srgbClr val="666666"/>
      </a:lt2>
      <a:accent1>
        <a:srgbClr val="333333"/>
      </a:accent1>
      <a:accent2>
        <a:srgbClr val="66CCFF"/>
      </a:accent2>
      <a:accent3>
        <a:srgbClr val="E2E2E2"/>
      </a:accent3>
      <a:accent4>
        <a:srgbClr val="404040"/>
      </a:accent4>
      <a:accent5>
        <a:srgbClr val="ADADAD"/>
      </a:accent5>
      <a:accent6>
        <a:srgbClr val="5CB9E7"/>
      </a:accent6>
      <a:hlink>
        <a:srgbClr val="FF0080"/>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4298</TotalTime>
  <Words>200</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Arial Rounded MT Bold</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Winter background</dc:title>
  <dc:creator>Presentation Magazine</dc:creator>
  <cp:lastModifiedBy>Jonty Pearce</cp:lastModifiedBy>
  <cp:revision>129</cp:revision>
  <dcterms:modified xsi:type="dcterms:W3CDTF">2015-02-22T11:11:48Z</dcterms:modified>
</cp:coreProperties>
</file>