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6" r:id="rId2"/>
    <p:sldId id="258" r:id="rId3"/>
    <p:sldId id="259" r:id="rId4"/>
    <p:sldId id="260" r:id="rId5"/>
    <p:sldId id="261" r:id="rId6"/>
    <p:sldId id="262" r:id="rId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DF7"/>
    <a:srgbClr val="800040"/>
    <a:srgbClr val="FFFFFF"/>
    <a:srgbClr val="5D7E9D"/>
    <a:srgbClr val="191919"/>
    <a:srgbClr val="8000FF"/>
    <a:srgbClr val="666666"/>
    <a:srgbClr val="B3B3B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58" autoAdjust="0"/>
    <p:restoredTop sz="91734" autoAdjust="0"/>
  </p:normalViewPr>
  <p:slideViewPr>
    <p:cSldViewPr snapToObjects="1">
      <p:cViewPr>
        <p:scale>
          <a:sx n="100" d="100"/>
          <a:sy n="100" d="100"/>
        </p:scale>
        <p:origin x="-1254" y="-4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2560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2560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2560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17DD896C-E7CB-4D00-BBB4-C57DFCB0B5BC}" type="slidenum">
              <a:rPr lang="en-US" altLang="en-US"/>
              <a:pPr>
                <a:defRPr/>
              </a:pPr>
              <a:t>‹#›</a:t>
            </a:fld>
            <a:endParaRPr lang="en-US" altLang="en-US"/>
          </a:p>
        </p:txBody>
      </p:sp>
    </p:spTree>
    <p:extLst>
      <p:ext uri="{BB962C8B-B14F-4D97-AF65-F5344CB8AC3E}">
        <p14:creationId xmlns:p14="http://schemas.microsoft.com/office/powerpoint/2010/main" val="23461619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A426BE6C-D165-4DC2-B395-BD992F0F40BF}" type="slidenum">
              <a:rPr lang="en-US" altLang="en-US"/>
              <a:pPr>
                <a:defRPr/>
              </a:pPr>
              <a:t>‹#›</a:t>
            </a:fld>
            <a:endParaRPr lang="en-US" altLang="en-US"/>
          </a:p>
        </p:txBody>
      </p:sp>
    </p:spTree>
    <p:extLst>
      <p:ext uri="{BB962C8B-B14F-4D97-AF65-F5344CB8AC3E}">
        <p14:creationId xmlns:p14="http://schemas.microsoft.com/office/powerpoint/2010/main" val="6848165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CCB5CD1-9C88-425B-80DC-73B24CC7942E}" type="slidenum">
              <a:rPr lang="en-US" altLang="en-US"/>
              <a:pPr/>
              <a:t>1</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364618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0484C5C-381C-482F-A21F-18929162F9FD}" type="slidenum">
              <a:rPr lang="en-US" altLang="en-US"/>
              <a:pPr/>
              <a:t>2</a:t>
            </a:fld>
            <a:endParaRPr lang="en-US"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925830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34389F5-B118-4578-8426-11BA5C9EBB3B}" type="slidenum">
              <a:rPr lang="en-US" altLang="en-US"/>
              <a:pPr/>
              <a:t>3</a:t>
            </a:fld>
            <a:endParaRPr lang="en-US"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1920227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A59D7E5-D73F-41FC-8122-AE6720B97000}" type="slidenum">
              <a:rPr lang="en-US" altLang="en-US"/>
              <a:pPr/>
              <a:t>4</a:t>
            </a:fld>
            <a:endParaRPr lang="en-US"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8259025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7B535B4-5973-44AD-AF30-73B501D42257}" type="slidenum">
              <a:rPr lang="en-US" altLang="en-US"/>
              <a:pPr/>
              <a:t>5</a:t>
            </a:fld>
            <a:endParaRPr lang="en-US"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1097274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C4A77F1-6885-4D45-BCAE-DDFC933CDCC9}" type="slidenum">
              <a:rPr lang="en-US" altLang="en-US"/>
              <a:pPr/>
              <a:t>6</a:t>
            </a:fld>
            <a:endParaRPr lang="en-US"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69520059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FFFFFF"/>
        </a:solidFill>
        <a:effectLst/>
      </p:bgPr>
    </p:bg>
    <p:spTree>
      <p:nvGrpSpPr>
        <p:cNvPr id="1" name=""/>
        <p:cNvGrpSpPr/>
        <p:nvPr/>
      </p:nvGrpSpPr>
      <p:grpSpPr>
        <a:xfrm>
          <a:off x="0" y="0"/>
          <a:ext cx="0" cy="0"/>
          <a:chOff x="0" y="0"/>
          <a:chExt cx="0" cy="0"/>
        </a:xfrm>
      </p:grpSpPr>
      <p:pic>
        <p:nvPicPr>
          <p:cNvPr id="4" name="Picture 20" descr="baublesblack"/>
          <p:cNvPicPr>
            <a:picLocks noChangeAspect="1" noChangeArrowheads="1"/>
          </p:cNvPicPr>
          <p:nvPr userDrawn="1"/>
        </p:nvPicPr>
        <p:blipFill>
          <a:blip r:embed="rId2">
            <a:extLst>
              <a:ext uri="{28A0092B-C50C-407E-A947-70E740481C1C}">
                <a14:useLocalDpi xmlns:a14="http://schemas.microsoft.com/office/drawing/2010/main" val="0"/>
              </a:ext>
            </a:extLst>
          </a:blip>
          <a:srcRect t="8333" b="-2083"/>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1" descr="baublesblack"/>
          <p:cNvPicPr>
            <a:picLocks noChangeAspect="1" noChangeArrowheads="1"/>
          </p:cNvPicPr>
          <p:nvPr userDrawn="1"/>
        </p:nvPicPr>
        <p:blipFill>
          <a:blip r:embed="rId2">
            <a:extLst>
              <a:ext uri="{28A0092B-C50C-407E-A947-70E740481C1C}">
                <a14:useLocalDpi xmlns:a14="http://schemas.microsoft.com/office/drawing/2010/main" val="0"/>
              </a:ext>
            </a:extLst>
          </a:blip>
          <a:srcRect t="8333"/>
          <a:stretch>
            <a:fillRect/>
          </a:stretch>
        </p:blipFill>
        <p:spPr bwMode="auto">
          <a:xfrm>
            <a:off x="0" y="152400"/>
            <a:ext cx="9144000" cy="670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85800" y="1196975"/>
            <a:ext cx="7772400" cy="1470025"/>
          </a:xfrm>
        </p:spPr>
        <p:txBody>
          <a:bodyPr/>
          <a:lstStyle>
            <a:lvl1pPr>
              <a:defRPr/>
            </a:lvl1pPr>
          </a:lstStyle>
          <a:p>
            <a:pPr lvl="0"/>
            <a:r>
              <a:rPr lang="en-US" altLang="en-US" noProof="0" smtClean="0"/>
              <a:t>Click to edit Master title style</a:t>
            </a:r>
          </a:p>
        </p:txBody>
      </p:sp>
      <p:sp>
        <p:nvSpPr>
          <p:cNvPr id="3075" name="Rectangle 3"/>
          <p:cNvSpPr>
            <a:spLocks noGrp="1" noChangeArrowheads="1"/>
          </p:cNvSpPr>
          <p:nvPr>
            <p:ph type="subTitle" idx="1"/>
          </p:nvPr>
        </p:nvSpPr>
        <p:spPr>
          <a:xfrm>
            <a:off x="1371600" y="2952750"/>
            <a:ext cx="6400800" cy="1752600"/>
          </a:xfrm>
        </p:spPr>
        <p:txBody>
          <a:bodyPr/>
          <a:lstStyle>
            <a:lvl1pPr marL="0" indent="0" algn="ctr">
              <a:buFontTx/>
              <a:buNone/>
              <a:defRPr/>
            </a:lvl1pPr>
          </a:lstStyle>
          <a:p>
            <a:pPr lvl="0"/>
            <a:r>
              <a:rPr lang="en-US" altLang="en-US" noProof="0" smtClean="0"/>
              <a:t>Click to edit Master subtitle style</a:t>
            </a:r>
          </a:p>
        </p:txBody>
      </p:sp>
      <p:sp>
        <p:nvSpPr>
          <p:cNvPr id="6" name="Rectangle 4"/>
          <p:cNvSpPr>
            <a:spLocks noGrp="1" noChangeArrowheads="1"/>
          </p:cNvSpPr>
          <p:nvPr>
            <p:ph type="dt" sz="half" idx="10"/>
          </p:nvPr>
        </p:nvSpPr>
        <p:spPr/>
        <p:txBody>
          <a:bodyPr/>
          <a:lstStyle>
            <a:lvl1pPr>
              <a:defRPr smtClean="0"/>
            </a:lvl1pPr>
          </a:lstStyle>
          <a:p>
            <a:pPr>
              <a:defRPr/>
            </a:pPr>
            <a:endParaRPr lang="en-US" altLang="en-US"/>
          </a:p>
        </p:txBody>
      </p:sp>
      <p:sp>
        <p:nvSpPr>
          <p:cNvPr id="7" name="Rectangle 5"/>
          <p:cNvSpPr>
            <a:spLocks noGrp="1" noChangeArrowheads="1"/>
          </p:cNvSpPr>
          <p:nvPr>
            <p:ph type="ftr" sz="quarter" idx="11"/>
          </p:nvPr>
        </p:nvSpPr>
        <p:spPr/>
        <p:txBody>
          <a:bodyPr/>
          <a:lstStyle>
            <a:lvl1pPr>
              <a:defRPr smtClean="0"/>
            </a:lvl1pPr>
          </a:lstStyle>
          <a:p>
            <a:pPr>
              <a:defRPr/>
            </a:pPr>
            <a:endParaRPr lang="en-US" altLang="en-US"/>
          </a:p>
        </p:txBody>
      </p:sp>
      <p:sp>
        <p:nvSpPr>
          <p:cNvPr id="8" name="Rectangle 6"/>
          <p:cNvSpPr>
            <a:spLocks noGrp="1" noChangeArrowheads="1"/>
          </p:cNvSpPr>
          <p:nvPr>
            <p:ph type="sldNum" sz="quarter" idx="12"/>
          </p:nvPr>
        </p:nvSpPr>
        <p:spPr/>
        <p:txBody>
          <a:bodyPr/>
          <a:lstStyle>
            <a:lvl1pPr>
              <a:defRPr smtClean="0"/>
            </a:lvl1pPr>
          </a:lstStyle>
          <a:p>
            <a:pPr>
              <a:defRPr/>
            </a:pPr>
            <a:fld id="{DA9D3460-71B1-4A3F-A2B8-6E943247D475}" type="slidenum">
              <a:rPr lang="en-US" altLang="en-US"/>
              <a:pPr>
                <a:defRPr/>
              </a:pPr>
              <a:t>‹#›</a:t>
            </a:fld>
            <a:endParaRPr lang="en-US" altLang="en-US"/>
          </a:p>
        </p:txBody>
      </p:sp>
    </p:spTree>
    <p:extLst>
      <p:ext uri="{BB962C8B-B14F-4D97-AF65-F5344CB8AC3E}">
        <p14:creationId xmlns:p14="http://schemas.microsoft.com/office/powerpoint/2010/main" val="16279603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359B7D6F-02B9-49E7-93E2-DF901E2A564B}" type="slidenum">
              <a:rPr lang="en-US" altLang="en-US"/>
              <a:pPr>
                <a:defRPr/>
              </a:pPr>
              <a:t>‹#›</a:t>
            </a:fld>
            <a:endParaRPr lang="en-US" altLang="en-US"/>
          </a:p>
        </p:txBody>
      </p:sp>
    </p:spTree>
    <p:extLst>
      <p:ext uri="{BB962C8B-B14F-4D97-AF65-F5344CB8AC3E}">
        <p14:creationId xmlns:p14="http://schemas.microsoft.com/office/powerpoint/2010/main" val="36332655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0260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0260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F7A75308-14E1-407F-912F-FCD02FF5C5F7}" type="slidenum">
              <a:rPr lang="en-US" altLang="en-US"/>
              <a:pPr>
                <a:defRPr/>
              </a:pPr>
              <a:t>‹#›</a:t>
            </a:fld>
            <a:endParaRPr lang="en-US" altLang="en-US"/>
          </a:p>
        </p:txBody>
      </p:sp>
    </p:spTree>
    <p:extLst>
      <p:ext uri="{BB962C8B-B14F-4D97-AF65-F5344CB8AC3E}">
        <p14:creationId xmlns:p14="http://schemas.microsoft.com/office/powerpoint/2010/main" val="42612884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600200"/>
            <a:ext cx="8229600" cy="37004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EB7569F7-0D98-4066-9D41-05FB977BDE51}" type="slidenum">
              <a:rPr lang="en-US" altLang="en-US"/>
              <a:pPr>
                <a:defRPr/>
              </a:pPr>
              <a:t>‹#›</a:t>
            </a:fld>
            <a:endParaRPr lang="en-US" altLang="en-US"/>
          </a:p>
        </p:txBody>
      </p:sp>
    </p:spTree>
    <p:extLst>
      <p:ext uri="{BB962C8B-B14F-4D97-AF65-F5344CB8AC3E}">
        <p14:creationId xmlns:p14="http://schemas.microsoft.com/office/powerpoint/2010/main" val="40326146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893DFB16-6502-4295-96A9-08844DBC1C7C}" type="slidenum">
              <a:rPr lang="en-US" altLang="en-US"/>
              <a:pPr>
                <a:defRPr/>
              </a:pPr>
              <a:t>‹#›</a:t>
            </a:fld>
            <a:endParaRPr lang="en-US" altLang="en-US"/>
          </a:p>
        </p:txBody>
      </p:sp>
    </p:spTree>
    <p:extLst>
      <p:ext uri="{BB962C8B-B14F-4D97-AF65-F5344CB8AC3E}">
        <p14:creationId xmlns:p14="http://schemas.microsoft.com/office/powerpoint/2010/main" val="14290402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4B94F963-AA65-47E0-B031-704A084292B9}" type="slidenum">
              <a:rPr lang="en-US" altLang="en-US"/>
              <a:pPr>
                <a:defRPr/>
              </a:pPr>
              <a:t>‹#›</a:t>
            </a:fld>
            <a:endParaRPr lang="en-US" altLang="en-US"/>
          </a:p>
        </p:txBody>
      </p:sp>
    </p:spTree>
    <p:extLst>
      <p:ext uri="{BB962C8B-B14F-4D97-AF65-F5344CB8AC3E}">
        <p14:creationId xmlns:p14="http://schemas.microsoft.com/office/powerpoint/2010/main" val="16978632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1F95FF80-ECA1-4147-A296-7D053FE8A883}" type="slidenum">
              <a:rPr lang="en-US" altLang="en-US"/>
              <a:pPr>
                <a:defRPr/>
              </a:pPr>
              <a:t>‹#›</a:t>
            </a:fld>
            <a:endParaRPr lang="en-US" altLang="en-US"/>
          </a:p>
        </p:txBody>
      </p:sp>
    </p:spTree>
    <p:extLst>
      <p:ext uri="{BB962C8B-B14F-4D97-AF65-F5344CB8AC3E}">
        <p14:creationId xmlns:p14="http://schemas.microsoft.com/office/powerpoint/2010/main" val="283213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C958D71B-7538-486E-B5E0-8B600646B179}" type="slidenum">
              <a:rPr lang="en-US" altLang="en-US"/>
              <a:pPr>
                <a:defRPr/>
              </a:pPr>
              <a:t>‹#›</a:t>
            </a:fld>
            <a:endParaRPr lang="en-US" altLang="en-US"/>
          </a:p>
        </p:txBody>
      </p:sp>
    </p:spTree>
    <p:extLst>
      <p:ext uri="{BB962C8B-B14F-4D97-AF65-F5344CB8AC3E}">
        <p14:creationId xmlns:p14="http://schemas.microsoft.com/office/powerpoint/2010/main" val="13973683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1794FC80-9FE9-48F0-ADC8-918B6ECF8704}" type="slidenum">
              <a:rPr lang="en-US" altLang="en-US"/>
              <a:pPr>
                <a:defRPr/>
              </a:pPr>
              <a:t>‹#›</a:t>
            </a:fld>
            <a:endParaRPr lang="en-US" altLang="en-US"/>
          </a:p>
        </p:txBody>
      </p:sp>
    </p:spTree>
    <p:extLst>
      <p:ext uri="{BB962C8B-B14F-4D97-AF65-F5344CB8AC3E}">
        <p14:creationId xmlns:p14="http://schemas.microsoft.com/office/powerpoint/2010/main" val="25795693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3A9C9572-9EDA-4CB4-9787-BEB52CB7F70A}" type="slidenum">
              <a:rPr lang="en-US" altLang="en-US"/>
              <a:pPr>
                <a:defRPr/>
              </a:pPr>
              <a:t>‹#›</a:t>
            </a:fld>
            <a:endParaRPr lang="en-US" altLang="en-US"/>
          </a:p>
        </p:txBody>
      </p:sp>
    </p:spTree>
    <p:extLst>
      <p:ext uri="{BB962C8B-B14F-4D97-AF65-F5344CB8AC3E}">
        <p14:creationId xmlns:p14="http://schemas.microsoft.com/office/powerpoint/2010/main" val="23712104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BCFD343E-5EC6-4577-A2B4-4920A966EF82}" type="slidenum">
              <a:rPr lang="en-US" altLang="en-US"/>
              <a:pPr>
                <a:defRPr/>
              </a:pPr>
              <a:t>‹#›</a:t>
            </a:fld>
            <a:endParaRPr lang="en-US" altLang="en-US"/>
          </a:p>
        </p:txBody>
      </p:sp>
    </p:spTree>
    <p:extLst>
      <p:ext uri="{BB962C8B-B14F-4D97-AF65-F5344CB8AC3E}">
        <p14:creationId xmlns:p14="http://schemas.microsoft.com/office/powerpoint/2010/main" val="25789863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0BBDF6DE-2135-4F70-BFB0-C82CAE64C8A8}" type="slidenum">
              <a:rPr lang="en-US" altLang="en-US"/>
              <a:pPr>
                <a:defRPr/>
              </a:pPr>
              <a:t>‹#›</a:t>
            </a:fld>
            <a:endParaRPr lang="en-US" altLang="en-US"/>
          </a:p>
        </p:txBody>
      </p:sp>
    </p:spTree>
    <p:extLst>
      <p:ext uri="{BB962C8B-B14F-4D97-AF65-F5344CB8AC3E}">
        <p14:creationId xmlns:p14="http://schemas.microsoft.com/office/powerpoint/2010/main" val="32021572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50414F77-ECF4-44F4-AABA-C7CEA9FC6ECF}" type="slidenum">
              <a:rPr lang="en-US" altLang="en-US"/>
              <a:pPr>
                <a:defRPr/>
              </a:pPr>
              <a:t>‹#›</a:t>
            </a:fld>
            <a:endParaRPr lang="en-US" altLang="en-US"/>
          </a:p>
        </p:txBody>
      </p:sp>
    </p:spTree>
    <p:extLst>
      <p:ext uri="{BB962C8B-B14F-4D97-AF65-F5344CB8AC3E}">
        <p14:creationId xmlns:p14="http://schemas.microsoft.com/office/powerpoint/2010/main" val="9060062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5" descr="baublesblack2"/>
          <p:cNvPicPr>
            <a:picLocks noChangeAspect="1" noChangeArrowheads="1"/>
          </p:cNvPicPr>
          <p:nvPr userDrawn="1"/>
        </p:nvPicPr>
        <p:blipFill>
          <a:blip r:embed="rId15">
            <a:extLst>
              <a:ext uri="{28A0092B-C50C-407E-A947-70E740481C1C}">
                <a14:useLocalDpi xmlns:a14="http://schemas.microsoft.com/office/drawing/2010/main" val="0"/>
              </a:ext>
            </a:extLst>
          </a:blip>
          <a:srcRect t="6230"/>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457200" y="1600200"/>
            <a:ext cx="8229600" cy="370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30FDDF6D-1325-4048-8387-C1487DE288BF}" type="slidenum">
              <a:rPr lang="en-US" altLang="en-US"/>
              <a:pPr>
                <a:defRPr/>
              </a:pPr>
              <a:t>‹#›</a:t>
            </a:fld>
            <a:endParaRPr lang="en-US" altLang="en-US"/>
          </a:p>
        </p:txBody>
      </p:sp>
    </p:spTree>
  </p:cSld>
  <p:clrMap bg1="dk2" tx1="lt1" bg2="dk1" tx2="lt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762000" y="615950"/>
            <a:ext cx="7772400" cy="1470025"/>
          </a:xfrm>
          <a:extLst>
            <a:ext uri="{909E8E84-426E-40DD-AFC4-6F175D3DCCD1}">
              <a14:hiddenFill xmlns:a14="http://schemas.microsoft.com/office/drawing/2010/main">
                <a:solidFill>
                  <a:schemeClr val="hlink">
                    <a:alpha val="34117"/>
                  </a:schemeClr>
                </a:solidFill>
              </a14:hiddenFill>
            </a:ext>
            <a:ext uri="{91240B29-F687-4F45-9708-019B960494DF}">
              <a14:hiddenLine xmlns:a14="http://schemas.microsoft.com/office/drawing/2010/main" w="9525">
                <a:solidFill>
                  <a:srgbClr val="FF0080"/>
                </a:solidFill>
                <a:miter lim="800000"/>
                <a:headEnd/>
                <a:tailEnd/>
              </a14:hiddenLine>
            </a:ext>
          </a:extLst>
        </p:spPr>
        <p:txBody>
          <a:bodyPr/>
          <a:lstStyle/>
          <a:p>
            <a:pPr eaLnBrk="1" hangingPunct="1"/>
            <a:r>
              <a:rPr lang="en-US" altLang="en-US" sz="6600" smtClean="0">
                <a:solidFill>
                  <a:srgbClr val="FFFFFF"/>
                </a:solidFill>
              </a:rPr>
              <a:t>Christmas Baubles</a:t>
            </a:r>
            <a:endParaRPr lang="en-US" altLang="en-US" smtClean="0"/>
          </a:p>
        </p:txBody>
      </p:sp>
      <p:sp>
        <p:nvSpPr>
          <p:cNvPr id="5123" name="Text Box 15"/>
          <p:cNvSpPr txBox="1">
            <a:spLocks noChangeArrowheads="1"/>
          </p:cNvSpPr>
          <p:nvPr/>
        </p:nvSpPr>
        <p:spPr bwMode="auto">
          <a:xfrm>
            <a:off x="3870325" y="171926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5124" name="Text Box 22"/>
          <p:cNvSpPr txBox="1">
            <a:spLocks noChangeArrowheads="1"/>
          </p:cNvSpPr>
          <p:nvPr/>
        </p:nvSpPr>
        <p:spPr bwMode="auto">
          <a:xfrm>
            <a:off x="2743200" y="2085975"/>
            <a:ext cx="4038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400">
                <a:solidFill>
                  <a:srgbClr val="B3B3B3"/>
                </a:solidFill>
              </a:rPr>
              <a:t>template</a:t>
            </a:r>
            <a:endParaRPr lang="en-US" altLang="en-US" sz="4400">
              <a:solidFill>
                <a:schemeClr val="bg2"/>
              </a:solidFill>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of a Bullet 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GB" altLang="en-US" smtClean="0">
                <a:solidFill>
                  <a:schemeClr val="bg2"/>
                </a:solidFill>
              </a:rPr>
              <a:t>Bullet Point</a:t>
            </a:r>
          </a:p>
          <a:p>
            <a:pPr eaLnBrk="1" hangingPunct="1"/>
            <a:r>
              <a:rPr lang="en-GB" altLang="en-US" smtClean="0">
                <a:solidFill>
                  <a:schemeClr val="bg2"/>
                </a:solidFill>
              </a:rPr>
              <a:t>Bullet Point</a:t>
            </a:r>
          </a:p>
          <a:p>
            <a:pPr lvl="1" eaLnBrk="1" hangingPunct="1"/>
            <a:r>
              <a:rPr lang="en-GB" altLang="en-US" smtClean="0">
                <a:solidFill>
                  <a:schemeClr val="bg2"/>
                </a:solidFill>
              </a:rPr>
              <a:t>Sub Bullet</a:t>
            </a:r>
            <a:endParaRPr lang="en-US" altLang="en-US" smtClean="0">
              <a:solidFill>
                <a:schemeClr val="bg2"/>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Example of a chart</a:t>
            </a:r>
            <a:endParaRPr lang="en-US" altLang="en-US" smtClean="0"/>
          </a:p>
        </p:txBody>
      </p:sp>
      <p:graphicFrame>
        <p:nvGraphicFramePr>
          <p:cNvPr id="9219" name="Object 3"/>
          <p:cNvGraphicFramePr>
            <a:graphicFrameLocks noChangeAspect="1"/>
          </p:cNvGraphicFramePr>
          <p:nvPr>
            <p:ph type="chart" idx="1"/>
          </p:nvPr>
        </p:nvGraphicFramePr>
        <p:xfrm>
          <a:off x="571500" y="990600"/>
          <a:ext cx="8001000" cy="3759200"/>
        </p:xfrm>
        <a:graphic>
          <a:graphicData uri="http://schemas.openxmlformats.org/presentationml/2006/ole">
            <mc:AlternateContent xmlns:mc="http://schemas.openxmlformats.org/markup-compatibility/2006">
              <mc:Choice xmlns:v="urn:schemas-microsoft-com:vml" Requires="v">
                <p:oleObj spid="_x0000_s9220" name="Chart" r:id="rId4" imgW="7277100" imgH="4521200" progId="MSGraph.Chart.8">
                  <p:embed followColorScheme="full"/>
                </p:oleObj>
              </mc:Choice>
              <mc:Fallback>
                <p:oleObj name="Chart" r:id="rId4" imgW="7277100" imgH="45212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1500" y="990600"/>
                        <a:ext cx="8001000" cy="3759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1267" name="Rectangle 3"/>
          <p:cNvSpPr>
            <a:spLocks noGrp="1" noChangeArrowheads="1"/>
          </p:cNvSpPr>
          <p:nvPr>
            <p:ph type="body" sz="half" idx="1"/>
          </p:nvPr>
        </p:nvSpPr>
        <p:spPr>
          <a:xfrm>
            <a:off x="457200" y="1600200"/>
            <a:ext cx="4032250" cy="3700463"/>
          </a:xfrm>
        </p:spPr>
        <p:txBody>
          <a:bodyPr/>
          <a:lstStyle/>
          <a:p>
            <a:pPr eaLnBrk="1" hangingPunct="1">
              <a:buFontTx/>
              <a:buNone/>
            </a:pPr>
            <a:endParaRPr lang="en-GB" altLang="en-US" sz="2800" smtClean="0"/>
          </a:p>
        </p:txBody>
      </p:sp>
      <p:pic>
        <p:nvPicPr>
          <p:cNvPr id="11268" name="Picture 23" descr="christtrelightssmall"/>
          <p:cNvPicPr>
            <a:picLocks noChangeAspect="1" noChangeArrowheads="1"/>
          </p:cNvPicPr>
          <p:nvPr/>
        </p:nvPicPr>
        <p:blipFill>
          <a:blip r:embed="rId3">
            <a:extLst>
              <a:ext uri="{28A0092B-C50C-407E-A947-70E740481C1C}">
                <a14:useLocalDpi xmlns:a14="http://schemas.microsoft.com/office/drawing/2010/main" val="0"/>
              </a:ext>
            </a:extLst>
          </a:blip>
          <a:srcRect l="10165" t="53319" r="61618"/>
          <a:stretch>
            <a:fillRect/>
          </a:stretch>
        </p:blipFill>
        <p:spPr bwMode="auto">
          <a:xfrm>
            <a:off x="5715000" y="1417638"/>
            <a:ext cx="2590800" cy="3214687"/>
          </a:xfrm>
          <a:prstGeom prst="rect">
            <a:avLst/>
          </a:prstGeom>
          <a:noFill/>
          <a:ln w="76200">
            <a:solidFill>
              <a:schemeClr val="hlink"/>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3315" name="Rectangle 3"/>
          <p:cNvSpPr>
            <a:spLocks noGrp="1" noChangeArrowheads="1"/>
          </p:cNvSpPr>
          <p:nvPr>
            <p:ph type="body" sz="half" idx="1"/>
          </p:nvPr>
        </p:nvSpPr>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12306" name="Group 18"/>
          <p:cNvGraphicFramePr>
            <a:graphicFrameLocks noGrp="1"/>
          </p:cNvGraphicFramePr>
          <p:nvPr>
            <p:ph sz="half" idx="2"/>
          </p:nvPr>
        </p:nvGraphicFramePr>
        <p:xfrm>
          <a:off x="4994275" y="1701800"/>
          <a:ext cx="3630613" cy="1727200"/>
        </p:xfrm>
        <a:graphic>
          <a:graphicData uri="http://schemas.openxmlformats.org/drawingml/2006/table">
            <a:tbl>
              <a:tblPr/>
              <a:tblGrid>
                <a:gridCol w="1816100"/>
                <a:gridCol w="1814513"/>
              </a:tblGrid>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3327" name="Rectangle 15"/>
          <p:cNvSpPr>
            <a:spLocks noChangeArrowheads="1"/>
          </p:cNvSpPr>
          <p:nvPr/>
        </p:nvSpPr>
        <p:spPr bwMode="auto">
          <a:xfrm>
            <a:off x="4994275" y="3657600"/>
            <a:ext cx="3630613" cy="2057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endParaRPr lang="en-US"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536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5364"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5365"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5366"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5367"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5368"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666666"/>
      </a:dk1>
      <a:lt1>
        <a:srgbClr val="CCCCCC"/>
      </a:lt1>
      <a:dk2>
        <a:srgbClr val="000000"/>
      </a:dk2>
      <a:lt2>
        <a:srgbClr val="FFFFFF"/>
      </a:lt2>
      <a:accent1>
        <a:srgbClr val="4C4C4C"/>
      </a:accent1>
      <a:accent2>
        <a:srgbClr val="FF0080"/>
      </a:accent2>
      <a:accent3>
        <a:srgbClr val="AAAAAA"/>
      </a:accent3>
      <a:accent4>
        <a:srgbClr val="AEAEAE"/>
      </a:accent4>
      <a:accent5>
        <a:srgbClr val="B2B2B2"/>
      </a:accent5>
      <a:accent6>
        <a:srgbClr val="E70073"/>
      </a:accent6>
      <a:hlink>
        <a:srgbClr val="4C4C4C"/>
      </a:hlink>
      <a:folHlink>
        <a:srgbClr val="CCCCCC"/>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Macintosh HD:Applications:Microsoft Office 2004:Templates:Presentations:Designs:Clipboard</Template>
  <TotalTime>1046</TotalTime>
  <Words>209</Words>
  <Application>Microsoft Office PowerPoint</Application>
  <PresentationFormat>On-screen Show (4:3)</PresentationFormat>
  <Paragraphs>32</Paragraphs>
  <Slides>6</Slides>
  <Notes>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0" baseType="lpstr">
      <vt:lpstr>Arial</vt:lpstr>
      <vt:lpstr>Wingdings</vt:lpstr>
      <vt:lpstr>Default Design</vt:lpstr>
      <vt:lpstr>Microsoft Graph Chart</vt:lpstr>
      <vt:lpstr>Christmas Baubles</vt:lpstr>
      <vt:lpstr>Example of a Bullet Point Slide</vt:lpstr>
      <vt:lpstr>Example of a chart</vt:lpstr>
      <vt:lpstr>Picture slide</vt:lpstr>
      <vt:lpstr>Examples of default styles</vt:lpstr>
      <vt:lpstr>Use of templates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Christmas Baubles Template</dc:title>
  <dc:creator>Presentation Magazine</dc:creator>
  <cp:lastModifiedBy>Jonty Pearce</cp:lastModifiedBy>
  <cp:revision>43</cp:revision>
  <dcterms:modified xsi:type="dcterms:W3CDTF">2015-02-22T11:11:50Z</dcterms:modified>
</cp:coreProperties>
</file>