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946900" cy="92329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2" d="100"/>
          <a:sy n="82" d="100"/>
        </p:scale>
        <p:origin x="-2496"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935413"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2274888" y="692150"/>
            <a:ext cx="2397125"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325" y="4386263"/>
            <a:ext cx="555625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935413"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eaLnBrk="1" hangingPunct="1">
              <a:defRPr sz="1200" smtClean="0"/>
            </a:lvl1pPr>
          </a:lstStyle>
          <a:p>
            <a:pPr>
              <a:defRPr/>
            </a:pPr>
            <a:fld id="{BD8C6313-1602-4AEB-BF4F-98136AB5303B}" type="slidenum">
              <a:rPr lang="en-US" altLang="en-US"/>
              <a:pPr>
                <a:defRPr/>
              </a:pPr>
              <a:t>‹#›</a:t>
            </a:fld>
            <a:endParaRPr lang="en-US" altLang="en-US"/>
          </a:p>
        </p:txBody>
      </p:sp>
    </p:spTree>
    <p:extLst>
      <p:ext uri="{BB962C8B-B14F-4D97-AF65-F5344CB8AC3E}">
        <p14:creationId xmlns:p14="http://schemas.microsoft.com/office/powerpoint/2010/main" val="8601731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AE853C39-C87F-4FD5-B5FA-044E0D7007BB}"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52657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BC84DD7E-F894-4969-AB6B-85C8C3A8410A}"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47006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8CB250F-7BFB-499B-BD2E-32D68EB626D5}" type="slidenum">
              <a:rPr lang="en-US" altLang="en-US"/>
              <a:pPr>
                <a:defRPr/>
              </a:pPr>
              <a:t>‹#›</a:t>
            </a:fld>
            <a:endParaRPr lang="en-US" altLang="en-US"/>
          </a:p>
        </p:txBody>
      </p:sp>
    </p:spTree>
    <p:extLst>
      <p:ext uri="{BB962C8B-B14F-4D97-AF65-F5344CB8AC3E}">
        <p14:creationId xmlns:p14="http://schemas.microsoft.com/office/powerpoint/2010/main" val="231849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8C26C97-B629-44D8-B05B-B50D79764BE6}" type="slidenum">
              <a:rPr lang="en-US" altLang="en-US"/>
              <a:pPr>
                <a:defRPr/>
              </a:pPr>
              <a:t>‹#›</a:t>
            </a:fld>
            <a:endParaRPr lang="en-US" altLang="en-US"/>
          </a:p>
        </p:txBody>
      </p:sp>
    </p:spTree>
    <p:extLst>
      <p:ext uri="{BB962C8B-B14F-4D97-AF65-F5344CB8AC3E}">
        <p14:creationId xmlns:p14="http://schemas.microsoft.com/office/powerpoint/2010/main" val="886682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875"/>
            <a:ext cx="4476750"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C8B7E36-CF22-4747-B06E-E7CE8FB4BD24}" type="slidenum">
              <a:rPr lang="en-US" altLang="en-US"/>
              <a:pPr>
                <a:defRPr/>
              </a:pPr>
              <a:t>‹#›</a:t>
            </a:fld>
            <a:endParaRPr lang="en-US" altLang="en-US"/>
          </a:p>
        </p:txBody>
      </p:sp>
    </p:spTree>
    <p:extLst>
      <p:ext uri="{BB962C8B-B14F-4D97-AF65-F5344CB8AC3E}">
        <p14:creationId xmlns:p14="http://schemas.microsoft.com/office/powerpoint/2010/main" val="3626143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5BB75C4-0447-4CF6-8061-440067BFB51B}" type="slidenum">
              <a:rPr lang="en-US" altLang="en-US"/>
              <a:pPr>
                <a:defRPr/>
              </a:pPr>
              <a:t>‹#›</a:t>
            </a:fld>
            <a:endParaRPr lang="en-US" altLang="en-US"/>
          </a:p>
        </p:txBody>
      </p:sp>
    </p:spTree>
    <p:extLst>
      <p:ext uri="{BB962C8B-B14F-4D97-AF65-F5344CB8AC3E}">
        <p14:creationId xmlns:p14="http://schemas.microsoft.com/office/powerpoint/2010/main" val="638327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BB4C52D-A3A7-4225-8B50-66B4B0910F75}" type="slidenum">
              <a:rPr lang="en-US" altLang="en-US"/>
              <a:pPr>
                <a:defRPr/>
              </a:pPr>
              <a:t>‹#›</a:t>
            </a:fld>
            <a:endParaRPr lang="en-US" altLang="en-US"/>
          </a:p>
        </p:txBody>
      </p:sp>
    </p:spTree>
    <p:extLst>
      <p:ext uri="{BB962C8B-B14F-4D97-AF65-F5344CB8AC3E}">
        <p14:creationId xmlns:p14="http://schemas.microsoft.com/office/powerpoint/2010/main" val="3059710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55015CA-36AE-4484-81F0-6EB9CC3A4461}" type="slidenum">
              <a:rPr lang="en-US" altLang="en-US"/>
              <a:pPr>
                <a:defRPr/>
              </a:pPr>
              <a:t>‹#›</a:t>
            </a:fld>
            <a:endParaRPr lang="en-US" altLang="en-US"/>
          </a:p>
        </p:txBody>
      </p:sp>
    </p:spTree>
    <p:extLst>
      <p:ext uri="{BB962C8B-B14F-4D97-AF65-F5344CB8AC3E}">
        <p14:creationId xmlns:p14="http://schemas.microsoft.com/office/powerpoint/2010/main" val="920444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A253DCFD-DC8A-4813-8EAD-05413DCDF3AF}" type="slidenum">
              <a:rPr lang="en-US" altLang="en-US"/>
              <a:pPr>
                <a:defRPr/>
              </a:pPr>
              <a:t>‹#›</a:t>
            </a:fld>
            <a:endParaRPr lang="en-US" altLang="en-US"/>
          </a:p>
        </p:txBody>
      </p:sp>
    </p:spTree>
    <p:extLst>
      <p:ext uri="{BB962C8B-B14F-4D97-AF65-F5344CB8AC3E}">
        <p14:creationId xmlns:p14="http://schemas.microsoft.com/office/powerpoint/2010/main" val="2475495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47A883D-EC82-412D-8A86-F8AE402B0627}" type="slidenum">
              <a:rPr lang="en-US" altLang="en-US"/>
              <a:pPr>
                <a:defRPr/>
              </a:pPr>
              <a:t>‹#›</a:t>
            </a:fld>
            <a:endParaRPr lang="en-US" altLang="en-US"/>
          </a:p>
        </p:txBody>
      </p:sp>
    </p:spTree>
    <p:extLst>
      <p:ext uri="{BB962C8B-B14F-4D97-AF65-F5344CB8AC3E}">
        <p14:creationId xmlns:p14="http://schemas.microsoft.com/office/powerpoint/2010/main" val="4090731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B02658AA-1A8A-439A-B22C-D0C7F5B0C23A}" type="slidenum">
              <a:rPr lang="en-US" altLang="en-US"/>
              <a:pPr>
                <a:defRPr/>
              </a:pPr>
              <a:t>‹#›</a:t>
            </a:fld>
            <a:endParaRPr lang="en-US" altLang="en-US"/>
          </a:p>
        </p:txBody>
      </p:sp>
    </p:spTree>
    <p:extLst>
      <p:ext uri="{BB962C8B-B14F-4D97-AF65-F5344CB8AC3E}">
        <p14:creationId xmlns:p14="http://schemas.microsoft.com/office/powerpoint/2010/main" val="2385843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40241DC-DBC1-4EAD-B245-56C9968D583D}" type="slidenum">
              <a:rPr lang="en-US" altLang="en-US"/>
              <a:pPr>
                <a:defRPr/>
              </a:pPr>
              <a:t>‹#›</a:t>
            </a:fld>
            <a:endParaRPr lang="en-US" altLang="en-US"/>
          </a:p>
        </p:txBody>
      </p:sp>
    </p:spTree>
    <p:extLst>
      <p:ext uri="{BB962C8B-B14F-4D97-AF65-F5344CB8AC3E}">
        <p14:creationId xmlns:p14="http://schemas.microsoft.com/office/powerpoint/2010/main" val="2412422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1D0C1A4-C9FC-4496-9490-923FC4DB4684}" type="slidenum">
              <a:rPr lang="en-US" altLang="en-US"/>
              <a:pPr>
                <a:defRPr/>
              </a:pPr>
              <a:t>‹#›</a:t>
            </a:fld>
            <a:endParaRPr lang="en-US" altLang="en-US"/>
          </a:p>
        </p:txBody>
      </p:sp>
    </p:spTree>
    <p:extLst>
      <p:ext uri="{BB962C8B-B14F-4D97-AF65-F5344CB8AC3E}">
        <p14:creationId xmlns:p14="http://schemas.microsoft.com/office/powerpoint/2010/main" val="3109395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314F839C-3666-43BF-BEBD-4947A559D36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presentationhelper.co.u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3" descr="snow-pattern"/>
          <p:cNvPicPr>
            <a:picLocks noChangeAspect="1" noChangeArrowheads="1"/>
          </p:cNvPicPr>
          <p:nvPr/>
        </p:nvPicPr>
        <p:blipFill>
          <a:blip r:embed="rId3">
            <a:extLst>
              <a:ext uri="{28A0092B-C50C-407E-A947-70E740481C1C}">
                <a14:useLocalDpi xmlns:a14="http://schemas.microsoft.com/office/drawing/2010/main" val="0"/>
              </a:ext>
            </a:extLst>
          </a:blip>
          <a:srcRect t="3703"/>
          <a:stretch>
            <a:fillRect/>
          </a:stretch>
        </p:blipFill>
        <p:spPr bwMode="auto">
          <a:xfrm>
            <a:off x="0" y="4953000"/>
            <a:ext cx="6858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 Box 6"/>
          <p:cNvSpPr txBox="1">
            <a:spLocks noChangeArrowheads="1"/>
          </p:cNvSpPr>
          <p:nvPr/>
        </p:nvSpPr>
        <p:spPr bwMode="auto">
          <a:xfrm rot="10800000">
            <a:off x="2341563" y="757238"/>
            <a:ext cx="2144712"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200" b="1"/>
              <a:t>Free Christmas Cards from</a:t>
            </a:r>
            <a:endParaRPr lang="en-GB" altLang="en-US" sz="1200"/>
          </a:p>
          <a:p>
            <a:pPr algn="ctr" eaLnBrk="1" hangingPunct="1"/>
            <a:r>
              <a:rPr lang="en-GB" altLang="en-US" sz="1200"/>
              <a:t>Presentation Magazine</a:t>
            </a:r>
          </a:p>
          <a:p>
            <a:pPr algn="ctr" eaLnBrk="1" hangingPunct="1"/>
            <a:r>
              <a:rPr lang="en-GB" altLang="en-US" sz="900">
                <a:hlinkClick r:id="rId4"/>
              </a:rPr>
              <a:t>www.PresentationMagazine.com</a:t>
            </a:r>
            <a:r>
              <a:rPr lang="en-GB" altLang="en-US" sz="900"/>
              <a:t> </a:t>
            </a:r>
            <a:endParaRPr lang="en-US" altLang="en-US" sz="900"/>
          </a:p>
        </p:txBody>
      </p:sp>
      <p:pic>
        <p:nvPicPr>
          <p:cNvPr id="3076" name="Picture 13" descr="holygre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90850" y="1350963"/>
            <a:ext cx="874713"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4" name="Text Box 4"/>
          <p:cNvSpPr txBox="1">
            <a:spLocks noChangeArrowheads="1"/>
          </p:cNvSpPr>
          <p:nvPr/>
        </p:nvSpPr>
        <p:spPr bwMode="auto">
          <a:xfrm>
            <a:off x="863600" y="2114550"/>
            <a:ext cx="5211763"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5125" name="Text Box 5"/>
          <p:cNvSpPr txBox="1">
            <a:spLocks noChangeArrowheads="1"/>
          </p:cNvSpPr>
          <p:nvPr/>
        </p:nvSpPr>
        <p:spPr bwMode="auto">
          <a:xfrm>
            <a:off x="863600" y="4535488"/>
            <a:ext cx="2557463"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5126" name="Text Box 6"/>
          <p:cNvSpPr txBox="1">
            <a:spLocks noChangeArrowheads="1"/>
          </p:cNvSpPr>
          <p:nvPr/>
        </p:nvSpPr>
        <p:spPr bwMode="auto">
          <a:xfrm>
            <a:off x="3371850" y="4535488"/>
            <a:ext cx="2730500"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5127" name="Text Box 7"/>
          <p:cNvSpPr txBox="1">
            <a:spLocks noChangeArrowheads="1"/>
          </p:cNvSpPr>
          <p:nvPr/>
        </p:nvSpPr>
        <p:spPr bwMode="auto">
          <a:xfrm>
            <a:off x="782638" y="7832725"/>
            <a:ext cx="5373687" cy="13239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5128" name="Text Box 8"/>
          <p:cNvSpPr txBox="1">
            <a:spLocks noChangeArrowheads="1"/>
          </p:cNvSpPr>
          <p:nvPr/>
        </p:nvSpPr>
        <p:spPr bwMode="auto">
          <a:xfrm>
            <a:off x="863600" y="3409950"/>
            <a:ext cx="51943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66CC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2873</TotalTime>
  <Words>171</Words>
  <Application>Microsoft Office PowerPoint</Application>
  <PresentationFormat>A4 Paper (210x297 mm)</PresentationFormat>
  <Paragraphs>17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Wingdings</vt:lpstr>
      <vt:lpstr>Default Design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dc:title>
  <dc:creator>Presentation Magazine</dc:creator>
  <cp:lastModifiedBy>Jonty Pearce</cp:lastModifiedBy>
  <cp:revision>26</cp:revision>
  <dcterms:created xsi:type="dcterms:W3CDTF">2006-11-27T04:22:40Z</dcterms:created>
  <dcterms:modified xsi:type="dcterms:W3CDTF">2015-02-22T11:12:20Z</dcterms:modified>
</cp:coreProperties>
</file>