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906000" type="A4"/>
  <p:notesSz cx="6946900" cy="92329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82" d="100"/>
          <a:sy n="82" d="100"/>
        </p:scale>
        <p:origin x="-2496" y="-78"/>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defTabSz="923925" eaLnBrk="1" hangingPunct="1">
              <a:defRPr sz="1200" smtClean="0"/>
            </a:lvl1pPr>
          </a:lstStyle>
          <a:p>
            <a:pPr>
              <a:defRPr/>
            </a:pPr>
            <a:endParaRPr lang="en-US" altLang="en-US"/>
          </a:p>
        </p:txBody>
      </p:sp>
      <p:sp>
        <p:nvSpPr>
          <p:cNvPr id="3075" name="Rectangle 3"/>
          <p:cNvSpPr>
            <a:spLocks noGrp="1" noChangeArrowheads="1"/>
          </p:cNvSpPr>
          <p:nvPr>
            <p:ph type="dt" idx="1"/>
          </p:nvPr>
        </p:nvSpPr>
        <p:spPr bwMode="auto">
          <a:xfrm>
            <a:off x="3935413"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algn="r" defTabSz="923925" eaLnBrk="1" hangingPunct="1">
              <a:defRPr sz="1200" smtClean="0"/>
            </a:lvl1pPr>
          </a:lstStyle>
          <a:p>
            <a:pPr>
              <a:defRPr/>
            </a:pPr>
            <a:endParaRPr lang="en-US" altLang="en-US"/>
          </a:p>
        </p:txBody>
      </p:sp>
      <p:sp>
        <p:nvSpPr>
          <p:cNvPr id="2052" name="Rectangle 4"/>
          <p:cNvSpPr>
            <a:spLocks noRot="1" noChangeArrowheads="1" noTextEdit="1"/>
          </p:cNvSpPr>
          <p:nvPr>
            <p:ph type="sldImg" idx="2"/>
          </p:nvPr>
        </p:nvSpPr>
        <p:spPr bwMode="auto">
          <a:xfrm>
            <a:off x="2274888" y="692150"/>
            <a:ext cx="2397125" cy="34623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95325" y="4386263"/>
            <a:ext cx="5556250" cy="415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8" name="Rectangle 6"/>
          <p:cNvSpPr>
            <a:spLocks noGrp="1" noChangeArrowheads="1"/>
          </p:cNvSpPr>
          <p:nvPr>
            <p:ph type="ftr" sz="quarter" idx="4"/>
          </p:nvPr>
        </p:nvSpPr>
        <p:spPr bwMode="auto">
          <a:xfrm>
            <a:off x="0"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defTabSz="923925" eaLnBrk="1" hangingPunct="1">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935413"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algn="r" defTabSz="923925" eaLnBrk="1" hangingPunct="1">
              <a:defRPr sz="1200" smtClean="0"/>
            </a:lvl1pPr>
          </a:lstStyle>
          <a:p>
            <a:pPr>
              <a:defRPr/>
            </a:pPr>
            <a:fld id="{2195DC50-1CDD-45EB-816B-7D0004ABB7DB}" type="slidenum">
              <a:rPr lang="en-US" altLang="en-US"/>
              <a:pPr>
                <a:defRPr/>
              </a:pPr>
              <a:t>‹#›</a:t>
            </a:fld>
            <a:endParaRPr lang="en-US" altLang="en-US"/>
          </a:p>
        </p:txBody>
      </p:sp>
    </p:spTree>
    <p:extLst>
      <p:ext uri="{BB962C8B-B14F-4D97-AF65-F5344CB8AC3E}">
        <p14:creationId xmlns:p14="http://schemas.microsoft.com/office/powerpoint/2010/main" val="25544820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D9FCFD58-1830-450F-B761-3F61D97E5087}" type="slidenum">
              <a:rPr lang="en-US" altLang="en-US"/>
              <a:pPr/>
              <a:t>1</a:t>
            </a:fld>
            <a:endParaRPr lang="en-US" altLang="en-US"/>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481311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BACD2D5A-785C-411C-9FB2-56D9A841262F}" type="slidenum">
              <a:rPr lang="en-US" altLang="en-US"/>
              <a:pPr/>
              <a:t>2</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55209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620838"/>
            <a:ext cx="5143500" cy="3449637"/>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857250" y="5202238"/>
            <a:ext cx="5143500" cy="23923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EFDC08B-4DD0-427A-8983-1DEC66215071}" type="slidenum">
              <a:rPr lang="en-US" altLang="en-US"/>
              <a:pPr>
                <a:defRPr/>
              </a:pPr>
              <a:t>‹#›</a:t>
            </a:fld>
            <a:endParaRPr lang="en-US" altLang="en-US"/>
          </a:p>
        </p:txBody>
      </p:sp>
    </p:spTree>
    <p:extLst>
      <p:ext uri="{BB962C8B-B14F-4D97-AF65-F5344CB8AC3E}">
        <p14:creationId xmlns:p14="http://schemas.microsoft.com/office/powerpoint/2010/main" val="3011115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08F2F43-A1EA-49BB-8D9A-78EA50C1128D}" type="slidenum">
              <a:rPr lang="en-US" altLang="en-US"/>
              <a:pPr>
                <a:defRPr/>
              </a:pPr>
              <a:t>‹#›</a:t>
            </a:fld>
            <a:endParaRPr lang="en-US" altLang="en-US"/>
          </a:p>
        </p:txBody>
      </p:sp>
    </p:spTree>
    <p:extLst>
      <p:ext uri="{BB962C8B-B14F-4D97-AF65-F5344CB8AC3E}">
        <p14:creationId xmlns:p14="http://schemas.microsoft.com/office/powerpoint/2010/main" val="11028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875"/>
            <a:ext cx="1543050" cy="84518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42900" y="396875"/>
            <a:ext cx="4476750" cy="8451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56DC223-AB5C-4B38-B2EE-EBF451282FD2}" type="slidenum">
              <a:rPr lang="en-US" altLang="en-US"/>
              <a:pPr>
                <a:defRPr/>
              </a:pPr>
              <a:t>‹#›</a:t>
            </a:fld>
            <a:endParaRPr lang="en-US" altLang="en-US"/>
          </a:p>
        </p:txBody>
      </p:sp>
    </p:spTree>
    <p:extLst>
      <p:ext uri="{BB962C8B-B14F-4D97-AF65-F5344CB8AC3E}">
        <p14:creationId xmlns:p14="http://schemas.microsoft.com/office/powerpoint/2010/main" val="1673865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E8A42C6-3A30-4504-B750-7012C5F26A71}" type="slidenum">
              <a:rPr lang="en-US" altLang="en-US"/>
              <a:pPr>
                <a:defRPr/>
              </a:pPr>
              <a:t>‹#›</a:t>
            </a:fld>
            <a:endParaRPr lang="en-US" altLang="en-US"/>
          </a:p>
        </p:txBody>
      </p:sp>
    </p:spTree>
    <p:extLst>
      <p:ext uri="{BB962C8B-B14F-4D97-AF65-F5344CB8AC3E}">
        <p14:creationId xmlns:p14="http://schemas.microsoft.com/office/powerpoint/2010/main" val="1311704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8313" y="2470150"/>
            <a:ext cx="5915025" cy="4119563"/>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468313" y="6629400"/>
            <a:ext cx="5915025" cy="21669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0DAD6EC-8130-48C9-97C7-514BC95DCF93}" type="slidenum">
              <a:rPr lang="en-US" altLang="en-US"/>
              <a:pPr>
                <a:defRPr/>
              </a:pPr>
              <a:t>‹#›</a:t>
            </a:fld>
            <a:endParaRPr lang="en-US" altLang="en-US"/>
          </a:p>
        </p:txBody>
      </p:sp>
    </p:spTree>
    <p:extLst>
      <p:ext uri="{BB962C8B-B14F-4D97-AF65-F5344CB8AC3E}">
        <p14:creationId xmlns:p14="http://schemas.microsoft.com/office/powerpoint/2010/main" val="3448607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29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5052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F15C44F-168E-4A6C-99BB-B6A8B96907FA}" type="slidenum">
              <a:rPr lang="en-US" altLang="en-US"/>
              <a:pPr>
                <a:defRPr/>
              </a:pPr>
              <a:t>‹#›</a:t>
            </a:fld>
            <a:endParaRPr lang="en-US" altLang="en-US"/>
          </a:p>
        </p:txBody>
      </p:sp>
    </p:spTree>
    <p:extLst>
      <p:ext uri="{BB962C8B-B14F-4D97-AF65-F5344CB8AC3E}">
        <p14:creationId xmlns:p14="http://schemas.microsoft.com/office/powerpoint/2010/main" val="745133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3075" y="527050"/>
            <a:ext cx="5915025" cy="1914525"/>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473075" y="2428875"/>
            <a:ext cx="2900363"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73075" y="3617913"/>
            <a:ext cx="2900363"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71863" y="2428875"/>
            <a:ext cx="2916237"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71863" y="3617913"/>
            <a:ext cx="2916237"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83D923A3-8ACE-40E6-8D1C-1DCCED35D079}" type="slidenum">
              <a:rPr lang="en-US" altLang="en-US"/>
              <a:pPr>
                <a:defRPr/>
              </a:pPr>
              <a:t>‹#›</a:t>
            </a:fld>
            <a:endParaRPr lang="en-US" altLang="en-US"/>
          </a:p>
        </p:txBody>
      </p:sp>
    </p:spTree>
    <p:extLst>
      <p:ext uri="{BB962C8B-B14F-4D97-AF65-F5344CB8AC3E}">
        <p14:creationId xmlns:p14="http://schemas.microsoft.com/office/powerpoint/2010/main" val="593604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C96602B9-B87B-4CFC-973A-5218C6279DD7}" type="slidenum">
              <a:rPr lang="en-US" altLang="en-US"/>
              <a:pPr>
                <a:defRPr/>
              </a:pPr>
              <a:t>‹#›</a:t>
            </a:fld>
            <a:endParaRPr lang="en-US" altLang="en-US"/>
          </a:p>
        </p:txBody>
      </p:sp>
    </p:spTree>
    <p:extLst>
      <p:ext uri="{BB962C8B-B14F-4D97-AF65-F5344CB8AC3E}">
        <p14:creationId xmlns:p14="http://schemas.microsoft.com/office/powerpoint/2010/main" val="1659464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81EF9ED7-9FEB-43AA-81EC-40CC61715A21}" type="slidenum">
              <a:rPr lang="en-US" altLang="en-US"/>
              <a:pPr>
                <a:defRPr/>
              </a:pPr>
              <a:t>‹#›</a:t>
            </a:fld>
            <a:endParaRPr lang="en-US" altLang="en-US"/>
          </a:p>
        </p:txBody>
      </p:sp>
    </p:spTree>
    <p:extLst>
      <p:ext uri="{BB962C8B-B14F-4D97-AF65-F5344CB8AC3E}">
        <p14:creationId xmlns:p14="http://schemas.microsoft.com/office/powerpoint/2010/main" val="588464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2916238" y="1425575"/>
            <a:ext cx="3471862" cy="7040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FBFB399-B9F9-4F37-9589-A800F7533395}" type="slidenum">
              <a:rPr lang="en-US" altLang="en-US"/>
              <a:pPr>
                <a:defRPr/>
              </a:pPr>
              <a:t>‹#›</a:t>
            </a:fld>
            <a:endParaRPr lang="en-US" altLang="en-US"/>
          </a:p>
        </p:txBody>
      </p:sp>
    </p:spTree>
    <p:extLst>
      <p:ext uri="{BB962C8B-B14F-4D97-AF65-F5344CB8AC3E}">
        <p14:creationId xmlns:p14="http://schemas.microsoft.com/office/powerpoint/2010/main" val="2857857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2916238" y="1425575"/>
            <a:ext cx="3471862" cy="7040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39A9FC1-22B2-458B-B0D5-A61E0E23A103}" type="slidenum">
              <a:rPr lang="en-US" altLang="en-US"/>
              <a:pPr>
                <a:defRPr/>
              </a:pPr>
              <a:t>‹#›</a:t>
            </a:fld>
            <a:endParaRPr lang="en-US" altLang="en-US"/>
          </a:p>
        </p:txBody>
      </p:sp>
    </p:spTree>
    <p:extLst>
      <p:ext uri="{BB962C8B-B14F-4D97-AF65-F5344CB8AC3E}">
        <p14:creationId xmlns:p14="http://schemas.microsoft.com/office/powerpoint/2010/main" val="897147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342900" y="2311400"/>
            <a:ext cx="6172200" cy="653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342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2343150" y="9020175"/>
            <a:ext cx="21717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4914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3CF718FC-8619-4BDC-8BCF-7B5A40F0D6B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presentationhelper.co.uk/"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0" descr="christmastree"/>
          <p:cNvPicPr>
            <a:picLocks noChangeAspect="1" noChangeArrowheads="1"/>
          </p:cNvPicPr>
          <p:nvPr/>
        </p:nvPicPr>
        <p:blipFill>
          <a:blip r:embed="rId3">
            <a:extLst>
              <a:ext uri="{28A0092B-C50C-407E-A947-70E740481C1C}">
                <a14:useLocalDpi xmlns:a14="http://schemas.microsoft.com/office/drawing/2010/main" val="0"/>
              </a:ext>
            </a:extLst>
          </a:blip>
          <a:srcRect t="2222" b="1482"/>
          <a:stretch>
            <a:fillRect/>
          </a:stretch>
        </p:blipFill>
        <p:spPr bwMode="auto">
          <a:xfrm>
            <a:off x="0" y="4953000"/>
            <a:ext cx="68580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ext Box 6"/>
          <p:cNvSpPr txBox="1">
            <a:spLocks noChangeArrowheads="1"/>
          </p:cNvSpPr>
          <p:nvPr/>
        </p:nvSpPr>
        <p:spPr bwMode="auto">
          <a:xfrm rot="10800000">
            <a:off x="2341563" y="757238"/>
            <a:ext cx="2144712" cy="59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200" b="1"/>
              <a:t>Free Christmas Cards from</a:t>
            </a:r>
            <a:endParaRPr lang="en-GB" altLang="en-US" sz="1200"/>
          </a:p>
          <a:p>
            <a:pPr algn="ctr" eaLnBrk="1" hangingPunct="1"/>
            <a:r>
              <a:rPr lang="en-GB" altLang="en-US" sz="1200"/>
              <a:t>Presentation Magazine</a:t>
            </a:r>
          </a:p>
          <a:p>
            <a:pPr algn="ctr" eaLnBrk="1" hangingPunct="1"/>
            <a:r>
              <a:rPr lang="en-GB" altLang="en-US" sz="900">
                <a:hlinkClick r:id="rId4"/>
              </a:rPr>
              <a:t>www.PresentationMagazine.com</a:t>
            </a:r>
            <a:r>
              <a:rPr lang="en-GB" altLang="en-US" sz="900"/>
              <a:t> </a:t>
            </a:r>
            <a:endParaRPr lang="en-US" altLang="en-US" sz="900"/>
          </a:p>
        </p:txBody>
      </p:sp>
      <p:pic>
        <p:nvPicPr>
          <p:cNvPr id="3076" name="Picture 13" descr="holygre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90850" y="1350963"/>
            <a:ext cx="874713"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Text Box 24"/>
          <p:cNvSpPr txBox="1">
            <a:spLocks noChangeArrowheads="1"/>
          </p:cNvSpPr>
          <p:nvPr/>
        </p:nvSpPr>
        <p:spPr bwMode="auto">
          <a:xfrm>
            <a:off x="685800" y="6022975"/>
            <a:ext cx="525145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6000" b="1" i="1">
                <a:solidFill>
                  <a:schemeClr val="bg1"/>
                </a:solidFill>
                <a:latin typeface="Arial Rounded MT Bold" panose="020F0704030504030204" pitchFamily="34" charset="0"/>
              </a:rPr>
              <a:t>Christmas</a:t>
            </a:r>
            <a:endParaRPr lang="en-US" altLang="en-US"/>
          </a:p>
        </p:txBody>
      </p:sp>
      <p:sp>
        <p:nvSpPr>
          <p:cNvPr id="3078" name="Text Box 32"/>
          <p:cNvSpPr txBox="1">
            <a:spLocks noChangeArrowheads="1"/>
          </p:cNvSpPr>
          <p:nvPr/>
        </p:nvSpPr>
        <p:spPr bwMode="auto">
          <a:xfrm>
            <a:off x="2743200" y="5729288"/>
            <a:ext cx="124777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i="1">
                <a:solidFill>
                  <a:schemeClr val="bg1"/>
                </a:solidFill>
                <a:latin typeface="Arial Rounded MT Bold" panose="020F0704030504030204" pitchFamily="34" charset="0"/>
              </a:rPr>
              <a:t>happy</a:t>
            </a:r>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404813" y="1831975"/>
            <a:ext cx="6156325" cy="7697788"/>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5124" name="Text Box 4"/>
          <p:cNvSpPr txBox="1">
            <a:spLocks noChangeArrowheads="1"/>
          </p:cNvSpPr>
          <p:nvPr/>
        </p:nvSpPr>
        <p:spPr bwMode="auto">
          <a:xfrm>
            <a:off x="863600" y="2114550"/>
            <a:ext cx="5211763" cy="101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5125" name="Text Box 5"/>
          <p:cNvSpPr txBox="1">
            <a:spLocks noChangeArrowheads="1"/>
          </p:cNvSpPr>
          <p:nvPr/>
        </p:nvSpPr>
        <p:spPr bwMode="auto">
          <a:xfrm>
            <a:off x="863600" y="4535488"/>
            <a:ext cx="2557463" cy="325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5126" name="Text Box 6"/>
          <p:cNvSpPr txBox="1">
            <a:spLocks noChangeArrowheads="1"/>
          </p:cNvSpPr>
          <p:nvPr/>
        </p:nvSpPr>
        <p:spPr bwMode="auto">
          <a:xfrm>
            <a:off x="3371850" y="4535488"/>
            <a:ext cx="2730500" cy="294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5127" name="Text Box 7"/>
          <p:cNvSpPr txBox="1">
            <a:spLocks noChangeArrowheads="1"/>
          </p:cNvSpPr>
          <p:nvPr/>
        </p:nvSpPr>
        <p:spPr bwMode="auto">
          <a:xfrm>
            <a:off x="782638" y="7832725"/>
            <a:ext cx="5373687" cy="1323975"/>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5128" name="Text Box 8"/>
          <p:cNvSpPr txBox="1">
            <a:spLocks noChangeArrowheads="1"/>
          </p:cNvSpPr>
          <p:nvPr/>
        </p:nvSpPr>
        <p:spPr bwMode="auto">
          <a:xfrm>
            <a:off x="863600" y="3409950"/>
            <a:ext cx="5194300"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66CCFF"/>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2868</TotalTime>
  <Words>173</Words>
  <Application>Microsoft Office PowerPoint</Application>
  <PresentationFormat>A4 Paper (210x297 mm)</PresentationFormat>
  <Paragraphs>19</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Arial Rounded MT Bold</vt:lpstr>
      <vt:lpstr>Wingdings</vt:lpstr>
      <vt:lpstr>Default Design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Christmas Template</dc:title>
  <dc:creator>Presentation Magazine</dc:creator>
  <cp:lastModifiedBy>Jonty Pearce</cp:lastModifiedBy>
  <cp:revision>25</cp:revision>
  <dcterms:created xsi:type="dcterms:W3CDTF">2006-11-27T04:22:40Z</dcterms:created>
  <dcterms:modified xsi:type="dcterms:W3CDTF">2015-02-22T11:12:19Z</dcterms:modified>
</cp:coreProperties>
</file>