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9" r:id="rId3"/>
    <p:sldId id="260" r:id="rId4"/>
    <p:sldId id="261" r:id="rId5"/>
    <p:sldId id="262"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15:clr>
            <a:srgbClr val="A4A3A4"/>
          </p15:clr>
        </p15:guide>
        <p15:guide id="2" orient="horz" pos="192">
          <p15:clr>
            <a:srgbClr val="A4A3A4"/>
          </p15:clr>
        </p15:guide>
        <p15:guide id="3" orient="horz" pos="96">
          <p15:clr>
            <a:srgbClr val="A4A3A4"/>
          </p15:clr>
        </p15:guide>
        <p15:guide id="4">
          <p15:clr>
            <a:srgbClr val="A4A3A4"/>
          </p15:clr>
        </p15:guide>
        <p15:guide id="5" pos="48">
          <p15:clr>
            <a:srgbClr val="A4A3A4"/>
          </p15:clr>
        </p15:guide>
        <p15:guide id="6" pos="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FFFDDD"/>
    <a:srgbClr val="CEC339"/>
    <a:srgbClr val="FF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48" autoAdjust="0"/>
    <p:restoredTop sz="92980" autoAdjust="0"/>
  </p:normalViewPr>
  <p:slideViewPr>
    <p:cSldViewPr snapToObjects="1">
      <p:cViewPr>
        <p:scale>
          <a:sx n="100" d="100"/>
          <a:sy n="100" d="100"/>
        </p:scale>
        <p:origin x="-1494" y="-444"/>
      </p:cViewPr>
      <p:guideLst>
        <p:guide orient="horz"/>
        <p:guide orient="horz" pos="192"/>
        <p:guide orient="horz" pos="96"/>
        <p:guide/>
        <p:guide pos="48"/>
        <p:guide pos="9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55B964F-E492-492F-9C30-EB42BBB8B1CE}" type="slidenum">
              <a:rPr lang="en-US" altLang="en-US"/>
              <a:pPr>
                <a:defRPr/>
              </a:pPr>
              <a:t>‹#›</a:t>
            </a:fld>
            <a:endParaRPr lang="en-US" altLang="en-US"/>
          </a:p>
        </p:txBody>
      </p:sp>
    </p:spTree>
    <p:extLst>
      <p:ext uri="{BB962C8B-B14F-4D97-AF65-F5344CB8AC3E}">
        <p14:creationId xmlns:p14="http://schemas.microsoft.com/office/powerpoint/2010/main" val="29231834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447CA2B-2AFA-4C02-A580-8E7AC1194137}" type="slidenum">
              <a:rPr lang="en-US" altLang="en-US"/>
              <a:pPr>
                <a:defRPr/>
              </a:pPr>
              <a:t>‹#›</a:t>
            </a:fld>
            <a:endParaRPr lang="en-US" altLang="en-US"/>
          </a:p>
        </p:txBody>
      </p:sp>
    </p:spTree>
    <p:extLst>
      <p:ext uri="{BB962C8B-B14F-4D97-AF65-F5344CB8AC3E}">
        <p14:creationId xmlns:p14="http://schemas.microsoft.com/office/powerpoint/2010/main" val="14606133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89997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7EFE99D-60DF-4218-94BC-57C0F3797033}"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03730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9009575-A0BB-41D0-AEAF-1BDDE0E04F6F}"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582356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661AC4E-DDE1-4184-AFA1-0A02EA1F1FCF}"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363468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65C0F7D-7F0A-4709-AA8B-727C6E90B281}"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10465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167478A2-FA94-4F03-B717-30DDCD87A30E}" type="slidenum">
              <a:rPr lang="en-US" altLang="en-US"/>
              <a:pPr>
                <a:defRPr/>
              </a:pPr>
              <a:t>‹#›</a:t>
            </a:fld>
            <a:endParaRPr lang="en-US" altLang="en-US"/>
          </a:p>
        </p:txBody>
      </p:sp>
    </p:spTree>
    <p:extLst>
      <p:ext uri="{BB962C8B-B14F-4D97-AF65-F5344CB8AC3E}">
        <p14:creationId xmlns:p14="http://schemas.microsoft.com/office/powerpoint/2010/main" val="3586848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A73C25B-E43C-4BEC-A3BE-1C4F3B489275}" type="slidenum">
              <a:rPr lang="en-US" altLang="en-US"/>
              <a:pPr>
                <a:defRPr/>
              </a:pPr>
              <a:t>‹#›</a:t>
            </a:fld>
            <a:endParaRPr lang="en-US" altLang="en-US"/>
          </a:p>
        </p:txBody>
      </p:sp>
    </p:spTree>
    <p:extLst>
      <p:ext uri="{BB962C8B-B14F-4D97-AF65-F5344CB8AC3E}">
        <p14:creationId xmlns:p14="http://schemas.microsoft.com/office/powerpoint/2010/main" val="1403733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44926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4492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43235D3-7A32-4F1B-AAC5-B6F018A4D07A}" type="slidenum">
              <a:rPr lang="en-US" altLang="en-US"/>
              <a:pPr>
                <a:defRPr/>
              </a:pPr>
              <a:t>‹#›</a:t>
            </a:fld>
            <a:endParaRPr lang="en-US" altLang="en-US"/>
          </a:p>
        </p:txBody>
      </p:sp>
    </p:spTree>
    <p:extLst>
      <p:ext uri="{BB962C8B-B14F-4D97-AF65-F5344CB8AC3E}">
        <p14:creationId xmlns:p14="http://schemas.microsoft.com/office/powerpoint/2010/main" val="7523121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0668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0734EB8-5C1B-4830-9CAD-A02C2FF5D799}" type="slidenum">
              <a:rPr lang="en-US" altLang="en-US"/>
              <a:pPr>
                <a:defRPr/>
              </a:pPr>
              <a:t>‹#›</a:t>
            </a:fld>
            <a:endParaRPr lang="en-US" altLang="en-US"/>
          </a:p>
        </p:txBody>
      </p:sp>
    </p:spTree>
    <p:extLst>
      <p:ext uri="{BB962C8B-B14F-4D97-AF65-F5344CB8AC3E}">
        <p14:creationId xmlns:p14="http://schemas.microsoft.com/office/powerpoint/2010/main" val="11957520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32513D1-9D20-433B-A882-D5BAC238F127}" type="slidenum">
              <a:rPr lang="en-US" altLang="en-US"/>
              <a:pPr>
                <a:defRPr/>
              </a:pPr>
              <a:t>‹#›</a:t>
            </a:fld>
            <a:endParaRPr lang="en-US" altLang="en-US"/>
          </a:p>
        </p:txBody>
      </p:sp>
    </p:spTree>
    <p:extLst>
      <p:ext uri="{BB962C8B-B14F-4D97-AF65-F5344CB8AC3E}">
        <p14:creationId xmlns:p14="http://schemas.microsoft.com/office/powerpoint/2010/main" val="3608568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2D54903-346A-4AB7-976D-B9666E1AE8F5}" type="slidenum">
              <a:rPr lang="en-US" altLang="en-US"/>
              <a:pPr>
                <a:defRPr/>
              </a:pPr>
              <a:t>‹#›</a:t>
            </a:fld>
            <a:endParaRPr lang="en-US" altLang="en-US"/>
          </a:p>
        </p:txBody>
      </p:sp>
    </p:spTree>
    <p:extLst>
      <p:ext uri="{BB962C8B-B14F-4D97-AF65-F5344CB8AC3E}">
        <p14:creationId xmlns:p14="http://schemas.microsoft.com/office/powerpoint/2010/main" val="1182311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C3FA813-607D-4C19-8682-EFBB02BBB8E8}" type="slidenum">
              <a:rPr lang="en-US" altLang="en-US"/>
              <a:pPr>
                <a:defRPr/>
              </a:pPr>
              <a:t>‹#›</a:t>
            </a:fld>
            <a:endParaRPr lang="en-US" altLang="en-US"/>
          </a:p>
        </p:txBody>
      </p:sp>
    </p:spTree>
    <p:extLst>
      <p:ext uri="{BB962C8B-B14F-4D97-AF65-F5344CB8AC3E}">
        <p14:creationId xmlns:p14="http://schemas.microsoft.com/office/powerpoint/2010/main" val="2074186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7F6032C-628E-40EC-B836-5F8C4AD4D840}" type="slidenum">
              <a:rPr lang="en-US" altLang="en-US"/>
              <a:pPr>
                <a:defRPr/>
              </a:pPr>
              <a:t>‹#›</a:t>
            </a:fld>
            <a:endParaRPr lang="en-US" altLang="en-US"/>
          </a:p>
        </p:txBody>
      </p:sp>
    </p:spTree>
    <p:extLst>
      <p:ext uri="{BB962C8B-B14F-4D97-AF65-F5344CB8AC3E}">
        <p14:creationId xmlns:p14="http://schemas.microsoft.com/office/powerpoint/2010/main" val="2096448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9BC75788-4A84-4057-9FB4-D9F39D02A615}" type="slidenum">
              <a:rPr lang="en-US" altLang="en-US"/>
              <a:pPr>
                <a:defRPr/>
              </a:pPr>
              <a:t>‹#›</a:t>
            </a:fld>
            <a:endParaRPr lang="en-US" altLang="en-US"/>
          </a:p>
        </p:txBody>
      </p:sp>
    </p:spTree>
    <p:extLst>
      <p:ext uri="{BB962C8B-B14F-4D97-AF65-F5344CB8AC3E}">
        <p14:creationId xmlns:p14="http://schemas.microsoft.com/office/powerpoint/2010/main" val="2787438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695A8DAC-66ED-4C85-B624-2173B82090F2}" type="slidenum">
              <a:rPr lang="en-US" altLang="en-US"/>
              <a:pPr>
                <a:defRPr/>
              </a:pPr>
              <a:t>‹#›</a:t>
            </a:fld>
            <a:endParaRPr lang="en-US" altLang="en-US"/>
          </a:p>
        </p:txBody>
      </p:sp>
    </p:spTree>
    <p:extLst>
      <p:ext uri="{BB962C8B-B14F-4D97-AF65-F5344CB8AC3E}">
        <p14:creationId xmlns:p14="http://schemas.microsoft.com/office/powerpoint/2010/main" val="3057357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F86D277E-FE31-4574-A1C1-98212615476B}" type="slidenum">
              <a:rPr lang="en-US" altLang="en-US"/>
              <a:pPr>
                <a:defRPr/>
              </a:pPr>
              <a:t>‹#›</a:t>
            </a:fld>
            <a:endParaRPr lang="en-US" altLang="en-US"/>
          </a:p>
        </p:txBody>
      </p:sp>
    </p:spTree>
    <p:extLst>
      <p:ext uri="{BB962C8B-B14F-4D97-AF65-F5344CB8AC3E}">
        <p14:creationId xmlns:p14="http://schemas.microsoft.com/office/powerpoint/2010/main" val="2557444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EBFAEEF-CE2E-43CD-8DC3-68F1A7B54FC4}" type="slidenum">
              <a:rPr lang="en-US" altLang="en-US"/>
              <a:pPr>
                <a:defRPr/>
              </a:pPr>
              <a:t>‹#›</a:t>
            </a:fld>
            <a:endParaRPr lang="en-US" altLang="en-US"/>
          </a:p>
        </p:txBody>
      </p:sp>
    </p:spTree>
    <p:extLst>
      <p:ext uri="{BB962C8B-B14F-4D97-AF65-F5344CB8AC3E}">
        <p14:creationId xmlns:p14="http://schemas.microsoft.com/office/powerpoint/2010/main" val="1262519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D844C61-F391-4A85-A505-B73D9A7CF0AA}" type="slidenum">
              <a:rPr lang="en-US" altLang="en-US"/>
              <a:pPr>
                <a:defRPr/>
              </a:pPr>
              <a:t>‹#›</a:t>
            </a:fld>
            <a:endParaRPr lang="en-US" altLang="en-US"/>
          </a:p>
        </p:txBody>
      </p:sp>
    </p:spTree>
    <p:extLst>
      <p:ext uri="{BB962C8B-B14F-4D97-AF65-F5344CB8AC3E}">
        <p14:creationId xmlns:p14="http://schemas.microsoft.com/office/powerpoint/2010/main" val="3443004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0668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8DBF8FA9-5D67-4DEB-A690-678414B73A8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notesSlide" Target="../notesSlides/notesSlide2.xml"/><Relationship Id="rId7" Type="http://schemas.openxmlformats.org/officeDocument/2006/relationships/image" Target="../media/image4.png"/><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image" Target="../media/image2.png"/><Relationship Id="rId10" Type="http://schemas.openxmlformats.org/officeDocument/2006/relationships/image" Target="../media/image6.wmf"/><Relationship Id="rId4" Type="http://schemas.openxmlformats.org/officeDocument/2006/relationships/image" Target="../media/image1.png"/><Relationship Id="rId9"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hyperlink" Target="http://www.presentationmagazine.com/" TargetMode="External"/><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chemeClr val="bg2"/>
                </a:solidFill>
              </a:rPr>
              <a:t>Template</a:t>
            </a:r>
            <a:endParaRPr lang="en-US" altLang="en-US"/>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924800" cy="374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12000">
                <a:solidFill>
                  <a:schemeClr val="tx2"/>
                </a:solidFill>
              </a:rPr>
              <a:t>COLOUR</a:t>
            </a:r>
            <a:r>
              <a:rPr lang="en-US" altLang="en-US" sz="12000">
                <a:solidFill>
                  <a:srgbClr val="F2FDF7"/>
                </a:solidFill>
              </a:rPr>
              <a:t> </a:t>
            </a:r>
            <a:r>
              <a:rPr lang="en-US" altLang="en-US" sz="12000"/>
              <a:t>CARD</a:t>
            </a:r>
            <a:endParaRPr lang="en-US" altLang="en-US" sz="6000"/>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5131" name="Text Box 108"/>
          <p:cNvSpPr txBox="1">
            <a:spLocks noChangeArrowheads="1"/>
          </p:cNvSpPr>
          <p:nvPr/>
        </p:nvSpPr>
        <p:spPr bwMode="auto">
          <a:xfrm>
            <a:off x="6629400" y="166688"/>
            <a:ext cx="1066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a:solidFill>
                  <a:srgbClr val="F2FDF7"/>
                </a:solidFill>
              </a:rPr>
              <a:t>01</a:t>
            </a:r>
            <a:endParaRPr lang="en-US" altLang="en-US"/>
          </a:p>
        </p:txBody>
      </p:sp>
      <p:sp>
        <p:nvSpPr>
          <p:cNvPr id="5132" name="Text Box 110"/>
          <p:cNvSpPr txBox="1">
            <a:spLocks noChangeArrowheads="1"/>
          </p:cNvSpPr>
          <p:nvPr/>
        </p:nvSpPr>
        <p:spPr bwMode="auto">
          <a:xfrm rot="5400000">
            <a:off x="4194969" y="4401344"/>
            <a:ext cx="20955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200"/>
              <a:t>Template</a:t>
            </a:r>
            <a:endParaRPr lang="en-US" alt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54" descr="Untitled-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Picture 55" descr="card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Picture 56" descr="card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57" descr="card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58" descr="card1"/>
          <p:cNvPicPr>
            <a:picLocks noChangeAspect="1" noChangeArrowheads="1"/>
          </p:cNvPicPr>
          <p:nvPr/>
        </p:nvPicPr>
        <p:blipFill>
          <a:blip r:embed="rId8">
            <a:extLst>
              <a:ext uri="{28A0092B-C50C-407E-A947-70E740481C1C}">
                <a14:useLocalDpi xmlns:a14="http://schemas.microsoft.com/office/drawing/2010/main" val="0"/>
              </a:ext>
            </a:extLst>
          </a:blip>
          <a:srcRect l="78838"/>
          <a:stretch>
            <a:fillRect/>
          </a:stretch>
        </p:blipFill>
        <p:spPr bwMode="auto">
          <a:xfrm>
            <a:off x="0" y="0"/>
            <a:ext cx="1943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175" name="Object 36"/>
          <p:cNvGraphicFramePr>
            <a:graphicFrameLocks noChangeAspect="1"/>
          </p:cNvGraphicFramePr>
          <p:nvPr/>
        </p:nvGraphicFramePr>
        <p:xfrm>
          <a:off x="1371600" y="1447800"/>
          <a:ext cx="6400800" cy="4351338"/>
        </p:xfrm>
        <a:graphic>
          <a:graphicData uri="http://schemas.openxmlformats.org/presentationml/2006/ole">
            <mc:AlternateContent xmlns:mc="http://schemas.openxmlformats.org/markup-compatibility/2006">
              <mc:Choice xmlns:v="urn:schemas-microsoft-com:vml" Requires="v">
                <p:oleObj spid="_x0000_s7178" name="Chart" r:id="rId9" imgW="10922000" imgH="7416800" progId="MSGraph.Chart.8">
                  <p:embed followColorScheme="full"/>
                </p:oleObj>
              </mc:Choice>
              <mc:Fallback>
                <p:oleObj name="Chart" r:id="rId9" imgW="10922000" imgH="7416800" progId="MSGraph.Chart.8">
                  <p:embed followColorScheme="full"/>
                  <p:pic>
                    <p:nvPicPr>
                      <p:cNvPr id="0" name="Object 3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71600" y="1447800"/>
                        <a:ext cx="6400800"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32999"/>
                                </a:schemeClr>
                              </a:outerShdw>
                            </a:effectLst>
                          </a14:hiddenEffects>
                        </a:ext>
                      </a:extLst>
                    </p:spPr>
                  </p:pic>
                </p:oleObj>
              </mc:Fallback>
            </mc:AlternateContent>
          </a:graphicData>
        </a:graphic>
      </p:graphicFrame>
      <p:sp>
        <p:nvSpPr>
          <p:cNvPr id="7176" name="Text Box 33"/>
          <p:cNvSpPr txBox="1">
            <a:spLocks noChangeArrowheads="1"/>
          </p:cNvSpPr>
          <p:nvPr/>
        </p:nvSpPr>
        <p:spPr bwMode="auto">
          <a:xfrm>
            <a:off x="2590800" y="5791200"/>
            <a:ext cx="4343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t>PowerPoint</a:t>
            </a:r>
            <a:r>
              <a:rPr lang="en-US" altLang="en-US" sz="2800"/>
              <a:t> chart object</a:t>
            </a:r>
            <a:endParaRPr lang="en-US" altLang="en-US"/>
          </a:p>
        </p:txBody>
      </p:sp>
      <p:sp>
        <p:nvSpPr>
          <p:cNvPr id="7177" name="Text Box 60"/>
          <p:cNvSpPr txBox="1">
            <a:spLocks noChangeArrowheads="1"/>
          </p:cNvSpPr>
          <p:nvPr/>
        </p:nvSpPr>
        <p:spPr bwMode="auto">
          <a:xfrm>
            <a:off x="6705600" y="166688"/>
            <a:ext cx="1066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a:solidFill>
                  <a:srgbClr val="F2FDF7"/>
                </a:solidFill>
              </a:rPr>
              <a:t>02</a:t>
            </a:r>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58"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9" name="Picture 59"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Picture 6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61" descr="card2"/>
          <p:cNvPicPr>
            <a:picLocks noChangeAspect="1" noChangeArrowheads="1"/>
          </p:cNvPicPr>
          <p:nvPr/>
        </p:nvPicPr>
        <p:blipFill>
          <a:blip r:embed="rId6">
            <a:extLst>
              <a:ext uri="{28A0092B-C50C-407E-A947-70E740481C1C}">
                <a14:useLocalDpi xmlns:a14="http://schemas.microsoft.com/office/drawing/2010/main" val="0"/>
              </a:ext>
            </a:extLst>
          </a:blip>
          <a:srcRect l="79668"/>
          <a:stretch>
            <a:fillRect/>
          </a:stretch>
        </p:blipFill>
        <p:spPr bwMode="auto">
          <a:xfrm>
            <a:off x="0" y="0"/>
            <a:ext cx="18669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62" descr="card1"/>
          <p:cNvPicPr>
            <a:picLocks noChangeAspect="1" noChangeArrowheads="1"/>
          </p:cNvPicPr>
          <p:nvPr/>
        </p:nvPicPr>
        <p:blipFill>
          <a:blip r:embed="rId7">
            <a:extLst>
              <a:ext uri="{28A0092B-C50C-407E-A947-70E740481C1C}">
                <a14:useLocalDpi xmlns:a14="http://schemas.microsoft.com/office/drawing/2010/main" val="0"/>
              </a:ext>
            </a:extLst>
          </a:blip>
          <a:srcRect l="80498"/>
          <a:stretch>
            <a:fillRect/>
          </a:stretch>
        </p:blipFill>
        <p:spPr bwMode="auto">
          <a:xfrm>
            <a:off x="0" y="0"/>
            <a:ext cx="17907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3" name="Rectangle 37"/>
          <p:cNvSpPr>
            <a:spLocks noChangeArrowheads="1"/>
          </p:cNvSpPr>
          <p:nvPr/>
        </p:nvSpPr>
        <p:spPr bwMode="auto">
          <a:xfrm>
            <a:off x="2590800" y="5791200"/>
            <a:ext cx="41957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t>PowerPoint</a:t>
            </a:r>
            <a:r>
              <a:rPr lang="en-US" altLang="en-US" sz="2800"/>
              <a:t> picture page</a:t>
            </a:r>
          </a:p>
        </p:txBody>
      </p:sp>
      <p:pic>
        <p:nvPicPr>
          <p:cNvPr id="9224" name="Picture 43" descr="chicks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05000" y="1685925"/>
            <a:ext cx="5372100" cy="40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2"/>
                </a:solidFill>
                <a:miter lim="800000"/>
                <a:headEnd/>
                <a:tailEnd/>
              </a14:hiddenLine>
            </a:ext>
          </a:extLst>
        </p:spPr>
      </p:pic>
      <p:sp>
        <p:nvSpPr>
          <p:cNvPr id="9225" name="Text Box 72"/>
          <p:cNvSpPr txBox="1">
            <a:spLocks noChangeArrowheads="1"/>
          </p:cNvSpPr>
          <p:nvPr/>
        </p:nvSpPr>
        <p:spPr bwMode="auto">
          <a:xfrm>
            <a:off x="6934200" y="166688"/>
            <a:ext cx="1066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a:solidFill>
                  <a:srgbClr val="F2FDF7"/>
                </a:solidFill>
              </a:rPr>
              <a:t>03</a:t>
            </a:r>
            <a:endParaRPr lang="en-US"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59"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7" name="Picture 60"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8" name="Picture 61" descr="card4"/>
          <p:cNvPicPr>
            <a:picLocks noChangeAspect="1" noChangeArrowheads="1"/>
          </p:cNvPicPr>
          <p:nvPr/>
        </p:nvPicPr>
        <p:blipFill>
          <a:blip r:embed="rId5">
            <a:extLst>
              <a:ext uri="{28A0092B-C50C-407E-A947-70E740481C1C}">
                <a14:useLocalDpi xmlns:a14="http://schemas.microsoft.com/office/drawing/2010/main" val="0"/>
              </a:ext>
            </a:extLst>
          </a:blip>
          <a:srcRect l="80498"/>
          <a:stretch>
            <a:fillRect/>
          </a:stretch>
        </p:blipFill>
        <p:spPr bwMode="auto">
          <a:xfrm>
            <a:off x="0" y="0"/>
            <a:ext cx="17907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62" descr="card2"/>
          <p:cNvPicPr>
            <a:picLocks noChangeAspect="1" noChangeArrowheads="1"/>
          </p:cNvPicPr>
          <p:nvPr/>
        </p:nvPicPr>
        <p:blipFill>
          <a:blip r:embed="rId6">
            <a:extLst>
              <a:ext uri="{28A0092B-C50C-407E-A947-70E740481C1C}">
                <a14:useLocalDpi xmlns:a14="http://schemas.microsoft.com/office/drawing/2010/main" val="0"/>
              </a:ext>
            </a:extLst>
          </a:blip>
          <a:srcRect l="81328" r="6224"/>
          <a:stretch>
            <a:fillRect/>
          </a:stretch>
        </p:blipFill>
        <p:spPr bwMode="auto">
          <a:xfrm>
            <a:off x="0" y="0"/>
            <a:ext cx="11430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Picture 63" descr="card1"/>
          <p:cNvPicPr>
            <a:picLocks noChangeAspect="1" noChangeArrowheads="1"/>
          </p:cNvPicPr>
          <p:nvPr/>
        </p:nvPicPr>
        <p:blipFill>
          <a:blip r:embed="rId7">
            <a:extLst>
              <a:ext uri="{28A0092B-C50C-407E-A947-70E740481C1C}">
                <a14:useLocalDpi xmlns:a14="http://schemas.microsoft.com/office/drawing/2010/main" val="0"/>
              </a:ext>
            </a:extLst>
          </a:blip>
          <a:srcRect l="82158" r="8714"/>
          <a:stretch>
            <a:fillRect/>
          </a:stretch>
        </p:blipFill>
        <p:spPr bwMode="auto">
          <a:xfrm>
            <a:off x="0" y="0"/>
            <a:ext cx="8382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1" name="Text Box 66"/>
          <p:cNvSpPr txBox="1">
            <a:spLocks noChangeArrowheads="1"/>
          </p:cNvSpPr>
          <p:nvPr/>
        </p:nvSpPr>
        <p:spPr bwMode="auto">
          <a:xfrm>
            <a:off x="7162800" y="166688"/>
            <a:ext cx="1066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a:solidFill>
                  <a:srgbClr val="F2FDF7"/>
                </a:solidFill>
              </a:rPr>
              <a:t>04</a:t>
            </a:r>
            <a:endParaRPr lang="en-US" altLang="en-US"/>
          </a:p>
        </p:txBody>
      </p:sp>
      <p:sp>
        <p:nvSpPr>
          <p:cNvPr id="11272" name="Rectangle 3"/>
          <p:cNvSpPr>
            <a:spLocks noGrp="1" noChangeArrowheads="1"/>
          </p:cNvSpPr>
          <p:nvPr>
            <p:ph type="body" sz="half" idx="1"/>
          </p:nvPr>
        </p:nvSpPr>
        <p:spPr>
          <a:xfrm>
            <a:off x="1524000" y="1447800"/>
            <a:ext cx="4953000" cy="3700463"/>
          </a:xfrm>
        </p:spPr>
        <p:txBody>
          <a:bodyPr/>
          <a:lstStyle/>
          <a:p>
            <a:pPr eaLnBrk="1" hangingPunct="1">
              <a:buFontTx/>
              <a:buBlip>
                <a:blip r:embed="rId8"/>
              </a:buBlip>
            </a:pPr>
            <a:r>
              <a:rPr lang="en-GB" altLang="en-US" sz="2800" smtClean="0"/>
              <a:t>Bullet points are like this </a:t>
            </a:r>
          </a:p>
          <a:p>
            <a:pPr eaLnBrk="1" hangingPunct="1">
              <a:buFontTx/>
              <a:buNone/>
            </a:pPr>
            <a:r>
              <a:rPr lang="en-GB" altLang="en-US" sz="2800" smtClean="0"/>
              <a:t>   Text and lines are like this</a:t>
            </a:r>
          </a:p>
          <a:p>
            <a:pPr eaLnBrk="1" hangingPunct="1">
              <a:buFontTx/>
              <a:buNone/>
            </a:pPr>
            <a:r>
              <a:rPr lang="en-GB" altLang="en-US" sz="2800" smtClean="0">
                <a:solidFill>
                  <a:schemeClr val="hlink"/>
                </a:solidFill>
              </a:rPr>
              <a:t>   </a:t>
            </a:r>
            <a:r>
              <a:rPr lang="en-GB" altLang="en-US" sz="2800" u="sng" smtClean="0">
                <a:solidFill>
                  <a:schemeClr val="hlink"/>
                </a:solidFill>
              </a:rPr>
              <a:t>Hyperlinks like this</a:t>
            </a:r>
          </a:p>
          <a:p>
            <a:pPr eaLnBrk="1" hangingPunct="1">
              <a:buFontTx/>
              <a:buNone/>
            </a:pPr>
            <a:r>
              <a:rPr lang="en-GB" altLang="en-US" sz="2800" smtClean="0">
                <a:solidFill>
                  <a:schemeClr val="folHlink"/>
                </a:solidFill>
              </a:rPr>
              <a:t>   </a:t>
            </a:r>
            <a:r>
              <a:rPr lang="en-GB" altLang="en-US" sz="2800" u="sng" smtClean="0">
                <a:solidFill>
                  <a:schemeClr val="folHlink"/>
                </a:solidFill>
              </a:rPr>
              <a:t>Visited hyperlinks like this</a:t>
            </a:r>
            <a:endParaRPr lang="en-US" altLang="en-US" sz="2800" u="sng" smtClean="0">
              <a:solidFill>
                <a:schemeClr val="folHlink"/>
              </a:solidFill>
            </a:endParaRPr>
          </a:p>
        </p:txBody>
      </p:sp>
      <p:sp>
        <p:nvSpPr>
          <p:cNvPr id="11273" name="Rectangle 16"/>
          <p:cNvSpPr>
            <a:spLocks noChangeArrowheads="1"/>
          </p:cNvSpPr>
          <p:nvPr/>
        </p:nvSpPr>
        <p:spPr bwMode="auto">
          <a:xfrm>
            <a:off x="1981200" y="3733800"/>
            <a:ext cx="3429000" cy="1728788"/>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p:txBody>
      </p:sp>
      <p:sp>
        <p:nvSpPr>
          <p:cNvPr id="11274" name="Rectangle 45"/>
          <p:cNvSpPr>
            <a:spLocks noChangeArrowheads="1"/>
          </p:cNvSpPr>
          <p:nvPr/>
        </p:nvSpPr>
        <p:spPr bwMode="auto">
          <a:xfrm>
            <a:off x="2590800" y="5791200"/>
            <a:ext cx="31480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t>PowerPoint</a:t>
            </a:r>
            <a:r>
              <a:rPr lang="en-US" altLang="en-US" sz="2800"/>
              <a:t> styles</a:t>
            </a:r>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4"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35" descr="card5"/>
          <p:cNvPicPr>
            <a:picLocks noChangeAspect="1" noChangeArrowheads="1"/>
          </p:cNvPicPr>
          <p:nvPr/>
        </p:nvPicPr>
        <p:blipFill>
          <a:blip r:embed="rId4">
            <a:extLst>
              <a:ext uri="{28A0092B-C50C-407E-A947-70E740481C1C}">
                <a14:useLocalDpi xmlns:a14="http://schemas.microsoft.com/office/drawing/2010/main" val="0"/>
              </a:ext>
            </a:extLst>
          </a:blip>
          <a:srcRect l="82158"/>
          <a:stretch>
            <a:fillRect/>
          </a:stretch>
        </p:blipFill>
        <p:spPr bwMode="auto">
          <a:xfrm>
            <a:off x="0" y="-28575"/>
            <a:ext cx="16383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6" name="Picture 36" descr="card4"/>
          <p:cNvPicPr>
            <a:picLocks noChangeAspect="1" noChangeArrowheads="1"/>
          </p:cNvPicPr>
          <p:nvPr/>
        </p:nvPicPr>
        <p:blipFill>
          <a:blip r:embed="rId5">
            <a:extLst>
              <a:ext uri="{28A0092B-C50C-407E-A947-70E740481C1C}">
                <a14:useLocalDpi xmlns:a14="http://schemas.microsoft.com/office/drawing/2010/main" val="0"/>
              </a:ext>
            </a:extLst>
          </a:blip>
          <a:srcRect l="82158"/>
          <a:stretch>
            <a:fillRect/>
          </a:stretch>
        </p:blipFill>
        <p:spPr bwMode="auto">
          <a:xfrm>
            <a:off x="0" y="0"/>
            <a:ext cx="16383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37" descr="card2"/>
          <p:cNvPicPr>
            <a:picLocks noChangeAspect="1" noChangeArrowheads="1"/>
          </p:cNvPicPr>
          <p:nvPr/>
        </p:nvPicPr>
        <p:blipFill>
          <a:blip r:embed="rId6">
            <a:extLst>
              <a:ext uri="{28A0092B-C50C-407E-A947-70E740481C1C}">
                <a14:useLocalDpi xmlns:a14="http://schemas.microsoft.com/office/drawing/2010/main" val="0"/>
              </a:ext>
            </a:extLst>
          </a:blip>
          <a:srcRect l="82988" r="6224"/>
          <a:stretch>
            <a:fillRect/>
          </a:stretch>
        </p:blipFill>
        <p:spPr bwMode="auto">
          <a:xfrm>
            <a:off x="0" y="0"/>
            <a:ext cx="9906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8" name="Picture 38" descr="card1"/>
          <p:cNvPicPr>
            <a:picLocks noChangeAspect="1" noChangeArrowheads="1"/>
          </p:cNvPicPr>
          <p:nvPr/>
        </p:nvPicPr>
        <p:blipFill>
          <a:blip r:embed="rId7">
            <a:extLst>
              <a:ext uri="{28A0092B-C50C-407E-A947-70E740481C1C}">
                <a14:useLocalDpi xmlns:a14="http://schemas.microsoft.com/office/drawing/2010/main" val="0"/>
              </a:ext>
            </a:extLst>
          </a:blip>
          <a:srcRect l="83818" r="8714"/>
          <a:stretch>
            <a:fillRect/>
          </a:stretch>
        </p:blipFill>
        <p:spPr bwMode="auto">
          <a:xfrm>
            <a:off x="0" y="0"/>
            <a:ext cx="6858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9" name="Text Box 39"/>
          <p:cNvSpPr txBox="1">
            <a:spLocks noChangeArrowheads="1"/>
          </p:cNvSpPr>
          <p:nvPr/>
        </p:nvSpPr>
        <p:spPr bwMode="auto">
          <a:xfrm>
            <a:off x="7397750" y="166688"/>
            <a:ext cx="1066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a:solidFill>
                  <a:srgbClr val="F2FDF7"/>
                </a:solidFill>
              </a:rPr>
              <a:t>05</a:t>
            </a:r>
            <a:endParaRPr lang="en-US" altLang="en-US"/>
          </a:p>
        </p:txBody>
      </p:sp>
      <p:sp>
        <p:nvSpPr>
          <p:cNvPr id="13320" name="Rectangle 40"/>
          <p:cNvSpPr>
            <a:spLocks noChangeArrowheads="1"/>
          </p:cNvSpPr>
          <p:nvPr/>
        </p:nvSpPr>
        <p:spPr bwMode="auto">
          <a:xfrm>
            <a:off x="7556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3321" name="Rectangle 41"/>
          <p:cNvSpPr>
            <a:spLocks noGrp="1" noChangeArrowheads="1"/>
          </p:cNvSpPr>
          <p:nvPr>
            <p:ph type="title"/>
          </p:nvPr>
        </p:nvSpPr>
        <p:spPr>
          <a:xfrm>
            <a:off x="673100" y="274638"/>
            <a:ext cx="8229600" cy="1143000"/>
          </a:xfrm>
          <a:noFill/>
        </p:spPr>
        <p:txBody>
          <a:bodyPr/>
          <a:lstStyle/>
          <a:p>
            <a:pPr eaLnBrk="1" hangingPunct="1"/>
            <a:r>
              <a:rPr lang="en-GB" altLang="en-US" smtClean="0"/>
              <a:t>Use of templates</a:t>
            </a:r>
            <a:endParaRPr lang="en-US" altLang="en-US" smtClean="0"/>
          </a:p>
        </p:txBody>
      </p:sp>
      <p:sp>
        <p:nvSpPr>
          <p:cNvPr id="13322" name="Text Box 42"/>
          <p:cNvSpPr txBox="1">
            <a:spLocks noChangeArrowheads="1"/>
          </p:cNvSpPr>
          <p:nvPr/>
        </p:nvSpPr>
        <p:spPr bwMode="auto">
          <a:xfrm>
            <a:off x="13668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3323" name="Text Box 43"/>
          <p:cNvSpPr txBox="1">
            <a:spLocks noChangeArrowheads="1"/>
          </p:cNvSpPr>
          <p:nvPr/>
        </p:nvSpPr>
        <p:spPr bwMode="auto">
          <a:xfrm>
            <a:off x="13668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3324" name="Text Box 44"/>
          <p:cNvSpPr txBox="1">
            <a:spLocks noChangeArrowheads="1"/>
          </p:cNvSpPr>
          <p:nvPr/>
        </p:nvSpPr>
        <p:spPr bwMode="auto">
          <a:xfrm>
            <a:off x="47117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3325" name="Text Box 45"/>
          <p:cNvSpPr txBox="1">
            <a:spLocks noChangeArrowheads="1"/>
          </p:cNvSpPr>
          <p:nvPr/>
        </p:nvSpPr>
        <p:spPr bwMode="auto">
          <a:xfrm>
            <a:off x="12588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8"/>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3326" name="Text Box 46"/>
          <p:cNvSpPr txBox="1">
            <a:spLocks noChangeArrowheads="1"/>
          </p:cNvSpPr>
          <p:nvPr/>
        </p:nvSpPr>
        <p:spPr bwMode="auto">
          <a:xfrm>
            <a:off x="13668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4C4C4C"/>
      </a:dk1>
      <a:lt1>
        <a:srgbClr val="CCCCCC"/>
      </a:lt1>
      <a:dk2>
        <a:srgbClr val="FF0080"/>
      </a:dk2>
      <a:lt2>
        <a:srgbClr val="666666"/>
      </a:lt2>
      <a:accent1>
        <a:srgbClr val="333333"/>
      </a:accent1>
      <a:accent2>
        <a:srgbClr val="66CCFF"/>
      </a:accent2>
      <a:accent3>
        <a:srgbClr val="E2E2E2"/>
      </a:accent3>
      <a:accent4>
        <a:srgbClr val="404040"/>
      </a:accent4>
      <a:accent5>
        <a:srgbClr val="ADADAD"/>
      </a:accent5>
      <a:accent6>
        <a:srgbClr val="5CB9E7"/>
      </a:accent6>
      <a:hlink>
        <a:srgbClr val="FF0080"/>
      </a:hlink>
      <a:folHlink>
        <a:srgbClr val="66666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2898</TotalTime>
  <Words>208</Words>
  <Application>Microsoft Office PowerPoint</Application>
  <PresentationFormat>On-screen Show (4:3)</PresentationFormat>
  <Paragraphs>34</Paragraphs>
  <Slides>5</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9" baseType="lpstr">
      <vt:lpstr>Arial</vt:lpstr>
      <vt:lpstr>Wingdings</vt:lpstr>
      <vt:lpstr>Default Design</vt:lpstr>
      <vt:lpstr>Microsoft Graph Chart</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Coloured slides template background</dc:title>
  <dc:creator>Presentation Magazine</dc:creator>
  <cp:lastModifiedBy>Jonty Pearce</cp:lastModifiedBy>
  <cp:revision>133</cp:revision>
  <dcterms:modified xsi:type="dcterms:W3CDTF">2015-02-22T11:11:49Z</dcterms:modified>
</cp:coreProperties>
</file>