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8E71B569-22DD-484D-908F-485FABC4A39B}" type="slidenum">
              <a:rPr lang="en-US" altLang="en-US"/>
              <a:pPr>
                <a:defRPr/>
              </a:pPr>
              <a:t>‹#›</a:t>
            </a:fld>
            <a:endParaRPr lang="en-US" altLang="en-US"/>
          </a:p>
        </p:txBody>
      </p:sp>
    </p:spTree>
    <p:extLst>
      <p:ext uri="{BB962C8B-B14F-4D97-AF65-F5344CB8AC3E}">
        <p14:creationId xmlns:p14="http://schemas.microsoft.com/office/powerpoint/2010/main" val="208113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65012339-E8CB-4612-9438-91E08FC88846}"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550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2492C8C3-D613-4F6E-BD50-83FD60552AEF}"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59477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182C8C-1F82-4654-B2CA-91565639D6F3}" type="slidenum">
              <a:rPr lang="en-US" altLang="en-US"/>
              <a:pPr>
                <a:defRPr/>
              </a:pPr>
              <a:t>‹#›</a:t>
            </a:fld>
            <a:endParaRPr lang="en-US" altLang="en-US"/>
          </a:p>
        </p:txBody>
      </p:sp>
    </p:spTree>
    <p:extLst>
      <p:ext uri="{BB962C8B-B14F-4D97-AF65-F5344CB8AC3E}">
        <p14:creationId xmlns:p14="http://schemas.microsoft.com/office/powerpoint/2010/main" val="584284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57956F8-BD15-4BE2-911F-5FAD66A65DFE}" type="slidenum">
              <a:rPr lang="en-US" altLang="en-US"/>
              <a:pPr>
                <a:defRPr/>
              </a:pPr>
              <a:t>‹#›</a:t>
            </a:fld>
            <a:endParaRPr lang="en-US" altLang="en-US"/>
          </a:p>
        </p:txBody>
      </p:sp>
    </p:spTree>
    <p:extLst>
      <p:ext uri="{BB962C8B-B14F-4D97-AF65-F5344CB8AC3E}">
        <p14:creationId xmlns:p14="http://schemas.microsoft.com/office/powerpoint/2010/main" val="4281394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C6B414E-65A7-45D6-978B-B65BE13929EC}" type="slidenum">
              <a:rPr lang="en-US" altLang="en-US"/>
              <a:pPr>
                <a:defRPr/>
              </a:pPr>
              <a:t>‹#›</a:t>
            </a:fld>
            <a:endParaRPr lang="en-US" altLang="en-US"/>
          </a:p>
        </p:txBody>
      </p:sp>
    </p:spTree>
    <p:extLst>
      <p:ext uri="{BB962C8B-B14F-4D97-AF65-F5344CB8AC3E}">
        <p14:creationId xmlns:p14="http://schemas.microsoft.com/office/powerpoint/2010/main" val="3917813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00B9861-DF47-417D-9BE9-285A4FAD4BA1}" type="slidenum">
              <a:rPr lang="en-US" altLang="en-US"/>
              <a:pPr>
                <a:defRPr/>
              </a:pPr>
              <a:t>‹#›</a:t>
            </a:fld>
            <a:endParaRPr lang="en-US" altLang="en-US"/>
          </a:p>
        </p:txBody>
      </p:sp>
    </p:spTree>
    <p:extLst>
      <p:ext uri="{BB962C8B-B14F-4D97-AF65-F5344CB8AC3E}">
        <p14:creationId xmlns:p14="http://schemas.microsoft.com/office/powerpoint/2010/main" val="280787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069A88-E1EF-4A3F-96E9-7A9DD9757115}" type="slidenum">
              <a:rPr lang="en-US" altLang="en-US"/>
              <a:pPr>
                <a:defRPr/>
              </a:pPr>
              <a:t>‹#›</a:t>
            </a:fld>
            <a:endParaRPr lang="en-US" altLang="en-US"/>
          </a:p>
        </p:txBody>
      </p:sp>
    </p:spTree>
    <p:extLst>
      <p:ext uri="{BB962C8B-B14F-4D97-AF65-F5344CB8AC3E}">
        <p14:creationId xmlns:p14="http://schemas.microsoft.com/office/powerpoint/2010/main" val="2883175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D470070-A199-46C9-9C52-68580D2D8AA7}" type="slidenum">
              <a:rPr lang="en-US" altLang="en-US"/>
              <a:pPr>
                <a:defRPr/>
              </a:pPr>
              <a:t>‹#›</a:t>
            </a:fld>
            <a:endParaRPr lang="en-US" altLang="en-US"/>
          </a:p>
        </p:txBody>
      </p:sp>
    </p:spTree>
    <p:extLst>
      <p:ext uri="{BB962C8B-B14F-4D97-AF65-F5344CB8AC3E}">
        <p14:creationId xmlns:p14="http://schemas.microsoft.com/office/powerpoint/2010/main" val="1821298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BA2F9EFB-83D5-47A8-840C-4ACA51663A5F}" type="slidenum">
              <a:rPr lang="en-US" altLang="en-US"/>
              <a:pPr>
                <a:defRPr/>
              </a:pPr>
              <a:t>‹#›</a:t>
            </a:fld>
            <a:endParaRPr lang="en-US" altLang="en-US"/>
          </a:p>
        </p:txBody>
      </p:sp>
    </p:spTree>
    <p:extLst>
      <p:ext uri="{BB962C8B-B14F-4D97-AF65-F5344CB8AC3E}">
        <p14:creationId xmlns:p14="http://schemas.microsoft.com/office/powerpoint/2010/main" val="336868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B42AD72-F154-4B65-A24D-BE0D58F21AD8}" type="slidenum">
              <a:rPr lang="en-US" altLang="en-US"/>
              <a:pPr>
                <a:defRPr/>
              </a:pPr>
              <a:t>‹#›</a:t>
            </a:fld>
            <a:endParaRPr lang="en-US" altLang="en-US"/>
          </a:p>
        </p:txBody>
      </p:sp>
    </p:spTree>
    <p:extLst>
      <p:ext uri="{BB962C8B-B14F-4D97-AF65-F5344CB8AC3E}">
        <p14:creationId xmlns:p14="http://schemas.microsoft.com/office/powerpoint/2010/main" val="1229450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F82FFC1-80E8-4C20-B2BD-6F1208ACC2F7}" type="slidenum">
              <a:rPr lang="en-US" altLang="en-US"/>
              <a:pPr>
                <a:defRPr/>
              </a:pPr>
              <a:t>‹#›</a:t>
            </a:fld>
            <a:endParaRPr lang="en-US" altLang="en-US"/>
          </a:p>
        </p:txBody>
      </p:sp>
    </p:spTree>
    <p:extLst>
      <p:ext uri="{BB962C8B-B14F-4D97-AF65-F5344CB8AC3E}">
        <p14:creationId xmlns:p14="http://schemas.microsoft.com/office/powerpoint/2010/main" val="130698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13CFA39-3F50-4F95-8EE4-7F55C3C2A035}" type="slidenum">
              <a:rPr lang="en-US" altLang="en-US"/>
              <a:pPr>
                <a:defRPr/>
              </a:pPr>
              <a:t>‹#›</a:t>
            </a:fld>
            <a:endParaRPr lang="en-US" altLang="en-US"/>
          </a:p>
        </p:txBody>
      </p:sp>
    </p:spTree>
    <p:extLst>
      <p:ext uri="{BB962C8B-B14F-4D97-AF65-F5344CB8AC3E}">
        <p14:creationId xmlns:p14="http://schemas.microsoft.com/office/powerpoint/2010/main" val="3613228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860629-77C8-4CA7-91A3-397CBAFA0175}" type="slidenum">
              <a:rPr lang="en-US" altLang="en-US"/>
              <a:pPr>
                <a:defRPr/>
              </a:pPr>
              <a:t>‹#›</a:t>
            </a:fld>
            <a:endParaRPr lang="en-US" altLang="en-US"/>
          </a:p>
        </p:txBody>
      </p:sp>
    </p:spTree>
    <p:extLst>
      <p:ext uri="{BB962C8B-B14F-4D97-AF65-F5344CB8AC3E}">
        <p14:creationId xmlns:p14="http://schemas.microsoft.com/office/powerpoint/2010/main" val="374078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71BCC3A-D251-4E44-B2C5-EDAA023D28F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presentationhelper.co.uk/"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7" descr="baublesgrou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0" descr="happychristfont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00" y="5475288"/>
            <a:ext cx="6223000"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6"/>
          <p:cNvSpPr txBox="1">
            <a:spLocks noChangeArrowheads="1"/>
          </p:cNvSpPr>
          <p:nvPr/>
        </p:nvSpPr>
        <p:spPr bwMode="auto">
          <a:xfrm rot="10800000">
            <a:off x="2401888" y="757238"/>
            <a:ext cx="202247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5"/>
              </a:rPr>
              <a:t>www.PresentationMagazine.com</a:t>
            </a:r>
            <a:r>
              <a:rPr lang="en-GB" altLang="en-US" sz="900"/>
              <a:t> </a:t>
            </a:r>
            <a:endParaRPr lang="en-US" altLang="en-US" sz="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ea typeface="MS PGothic" panose="020B0600070205080204" pitchFamily="34" charset="-128"/>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ea typeface="MS PGothic" panose="020B0600070205080204" pitchFamily="34" charset="-128"/>
                <a:cs typeface="Arial" panose="020B0604020202020204" pitchFamily="34" charset="0"/>
              </a:rPr>
              <a:t>Do</a:t>
            </a:r>
          </a:p>
          <a:p>
            <a:pPr eaLnBrk="1" hangingPunct="1">
              <a:buFont typeface="Wingdings" panose="05000000000000000000" pitchFamily="2" charset="2"/>
              <a:buChar char="ü"/>
            </a:pPr>
            <a:r>
              <a:rPr lang="en-GB" altLang="en-US" sz="1400">
                <a:ea typeface="MS PGothic" panose="020B0600070205080204" pitchFamily="34" charset="-128"/>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ea typeface="MS PGothic" panose="020B0600070205080204" pitchFamily="34" charset="-128"/>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ea typeface="MS PGothic" panose="020B0600070205080204" pitchFamily="34" charset="-128"/>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ea typeface="MS PGothic" panose="020B0600070205080204" pitchFamily="34" charset="-128"/>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ea typeface="MS PGothic" panose="020B0600070205080204" pitchFamily="34" charset="-128"/>
                <a:cs typeface="Arial" panose="020B0604020202020204" pitchFamily="34" charset="0"/>
              </a:rPr>
              <a:t>Don’t</a:t>
            </a:r>
          </a:p>
          <a:p>
            <a:pPr eaLnBrk="1" hangingPunct="1">
              <a:buFont typeface="Wingdings" panose="05000000000000000000" pitchFamily="2" charset="2"/>
              <a:buChar char="û"/>
            </a:pPr>
            <a:r>
              <a:rPr lang="en-GB" altLang="en-US" sz="1400">
                <a:ea typeface="MS PGothic" panose="020B0600070205080204" pitchFamily="34" charset="-128"/>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ea typeface="MS PGothic" panose="020B0600070205080204" pitchFamily="34" charset="-128"/>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ea typeface="MS PGothic" panose="020B0600070205080204" pitchFamily="34" charset="-128"/>
                <a:cs typeface="Arial" panose="020B0604020202020204" pitchFamily="34" charset="0"/>
              </a:rPr>
              <a:t>Pass off any of our created content as your own work</a:t>
            </a:r>
            <a:endParaRPr lang="en-US" altLang="en-US" sz="1400">
              <a:ea typeface="MS PGothic" panose="020B0600070205080204" pitchFamily="34" charset="-128"/>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ea typeface="MS PGothic" panose="020B0600070205080204" pitchFamily="34" charset="-128"/>
                <a:cs typeface="Arial" panose="020B0604020202020204" pitchFamily="34" charset="0"/>
              </a:rPr>
              <a:t>You can find many more free templates on the Presentation Magazine website </a:t>
            </a:r>
            <a:r>
              <a:rPr lang="en-GB" altLang="en-US" sz="2000" b="1">
                <a:ea typeface="MS PGothic" panose="020B0600070205080204" pitchFamily="34" charset="-128"/>
                <a:cs typeface="Arial" panose="020B0604020202020204" pitchFamily="34" charset="0"/>
                <a:hlinkClick r:id="rId3"/>
              </a:rPr>
              <a:t>www.presentationmagazine.com</a:t>
            </a:r>
            <a:r>
              <a:rPr lang="en-GB" altLang="en-US" sz="2000" b="1">
                <a:ea typeface="MS PGothic" panose="020B0600070205080204" pitchFamily="34" charset="-128"/>
                <a:cs typeface="Arial" panose="020B0604020202020204" pitchFamily="34" charset="0"/>
              </a:rPr>
              <a:t>  </a:t>
            </a:r>
            <a:endParaRPr lang="en-US" altLang="en-US" sz="2000" b="1">
              <a:ea typeface="MS PGothic" panose="020B0600070205080204" pitchFamily="34" charset="-128"/>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ea typeface="MS PGothic" panose="020B0600070205080204" pitchFamily="34" charset="-128"/>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ea typeface="MS PGothic" panose="020B0600070205080204" pitchFamily="34" charset="-128"/>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MS PGothic</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8</cp:revision>
  <dcterms:created xsi:type="dcterms:W3CDTF">2006-11-27T04:22:40Z</dcterms:created>
  <dcterms:modified xsi:type="dcterms:W3CDTF">2015-02-22T11:12:19Z</dcterms:modified>
</cp:coreProperties>
</file>