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906000" type="A4"/>
  <p:notesSz cx="6946900" cy="92329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30303"/>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82" d="100"/>
          <a:sy n="82" d="100"/>
        </p:scale>
        <p:origin x="-2496" y="-78"/>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defTabSz="923925" eaLnBrk="1" hangingPunct="1">
              <a:defRPr sz="1200" smtClean="0"/>
            </a:lvl1pPr>
          </a:lstStyle>
          <a:p>
            <a:pPr>
              <a:defRPr/>
            </a:pPr>
            <a:endParaRPr lang="en-US" altLang="en-US"/>
          </a:p>
        </p:txBody>
      </p:sp>
      <p:sp>
        <p:nvSpPr>
          <p:cNvPr id="3075" name="Rectangle 3"/>
          <p:cNvSpPr>
            <a:spLocks noGrp="1" noChangeArrowheads="1"/>
          </p:cNvSpPr>
          <p:nvPr>
            <p:ph type="dt" idx="1"/>
          </p:nvPr>
        </p:nvSpPr>
        <p:spPr bwMode="auto">
          <a:xfrm>
            <a:off x="3935413"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algn="r" defTabSz="923925" eaLnBrk="1" hangingPunct="1">
              <a:defRPr sz="1200" smtClean="0"/>
            </a:lvl1pPr>
          </a:lstStyle>
          <a:p>
            <a:pPr>
              <a:defRPr/>
            </a:pPr>
            <a:endParaRPr lang="en-US" altLang="en-US"/>
          </a:p>
        </p:txBody>
      </p:sp>
      <p:sp>
        <p:nvSpPr>
          <p:cNvPr id="2052" name="Rectangle 4"/>
          <p:cNvSpPr>
            <a:spLocks noRot="1" noChangeArrowheads="1" noTextEdit="1"/>
          </p:cNvSpPr>
          <p:nvPr>
            <p:ph type="sldImg" idx="2"/>
          </p:nvPr>
        </p:nvSpPr>
        <p:spPr bwMode="auto">
          <a:xfrm>
            <a:off x="2274888" y="692150"/>
            <a:ext cx="2397125" cy="34623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95325" y="4386263"/>
            <a:ext cx="5556250" cy="415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defTabSz="923925" eaLnBrk="1" hangingPunct="1">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935413"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algn="r" defTabSz="923925" eaLnBrk="1" hangingPunct="1">
              <a:defRPr sz="1200" smtClean="0"/>
            </a:lvl1pPr>
          </a:lstStyle>
          <a:p>
            <a:pPr>
              <a:defRPr/>
            </a:pPr>
            <a:fld id="{764F26D3-740D-477E-B4B2-EC67DEEBE926}" type="slidenum">
              <a:rPr lang="en-US" altLang="en-US"/>
              <a:pPr>
                <a:defRPr/>
              </a:pPr>
              <a:t>‹#›</a:t>
            </a:fld>
            <a:endParaRPr lang="en-US" altLang="en-US"/>
          </a:p>
        </p:txBody>
      </p:sp>
    </p:spTree>
    <p:extLst>
      <p:ext uri="{BB962C8B-B14F-4D97-AF65-F5344CB8AC3E}">
        <p14:creationId xmlns:p14="http://schemas.microsoft.com/office/powerpoint/2010/main" val="33676014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7081CE06-CAEB-4377-A2FB-DA15E1A04AFC}" type="slidenum">
              <a:rPr lang="en-US" altLang="en-US"/>
              <a:pPr/>
              <a:t>1</a:t>
            </a:fld>
            <a:endParaRPr lang="en-US"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496876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719DAB1F-B020-49F0-8F5E-D3D98F064376}" type="slidenum">
              <a:rPr lang="en-US" altLang="en-US"/>
              <a:pPr/>
              <a:t>2</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83642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0838"/>
            <a:ext cx="5143500" cy="3449637"/>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EECDE5A-BDBF-45C8-8513-D59C63E74968}" type="slidenum">
              <a:rPr lang="en-US" altLang="en-US"/>
              <a:pPr>
                <a:defRPr/>
              </a:pPr>
              <a:t>‹#›</a:t>
            </a:fld>
            <a:endParaRPr lang="en-US" altLang="en-US"/>
          </a:p>
        </p:txBody>
      </p:sp>
    </p:spTree>
    <p:extLst>
      <p:ext uri="{BB962C8B-B14F-4D97-AF65-F5344CB8AC3E}">
        <p14:creationId xmlns:p14="http://schemas.microsoft.com/office/powerpoint/2010/main" val="2799594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6568320-F500-464A-A1FE-7BCA6DFB326D}" type="slidenum">
              <a:rPr lang="en-US" altLang="en-US"/>
              <a:pPr>
                <a:defRPr/>
              </a:pPr>
              <a:t>‹#›</a:t>
            </a:fld>
            <a:endParaRPr lang="en-US" altLang="en-US"/>
          </a:p>
        </p:txBody>
      </p:sp>
    </p:spTree>
    <p:extLst>
      <p:ext uri="{BB962C8B-B14F-4D97-AF65-F5344CB8AC3E}">
        <p14:creationId xmlns:p14="http://schemas.microsoft.com/office/powerpoint/2010/main" val="2201134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875"/>
            <a:ext cx="1543050" cy="84518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96875"/>
            <a:ext cx="4476750" cy="8451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425467A-187E-4B39-A3DC-4BE4D1209EE4}" type="slidenum">
              <a:rPr lang="en-US" altLang="en-US"/>
              <a:pPr>
                <a:defRPr/>
              </a:pPr>
              <a:t>‹#›</a:t>
            </a:fld>
            <a:endParaRPr lang="en-US" altLang="en-US"/>
          </a:p>
        </p:txBody>
      </p:sp>
    </p:spTree>
    <p:extLst>
      <p:ext uri="{BB962C8B-B14F-4D97-AF65-F5344CB8AC3E}">
        <p14:creationId xmlns:p14="http://schemas.microsoft.com/office/powerpoint/2010/main" val="2259109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168227A-E290-4134-8332-C9BB057E4572}" type="slidenum">
              <a:rPr lang="en-US" altLang="en-US"/>
              <a:pPr>
                <a:defRPr/>
              </a:pPr>
              <a:t>‹#›</a:t>
            </a:fld>
            <a:endParaRPr lang="en-US" altLang="en-US"/>
          </a:p>
        </p:txBody>
      </p:sp>
    </p:spTree>
    <p:extLst>
      <p:ext uri="{BB962C8B-B14F-4D97-AF65-F5344CB8AC3E}">
        <p14:creationId xmlns:p14="http://schemas.microsoft.com/office/powerpoint/2010/main" val="2885043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8313" y="2470150"/>
            <a:ext cx="5915025" cy="4119563"/>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D14A6F9-E5E0-4001-8578-6FD22C808462}" type="slidenum">
              <a:rPr lang="en-US" altLang="en-US"/>
              <a:pPr>
                <a:defRPr/>
              </a:pPr>
              <a:t>‹#›</a:t>
            </a:fld>
            <a:endParaRPr lang="en-US" altLang="en-US"/>
          </a:p>
        </p:txBody>
      </p:sp>
    </p:spTree>
    <p:extLst>
      <p:ext uri="{BB962C8B-B14F-4D97-AF65-F5344CB8AC3E}">
        <p14:creationId xmlns:p14="http://schemas.microsoft.com/office/powerpoint/2010/main" val="3779209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052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5D0A52A-FDA9-4F88-B739-3C508C5F2573}" type="slidenum">
              <a:rPr lang="en-US" altLang="en-US"/>
              <a:pPr>
                <a:defRPr/>
              </a:pPr>
              <a:t>‹#›</a:t>
            </a:fld>
            <a:endParaRPr lang="en-US" altLang="en-US"/>
          </a:p>
        </p:txBody>
      </p:sp>
    </p:spTree>
    <p:extLst>
      <p:ext uri="{BB962C8B-B14F-4D97-AF65-F5344CB8AC3E}">
        <p14:creationId xmlns:p14="http://schemas.microsoft.com/office/powerpoint/2010/main" val="1874682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3075" y="527050"/>
            <a:ext cx="5915025" cy="1914525"/>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3075" y="3617913"/>
            <a:ext cx="2900363"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71863" y="3617913"/>
            <a:ext cx="2916237"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1D6829DD-BB0A-4201-97F8-A5E5DD788E44}" type="slidenum">
              <a:rPr lang="en-US" altLang="en-US"/>
              <a:pPr>
                <a:defRPr/>
              </a:pPr>
              <a:t>‹#›</a:t>
            </a:fld>
            <a:endParaRPr lang="en-US" altLang="en-US"/>
          </a:p>
        </p:txBody>
      </p:sp>
    </p:spTree>
    <p:extLst>
      <p:ext uri="{BB962C8B-B14F-4D97-AF65-F5344CB8AC3E}">
        <p14:creationId xmlns:p14="http://schemas.microsoft.com/office/powerpoint/2010/main" val="1916568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6C9C0D40-DA8B-422B-9019-B5FCFDCB1A25}" type="slidenum">
              <a:rPr lang="en-US" altLang="en-US"/>
              <a:pPr>
                <a:defRPr/>
              </a:pPr>
              <a:t>‹#›</a:t>
            </a:fld>
            <a:endParaRPr lang="en-US" altLang="en-US"/>
          </a:p>
        </p:txBody>
      </p:sp>
    </p:spTree>
    <p:extLst>
      <p:ext uri="{BB962C8B-B14F-4D97-AF65-F5344CB8AC3E}">
        <p14:creationId xmlns:p14="http://schemas.microsoft.com/office/powerpoint/2010/main" val="2474796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A5F04235-E6B5-41E6-98A4-155D7AA6AE2C}" type="slidenum">
              <a:rPr lang="en-US" altLang="en-US"/>
              <a:pPr>
                <a:defRPr/>
              </a:pPr>
              <a:t>‹#›</a:t>
            </a:fld>
            <a:endParaRPr lang="en-US" altLang="en-US"/>
          </a:p>
        </p:txBody>
      </p:sp>
    </p:spTree>
    <p:extLst>
      <p:ext uri="{BB962C8B-B14F-4D97-AF65-F5344CB8AC3E}">
        <p14:creationId xmlns:p14="http://schemas.microsoft.com/office/powerpoint/2010/main" val="4222020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915494E-210C-4E7D-8154-D211D4DB3240}" type="slidenum">
              <a:rPr lang="en-US" altLang="en-US"/>
              <a:pPr>
                <a:defRPr/>
              </a:pPr>
              <a:t>‹#›</a:t>
            </a:fld>
            <a:endParaRPr lang="en-US" altLang="en-US"/>
          </a:p>
        </p:txBody>
      </p:sp>
    </p:spTree>
    <p:extLst>
      <p:ext uri="{BB962C8B-B14F-4D97-AF65-F5344CB8AC3E}">
        <p14:creationId xmlns:p14="http://schemas.microsoft.com/office/powerpoint/2010/main" val="102790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0E2661A-D137-4D07-8C8F-1699B3EA608B}" type="slidenum">
              <a:rPr lang="en-US" altLang="en-US"/>
              <a:pPr>
                <a:defRPr/>
              </a:pPr>
              <a:t>‹#›</a:t>
            </a:fld>
            <a:endParaRPr lang="en-US" altLang="en-US"/>
          </a:p>
        </p:txBody>
      </p:sp>
    </p:spTree>
    <p:extLst>
      <p:ext uri="{BB962C8B-B14F-4D97-AF65-F5344CB8AC3E}">
        <p14:creationId xmlns:p14="http://schemas.microsoft.com/office/powerpoint/2010/main" val="1932483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CBD82FF3-6AC4-44BD-8095-DE165EE728D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presentationhelper.co.uk/"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2"/>
          <p:cNvSpPr>
            <a:spLocks noChangeArrowheads="1"/>
          </p:cNvSpPr>
          <p:nvPr/>
        </p:nvSpPr>
        <p:spPr bwMode="auto">
          <a:xfrm>
            <a:off x="0" y="4953000"/>
            <a:ext cx="6858000" cy="4953000"/>
          </a:xfrm>
          <a:prstGeom prst="rect">
            <a:avLst/>
          </a:prstGeom>
          <a:solidFill>
            <a:srgbClr val="03030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pic>
        <p:nvPicPr>
          <p:cNvPr id="3075" name="Picture 10" descr="startre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5295900"/>
            <a:ext cx="6400800" cy="4610100"/>
          </a:xfrm>
          <a:prstGeom prst="rect">
            <a:avLst/>
          </a:prstGeom>
          <a:solidFill>
            <a:srgbClr val="030303"/>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3076" name="Text Box 6"/>
          <p:cNvSpPr txBox="1">
            <a:spLocks noChangeArrowheads="1"/>
          </p:cNvSpPr>
          <p:nvPr/>
        </p:nvSpPr>
        <p:spPr bwMode="auto">
          <a:xfrm rot="10800000">
            <a:off x="2401888" y="757238"/>
            <a:ext cx="2022475"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200"/>
              <a:t>Free Christmas Cards from</a:t>
            </a:r>
          </a:p>
          <a:p>
            <a:pPr algn="ctr" eaLnBrk="1" hangingPunct="1"/>
            <a:r>
              <a:rPr lang="en-GB" altLang="en-US" sz="1200"/>
              <a:t>Presentation Magazine</a:t>
            </a:r>
          </a:p>
          <a:p>
            <a:pPr algn="ctr" eaLnBrk="1" hangingPunct="1"/>
            <a:r>
              <a:rPr lang="en-GB" altLang="en-US" sz="900">
                <a:hlinkClick r:id="rId4"/>
              </a:rPr>
              <a:t>www.PresentationMagazine.com</a:t>
            </a:r>
            <a:r>
              <a:rPr lang="en-GB" altLang="en-US" sz="900"/>
              <a:t> </a:t>
            </a:r>
            <a:endParaRPr lang="en-US" altLang="en-US" sz="900"/>
          </a:p>
        </p:txBody>
      </p:sp>
      <p:pic>
        <p:nvPicPr>
          <p:cNvPr id="3077" name="Picture 13" descr="happychristmasstex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7400" y="5105400"/>
            <a:ext cx="2819400"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04813" y="1831975"/>
            <a:ext cx="6156325" cy="7697788"/>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5124" name="Text Box 4"/>
          <p:cNvSpPr txBox="1">
            <a:spLocks noChangeArrowheads="1"/>
          </p:cNvSpPr>
          <p:nvPr/>
        </p:nvSpPr>
        <p:spPr bwMode="auto">
          <a:xfrm>
            <a:off x="863600" y="2114550"/>
            <a:ext cx="5211763" cy="101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5125" name="Text Box 5"/>
          <p:cNvSpPr txBox="1">
            <a:spLocks noChangeArrowheads="1"/>
          </p:cNvSpPr>
          <p:nvPr/>
        </p:nvSpPr>
        <p:spPr bwMode="auto">
          <a:xfrm>
            <a:off x="863600" y="4535488"/>
            <a:ext cx="2557463" cy="325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5126" name="Text Box 6"/>
          <p:cNvSpPr txBox="1">
            <a:spLocks noChangeArrowheads="1"/>
          </p:cNvSpPr>
          <p:nvPr/>
        </p:nvSpPr>
        <p:spPr bwMode="auto">
          <a:xfrm>
            <a:off x="3371850" y="4535488"/>
            <a:ext cx="2730500" cy="294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5127" name="Text Box 7"/>
          <p:cNvSpPr txBox="1">
            <a:spLocks noChangeArrowheads="1"/>
          </p:cNvSpPr>
          <p:nvPr/>
        </p:nvSpPr>
        <p:spPr bwMode="auto">
          <a:xfrm>
            <a:off x="782638" y="7832725"/>
            <a:ext cx="5373687" cy="1323975"/>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5128" name="Text Box 8"/>
          <p:cNvSpPr txBox="1">
            <a:spLocks noChangeArrowheads="1"/>
          </p:cNvSpPr>
          <p:nvPr/>
        </p:nvSpPr>
        <p:spPr bwMode="auto">
          <a:xfrm>
            <a:off x="863600" y="3409950"/>
            <a:ext cx="51943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171</Words>
  <Application>Microsoft Office PowerPoint</Application>
  <PresentationFormat>A4 Paper (210x297 mm)</PresentationFormat>
  <Paragraphs>17</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Wingdings</vt:lpstr>
      <vt:lpstr>Default Design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Template</dc:title>
  <dc:creator>Presentation Magazine</dc:creator>
  <cp:lastModifiedBy>Jonty Pearce</cp:lastModifiedBy>
  <cp:revision>11</cp:revision>
  <dcterms:created xsi:type="dcterms:W3CDTF">2006-11-27T04:22:40Z</dcterms:created>
  <dcterms:modified xsi:type="dcterms:W3CDTF">2015-02-22T11:12:18Z</dcterms:modified>
</cp:coreProperties>
</file>