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946900" cy="92329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82" d="100"/>
          <a:sy n="82" d="100"/>
        </p:scale>
        <p:origin x="-2478"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defTabSz="923925"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935413" y="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lvl1pPr algn="r" defTabSz="923925"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2274888" y="692150"/>
            <a:ext cx="2397125" cy="34623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95325" y="4386263"/>
            <a:ext cx="5556250" cy="4154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defTabSz="923925"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935413" y="8769350"/>
            <a:ext cx="30099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55" tIns="46227" rIns="92455" bIns="46227" numCol="1" anchor="b" anchorCtr="0" compatLnSpc="1">
            <a:prstTxWarp prst="textNoShape">
              <a:avLst/>
            </a:prstTxWarp>
          </a:bodyPr>
          <a:lstStyle>
            <a:lvl1pPr algn="r" defTabSz="923925" eaLnBrk="1" hangingPunct="1">
              <a:defRPr sz="1200" smtClean="0"/>
            </a:lvl1pPr>
          </a:lstStyle>
          <a:p>
            <a:pPr>
              <a:defRPr/>
            </a:pPr>
            <a:fld id="{CA637222-B2A8-419C-8F9B-B7A131C5C732}" type="slidenum">
              <a:rPr lang="en-US" altLang="en-US"/>
              <a:pPr>
                <a:defRPr/>
              </a:pPr>
              <a:t>‹#›</a:t>
            </a:fld>
            <a:endParaRPr lang="en-US" altLang="en-US"/>
          </a:p>
        </p:txBody>
      </p:sp>
    </p:spTree>
    <p:extLst>
      <p:ext uri="{BB962C8B-B14F-4D97-AF65-F5344CB8AC3E}">
        <p14:creationId xmlns:p14="http://schemas.microsoft.com/office/powerpoint/2010/main" val="1787813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08849225-C2FA-4575-9817-BE4A3504F7B4}"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71312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defTabSz="923925">
              <a:defRPr>
                <a:solidFill>
                  <a:schemeClr val="tx1"/>
                </a:solidFill>
                <a:latin typeface="Arial" panose="020B0604020202020204" pitchFamily="34" charset="0"/>
              </a:defRPr>
            </a:lvl1pPr>
            <a:lvl2pPr marL="742950" indent="-285750" defTabSz="923925">
              <a:defRPr>
                <a:solidFill>
                  <a:schemeClr val="tx1"/>
                </a:solidFill>
                <a:latin typeface="Arial" panose="020B0604020202020204" pitchFamily="34" charset="0"/>
              </a:defRPr>
            </a:lvl2pPr>
            <a:lvl3pPr marL="1143000" indent="-228600" defTabSz="923925">
              <a:defRPr>
                <a:solidFill>
                  <a:schemeClr val="tx1"/>
                </a:solidFill>
                <a:latin typeface="Arial" panose="020B0604020202020204" pitchFamily="34" charset="0"/>
              </a:defRPr>
            </a:lvl3pPr>
            <a:lvl4pPr marL="1600200" indent="-228600" defTabSz="923925">
              <a:defRPr>
                <a:solidFill>
                  <a:schemeClr val="tx1"/>
                </a:solidFill>
                <a:latin typeface="Arial" panose="020B0604020202020204" pitchFamily="34" charset="0"/>
              </a:defRPr>
            </a:lvl4pPr>
            <a:lvl5pPr marL="2057400" indent="-228600" defTabSz="923925">
              <a:defRPr>
                <a:solidFill>
                  <a:schemeClr val="tx1"/>
                </a:solidFill>
                <a:latin typeface="Arial" panose="020B0604020202020204" pitchFamily="34" charset="0"/>
              </a:defRPr>
            </a:lvl5pPr>
            <a:lvl6pPr marL="2514600" indent="-228600" defTabSz="923925" eaLnBrk="0" fontAlgn="base" hangingPunct="0">
              <a:spcBef>
                <a:spcPct val="0"/>
              </a:spcBef>
              <a:spcAft>
                <a:spcPct val="0"/>
              </a:spcAft>
              <a:defRPr>
                <a:solidFill>
                  <a:schemeClr val="tx1"/>
                </a:solidFill>
                <a:latin typeface="Arial" panose="020B0604020202020204" pitchFamily="34" charset="0"/>
              </a:defRPr>
            </a:lvl6pPr>
            <a:lvl7pPr marL="2971800" indent="-228600" defTabSz="923925" eaLnBrk="0" fontAlgn="base" hangingPunct="0">
              <a:spcBef>
                <a:spcPct val="0"/>
              </a:spcBef>
              <a:spcAft>
                <a:spcPct val="0"/>
              </a:spcAft>
              <a:defRPr>
                <a:solidFill>
                  <a:schemeClr val="tx1"/>
                </a:solidFill>
                <a:latin typeface="Arial" panose="020B0604020202020204" pitchFamily="34" charset="0"/>
              </a:defRPr>
            </a:lvl7pPr>
            <a:lvl8pPr marL="3429000" indent="-228600" defTabSz="923925" eaLnBrk="0" fontAlgn="base" hangingPunct="0">
              <a:spcBef>
                <a:spcPct val="0"/>
              </a:spcBef>
              <a:spcAft>
                <a:spcPct val="0"/>
              </a:spcAft>
              <a:defRPr>
                <a:solidFill>
                  <a:schemeClr val="tx1"/>
                </a:solidFill>
                <a:latin typeface="Arial" panose="020B0604020202020204" pitchFamily="34" charset="0"/>
              </a:defRPr>
            </a:lvl8pPr>
            <a:lvl9pPr marL="3886200" indent="-228600" defTabSz="923925" eaLnBrk="0" fontAlgn="base" hangingPunct="0">
              <a:spcBef>
                <a:spcPct val="0"/>
              </a:spcBef>
              <a:spcAft>
                <a:spcPct val="0"/>
              </a:spcAft>
              <a:defRPr>
                <a:solidFill>
                  <a:schemeClr val="tx1"/>
                </a:solidFill>
                <a:latin typeface="Arial" panose="020B0604020202020204" pitchFamily="34" charset="0"/>
              </a:defRPr>
            </a:lvl9pPr>
          </a:lstStyle>
          <a:p>
            <a:fld id="{DD5AA972-B45F-4000-BBEB-CAA0CFC9ADE7}"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73801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57250" y="1620838"/>
            <a:ext cx="5143500" cy="3449637"/>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857250" y="5202238"/>
            <a:ext cx="5143500" cy="23923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A249827-745B-487C-9D01-79BDC6240640}" type="slidenum">
              <a:rPr lang="en-US" altLang="en-US"/>
              <a:pPr>
                <a:defRPr/>
              </a:pPr>
              <a:t>‹#›</a:t>
            </a:fld>
            <a:endParaRPr lang="en-US" altLang="en-US"/>
          </a:p>
        </p:txBody>
      </p:sp>
    </p:spTree>
    <p:extLst>
      <p:ext uri="{BB962C8B-B14F-4D97-AF65-F5344CB8AC3E}">
        <p14:creationId xmlns:p14="http://schemas.microsoft.com/office/powerpoint/2010/main" val="936183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40AC12-626C-42B0-A608-CEFCEB9A0CDA}" type="slidenum">
              <a:rPr lang="en-US" altLang="en-US"/>
              <a:pPr>
                <a:defRPr/>
              </a:pPr>
              <a:t>‹#›</a:t>
            </a:fld>
            <a:endParaRPr lang="en-US" altLang="en-US"/>
          </a:p>
        </p:txBody>
      </p:sp>
    </p:spTree>
    <p:extLst>
      <p:ext uri="{BB962C8B-B14F-4D97-AF65-F5344CB8AC3E}">
        <p14:creationId xmlns:p14="http://schemas.microsoft.com/office/powerpoint/2010/main" val="106352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875"/>
            <a:ext cx="1543050" cy="84518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42900" y="396875"/>
            <a:ext cx="4476750" cy="8451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B9909E-312E-4F0F-A915-A383A39E86BD}" type="slidenum">
              <a:rPr lang="en-US" altLang="en-US"/>
              <a:pPr>
                <a:defRPr/>
              </a:pPr>
              <a:t>‹#›</a:t>
            </a:fld>
            <a:endParaRPr lang="en-US" altLang="en-US"/>
          </a:p>
        </p:txBody>
      </p:sp>
    </p:spTree>
    <p:extLst>
      <p:ext uri="{BB962C8B-B14F-4D97-AF65-F5344CB8AC3E}">
        <p14:creationId xmlns:p14="http://schemas.microsoft.com/office/powerpoint/2010/main" val="163616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7B8B3F1-02FE-41E3-BC9E-A8A98764652F}" type="slidenum">
              <a:rPr lang="en-US" altLang="en-US"/>
              <a:pPr>
                <a:defRPr/>
              </a:pPr>
              <a:t>‹#›</a:t>
            </a:fld>
            <a:endParaRPr lang="en-US" altLang="en-US"/>
          </a:p>
        </p:txBody>
      </p:sp>
    </p:spTree>
    <p:extLst>
      <p:ext uri="{BB962C8B-B14F-4D97-AF65-F5344CB8AC3E}">
        <p14:creationId xmlns:p14="http://schemas.microsoft.com/office/powerpoint/2010/main" val="11655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13" y="2470150"/>
            <a:ext cx="5915025" cy="4119563"/>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468313" y="6629400"/>
            <a:ext cx="5915025" cy="2166938"/>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832D868-F145-43BC-9750-57AA46A7483D}" type="slidenum">
              <a:rPr lang="en-US" altLang="en-US"/>
              <a:pPr>
                <a:defRPr/>
              </a:pPr>
              <a:t>‹#›</a:t>
            </a:fld>
            <a:endParaRPr lang="en-US" altLang="en-US"/>
          </a:p>
        </p:txBody>
      </p:sp>
    </p:spTree>
    <p:extLst>
      <p:ext uri="{BB962C8B-B14F-4D97-AF65-F5344CB8AC3E}">
        <p14:creationId xmlns:p14="http://schemas.microsoft.com/office/powerpoint/2010/main" val="2829324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505200" y="2311400"/>
            <a:ext cx="3009900" cy="6537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0C976E3-6A6B-45F6-BE5B-59559AFE11D4}" type="slidenum">
              <a:rPr lang="en-US" altLang="en-US"/>
              <a:pPr>
                <a:defRPr/>
              </a:pPr>
              <a:t>‹#›</a:t>
            </a:fld>
            <a:endParaRPr lang="en-US" altLang="en-US"/>
          </a:p>
        </p:txBody>
      </p:sp>
    </p:spTree>
    <p:extLst>
      <p:ext uri="{BB962C8B-B14F-4D97-AF65-F5344CB8AC3E}">
        <p14:creationId xmlns:p14="http://schemas.microsoft.com/office/powerpoint/2010/main" val="2820866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3075" y="527050"/>
            <a:ext cx="5915025" cy="1914525"/>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473075" y="2428875"/>
            <a:ext cx="2900363"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73075" y="3617913"/>
            <a:ext cx="2900363"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71863" y="2428875"/>
            <a:ext cx="2916237" cy="1189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71863" y="3617913"/>
            <a:ext cx="2916237" cy="53228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C1BFABDF-24FC-48E2-B0CA-6E1979FB54D0}" type="slidenum">
              <a:rPr lang="en-US" altLang="en-US"/>
              <a:pPr>
                <a:defRPr/>
              </a:pPr>
              <a:t>‹#›</a:t>
            </a:fld>
            <a:endParaRPr lang="en-US" altLang="en-US"/>
          </a:p>
        </p:txBody>
      </p:sp>
    </p:spTree>
    <p:extLst>
      <p:ext uri="{BB962C8B-B14F-4D97-AF65-F5344CB8AC3E}">
        <p14:creationId xmlns:p14="http://schemas.microsoft.com/office/powerpoint/2010/main" val="262039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4997703-905E-4025-A012-3C0D7F174991}" type="slidenum">
              <a:rPr lang="en-US" altLang="en-US"/>
              <a:pPr>
                <a:defRPr/>
              </a:pPr>
              <a:t>‹#›</a:t>
            </a:fld>
            <a:endParaRPr lang="en-US" altLang="en-US"/>
          </a:p>
        </p:txBody>
      </p:sp>
    </p:spTree>
    <p:extLst>
      <p:ext uri="{BB962C8B-B14F-4D97-AF65-F5344CB8AC3E}">
        <p14:creationId xmlns:p14="http://schemas.microsoft.com/office/powerpoint/2010/main" val="4174979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7E0336C-AA70-4089-B7D4-6F5726C07ECD}" type="slidenum">
              <a:rPr lang="en-US" altLang="en-US"/>
              <a:pPr>
                <a:defRPr/>
              </a:pPr>
              <a:t>‹#›</a:t>
            </a:fld>
            <a:endParaRPr lang="en-US" altLang="en-US"/>
          </a:p>
        </p:txBody>
      </p:sp>
    </p:spTree>
    <p:extLst>
      <p:ext uri="{BB962C8B-B14F-4D97-AF65-F5344CB8AC3E}">
        <p14:creationId xmlns:p14="http://schemas.microsoft.com/office/powerpoint/2010/main" val="1549497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2916238" y="1425575"/>
            <a:ext cx="3471862" cy="7040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D6D0ED5-0090-47B6-8D84-7D2B959AB8A5}" type="slidenum">
              <a:rPr lang="en-US" altLang="en-US"/>
              <a:pPr>
                <a:defRPr/>
              </a:pPr>
              <a:t>‹#›</a:t>
            </a:fld>
            <a:endParaRPr lang="en-US" altLang="en-US"/>
          </a:p>
        </p:txBody>
      </p:sp>
    </p:spTree>
    <p:extLst>
      <p:ext uri="{BB962C8B-B14F-4D97-AF65-F5344CB8AC3E}">
        <p14:creationId xmlns:p14="http://schemas.microsoft.com/office/powerpoint/2010/main" val="3684486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3075" y="660400"/>
            <a:ext cx="2211388" cy="23114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2916238" y="1425575"/>
            <a:ext cx="3471862" cy="70405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473075" y="2971800"/>
            <a:ext cx="2211388" cy="5505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052EF2F-1BB0-46BE-9032-4F832ED174ED}" type="slidenum">
              <a:rPr lang="en-US" altLang="en-US"/>
              <a:pPr>
                <a:defRPr/>
              </a:pPr>
              <a:t>‹#›</a:t>
            </a:fld>
            <a:endParaRPr lang="en-US" altLang="en-US"/>
          </a:p>
        </p:txBody>
      </p:sp>
    </p:spTree>
    <p:extLst>
      <p:ext uri="{BB962C8B-B14F-4D97-AF65-F5344CB8AC3E}">
        <p14:creationId xmlns:p14="http://schemas.microsoft.com/office/powerpoint/2010/main" val="239367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342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2343150" y="9020175"/>
            <a:ext cx="21717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4914900" y="9020175"/>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3E7EA986-3903-40F7-8FAE-24CD5B3BD2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resentationhelper.co.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descr="3Dsnow"/>
          <p:cNvPicPr>
            <a:picLocks noChangeAspect="1" noChangeArrowheads="1"/>
          </p:cNvPicPr>
          <p:nvPr/>
        </p:nvPicPr>
        <p:blipFill>
          <a:blip r:embed="rId3">
            <a:extLst>
              <a:ext uri="{28A0092B-C50C-407E-A947-70E740481C1C}">
                <a14:useLocalDpi xmlns:a14="http://schemas.microsoft.com/office/drawing/2010/main" val="0"/>
              </a:ext>
            </a:extLst>
          </a:blip>
          <a:srcRect b="4820"/>
          <a:stretch>
            <a:fillRect/>
          </a:stretch>
        </p:blipFill>
        <p:spPr bwMode="auto">
          <a:xfrm>
            <a:off x="0" y="4953000"/>
            <a:ext cx="693896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 Box 6"/>
          <p:cNvSpPr txBox="1">
            <a:spLocks noChangeArrowheads="1"/>
          </p:cNvSpPr>
          <p:nvPr/>
        </p:nvSpPr>
        <p:spPr bwMode="auto">
          <a:xfrm rot="10800000">
            <a:off x="2401888" y="757238"/>
            <a:ext cx="2022475" cy="59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200"/>
              <a:t>Free Christmas Cards from</a:t>
            </a:r>
          </a:p>
          <a:p>
            <a:pPr algn="ctr" eaLnBrk="1" hangingPunct="1"/>
            <a:r>
              <a:rPr lang="en-GB" altLang="en-US" sz="1200"/>
              <a:t>Presentation Magazine</a:t>
            </a:r>
          </a:p>
          <a:p>
            <a:pPr algn="ctr" eaLnBrk="1" hangingPunct="1"/>
            <a:r>
              <a:rPr lang="en-GB" altLang="en-US" sz="900">
                <a:hlinkClick r:id="rId4"/>
              </a:rPr>
              <a:t>www.PresentationMagazine.com</a:t>
            </a:r>
            <a:r>
              <a:rPr lang="en-GB" altLang="en-US" sz="900"/>
              <a:t> </a:t>
            </a:r>
            <a:endParaRPr lang="en-US" altLang="en-US" sz="9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04813" y="1831975"/>
            <a:ext cx="6156325" cy="7697788"/>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5124" name="Text Box 4"/>
          <p:cNvSpPr txBox="1">
            <a:spLocks noChangeArrowheads="1"/>
          </p:cNvSpPr>
          <p:nvPr/>
        </p:nvSpPr>
        <p:spPr bwMode="auto">
          <a:xfrm>
            <a:off x="863600" y="2114550"/>
            <a:ext cx="5211763"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5125" name="Text Box 5"/>
          <p:cNvSpPr txBox="1">
            <a:spLocks noChangeArrowheads="1"/>
          </p:cNvSpPr>
          <p:nvPr/>
        </p:nvSpPr>
        <p:spPr bwMode="auto">
          <a:xfrm>
            <a:off x="863600" y="4535488"/>
            <a:ext cx="2557463" cy="325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5126" name="Text Box 6"/>
          <p:cNvSpPr txBox="1">
            <a:spLocks noChangeArrowheads="1"/>
          </p:cNvSpPr>
          <p:nvPr/>
        </p:nvSpPr>
        <p:spPr bwMode="auto">
          <a:xfrm>
            <a:off x="3371850" y="4535488"/>
            <a:ext cx="2730500" cy="294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5127" name="Text Box 7"/>
          <p:cNvSpPr txBox="1">
            <a:spLocks noChangeArrowheads="1"/>
          </p:cNvSpPr>
          <p:nvPr/>
        </p:nvSpPr>
        <p:spPr bwMode="auto">
          <a:xfrm>
            <a:off x="782638" y="7832725"/>
            <a:ext cx="5373687" cy="1323975"/>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5128" name="Text Box 8"/>
          <p:cNvSpPr txBox="1">
            <a:spLocks noChangeArrowheads="1"/>
          </p:cNvSpPr>
          <p:nvPr/>
        </p:nvSpPr>
        <p:spPr bwMode="auto">
          <a:xfrm>
            <a:off x="863600" y="3409950"/>
            <a:ext cx="5194300"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171</Words>
  <Application>Microsoft Office PowerPoint</Application>
  <PresentationFormat>A4 Paper (210x297 mm)</PresentationFormat>
  <Paragraphs>17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Wingdings</vt:lpstr>
      <vt:lpstr>Default Design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Template</dc:title>
  <dc:creator>Presentation Magazine</dc:creator>
  <cp:lastModifiedBy>Jonty Pearce</cp:lastModifiedBy>
  <cp:revision>12</cp:revision>
  <dcterms:created xsi:type="dcterms:W3CDTF">2006-11-27T04:22:40Z</dcterms:created>
  <dcterms:modified xsi:type="dcterms:W3CDTF">2015-02-22T11:12:17Z</dcterms:modified>
</cp:coreProperties>
</file>