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48" autoAdjust="0"/>
    <p:restoredTop sz="94660"/>
  </p:normalViewPr>
  <p:slideViewPr>
    <p:cSldViewPr snapToObjects="1">
      <p:cViewPr varScale="1">
        <p:scale>
          <a:sx n="82" d="100"/>
          <a:sy n="82" d="100"/>
        </p:scale>
        <p:origin x="-2502"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D79D0203-E46F-4065-A29D-F48E272679AA}" type="slidenum">
              <a:rPr lang="en-US" altLang="en-US"/>
              <a:pPr>
                <a:defRPr/>
              </a:pPr>
              <a:t>‹#›</a:t>
            </a:fld>
            <a:endParaRPr lang="en-US" altLang="en-US"/>
          </a:p>
        </p:txBody>
      </p:sp>
    </p:spTree>
    <p:extLst>
      <p:ext uri="{BB962C8B-B14F-4D97-AF65-F5344CB8AC3E}">
        <p14:creationId xmlns:p14="http://schemas.microsoft.com/office/powerpoint/2010/main" val="15586491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CF039229-1327-4BD6-9E89-E165DABB382B}"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47986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148B5066-815B-4572-88B6-DBD72128792F}"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69405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8204B76-D1E9-4DA3-953C-C04DFE4CEBA8}" type="slidenum">
              <a:rPr lang="en-US" altLang="en-US"/>
              <a:pPr>
                <a:defRPr/>
              </a:pPr>
              <a:t>‹#›</a:t>
            </a:fld>
            <a:endParaRPr lang="en-US" altLang="en-US"/>
          </a:p>
        </p:txBody>
      </p:sp>
    </p:spTree>
    <p:extLst>
      <p:ext uri="{BB962C8B-B14F-4D97-AF65-F5344CB8AC3E}">
        <p14:creationId xmlns:p14="http://schemas.microsoft.com/office/powerpoint/2010/main" val="1024427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8FDA6B2-1100-42FB-9F03-FBBC18A2AF43}" type="slidenum">
              <a:rPr lang="en-US" altLang="en-US"/>
              <a:pPr>
                <a:defRPr/>
              </a:pPr>
              <a:t>‹#›</a:t>
            </a:fld>
            <a:endParaRPr lang="en-US" altLang="en-US"/>
          </a:p>
        </p:txBody>
      </p:sp>
    </p:spTree>
    <p:extLst>
      <p:ext uri="{BB962C8B-B14F-4D97-AF65-F5344CB8AC3E}">
        <p14:creationId xmlns:p14="http://schemas.microsoft.com/office/powerpoint/2010/main" val="339280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F337CDD-BFFC-4FCF-9C6A-A967041BA32D}" type="slidenum">
              <a:rPr lang="en-US" altLang="en-US"/>
              <a:pPr>
                <a:defRPr/>
              </a:pPr>
              <a:t>‹#›</a:t>
            </a:fld>
            <a:endParaRPr lang="en-US" altLang="en-US"/>
          </a:p>
        </p:txBody>
      </p:sp>
    </p:spTree>
    <p:extLst>
      <p:ext uri="{BB962C8B-B14F-4D97-AF65-F5344CB8AC3E}">
        <p14:creationId xmlns:p14="http://schemas.microsoft.com/office/powerpoint/2010/main" val="3956463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875D22E-1117-498F-BC89-EFE8130A61BC}" type="slidenum">
              <a:rPr lang="en-US" altLang="en-US"/>
              <a:pPr>
                <a:defRPr/>
              </a:pPr>
              <a:t>‹#›</a:t>
            </a:fld>
            <a:endParaRPr lang="en-US" altLang="en-US"/>
          </a:p>
        </p:txBody>
      </p:sp>
    </p:spTree>
    <p:extLst>
      <p:ext uri="{BB962C8B-B14F-4D97-AF65-F5344CB8AC3E}">
        <p14:creationId xmlns:p14="http://schemas.microsoft.com/office/powerpoint/2010/main" val="3629393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A78E583-DD7B-474A-89BC-80B9BC1E9DCA}" type="slidenum">
              <a:rPr lang="en-US" altLang="en-US"/>
              <a:pPr>
                <a:defRPr/>
              </a:pPr>
              <a:t>‹#›</a:t>
            </a:fld>
            <a:endParaRPr lang="en-US" altLang="en-US"/>
          </a:p>
        </p:txBody>
      </p:sp>
    </p:spTree>
    <p:extLst>
      <p:ext uri="{BB962C8B-B14F-4D97-AF65-F5344CB8AC3E}">
        <p14:creationId xmlns:p14="http://schemas.microsoft.com/office/powerpoint/2010/main" val="3456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17EE13A-AE64-487C-B050-1EF297CFA88B}" type="slidenum">
              <a:rPr lang="en-US" altLang="en-US"/>
              <a:pPr>
                <a:defRPr/>
              </a:pPr>
              <a:t>‹#›</a:t>
            </a:fld>
            <a:endParaRPr lang="en-US" altLang="en-US"/>
          </a:p>
        </p:txBody>
      </p:sp>
    </p:spTree>
    <p:extLst>
      <p:ext uri="{BB962C8B-B14F-4D97-AF65-F5344CB8AC3E}">
        <p14:creationId xmlns:p14="http://schemas.microsoft.com/office/powerpoint/2010/main" val="611545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DC9B4E6-D54B-4824-B780-C1804BC00630}" type="slidenum">
              <a:rPr lang="en-US" altLang="en-US"/>
              <a:pPr>
                <a:defRPr/>
              </a:pPr>
              <a:t>‹#›</a:t>
            </a:fld>
            <a:endParaRPr lang="en-US" altLang="en-US"/>
          </a:p>
        </p:txBody>
      </p:sp>
    </p:spTree>
    <p:extLst>
      <p:ext uri="{BB962C8B-B14F-4D97-AF65-F5344CB8AC3E}">
        <p14:creationId xmlns:p14="http://schemas.microsoft.com/office/powerpoint/2010/main" val="1757456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A594125A-2D84-4C9E-87AC-0FC68EA4D5E7}" type="slidenum">
              <a:rPr lang="en-US" altLang="en-US"/>
              <a:pPr>
                <a:defRPr/>
              </a:pPr>
              <a:t>‹#›</a:t>
            </a:fld>
            <a:endParaRPr lang="en-US" altLang="en-US"/>
          </a:p>
        </p:txBody>
      </p:sp>
    </p:spTree>
    <p:extLst>
      <p:ext uri="{BB962C8B-B14F-4D97-AF65-F5344CB8AC3E}">
        <p14:creationId xmlns:p14="http://schemas.microsoft.com/office/powerpoint/2010/main" val="64370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0236CF8-6A80-4611-8342-18ECC08E3471}" type="slidenum">
              <a:rPr lang="en-US" altLang="en-US"/>
              <a:pPr>
                <a:defRPr/>
              </a:pPr>
              <a:t>‹#›</a:t>
            </a:fld>
            <a:endParaRPr lang="en-US" altLang="en-US"/>
          </a:p>
        </p:txBody>
      </p:sp>
    </p:spTree>
    <p:extLst>
      <p:ext uri="{BB962C8B-B14F-4D97-AF65-F5344CB8AC3E}">
        <p14:creationId xmlns:p14="http://schemas.microsoft.com/office/powerpoint/2010/main" val="3034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9632C0E-BD34-479E-8AE2-C278BA97BDE1}" type="slidenum">
              <a:rPr lang="en-US" altLang="en-US"/>
              <a:pPr>
                <a:defRPr/>
              </a:pPr>
              <a:t>‹#›</a:t>
            </a:fld>
            <a:endParaRPr lang="en-US" altLang="en-US"/>
          </a:p>
        </p:txBody>
      </p:sp>
    </p:spTree>
    <p:extLst>
      <p:ext uri="{BB962C8B-B14F-4D97-AF65-F5344CB8AC3E}">
        <p14:creationId xmlns:p14="http://schemas.microsoft.com/office/powerpoint/2010/main" val="2224149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AD63BDE-8067-4855-8F39-1CB12A8AE8F0}" type="slidenum">
              <a:rPr lang="en-US" altLang="en-US"/>
              <a:pPr>
                <a:defRPr/>
              </a:pPr>
              <a:t>‹#›</a:t>
            </a:fld>
            <a:endParaRPr lang="en-US" altLang="en-US"/>
          </a:p>
        </p:txBody>
      </p:sp>
    </p:spTree>
    <p:extLst>
      <p:ext uri="{BB962C8B-B14F-4D97-AF65-F5344CB8AC3E}">
        <p14:creationId xmlns:p14="http://schemas.microsoft.com/office/powerpoint/2010/main" val="1511206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B8779C8-DFB2-4367-B2F9-D5B0D5BEF82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9" descr="lights"/>
          <p:cNvPicPr>
            <a:picLocks noChangeAspect="1" noChangeArrowheads="1"/>
          </p:cNvPicPr>
          <p:nvPr/>
        </p:nvPicPr>
        <p:blipFill>
          <a:blip r:embed="rId3">
            <a:extLst>
              <a:ext uri="{28A0092B-C50C-407E-A947-70E740481C1C}">
                <a14:useLocalDpi xmlns:a14="http://schemas.microsoft.com/office/drawing/2010/main" val="0"/>
              </a:ext>
            </a:extLst>
          </a:blip>
          <a:srcRect t="3703"/>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5"/>
          <p:cNvSpPr txBox="1">
            <a:spLocks noChangeArrowheads="1"/>
          </p:cNvSpPr>
          <p:nvPr/>
        </p:nvSpPr>
        <p:spPr bwMode="auto">
          <a:xfrm>
            <a:off x="4005263" y="5348288"/>
            <a:ext cx="263207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000">
                <a:solidFill>
                  <a:schemeClr val="bg1"/>
                </a:solidFill>
              </a:rPr>
              <a:t>Merry</a:t>
            </a:r>
          </a:p>
          <a:p>
            <a:pPr algn="ctr" eaLnBrk="1" hangingPunct="1"/>
            <a:r>
              <a:rPr lang="en-GB" altLang="en-US" sz="4000">
                <a:solidFill>
                  <a:schemeClr val="bg1"/>
                </a:solidFill>
              </a:rPr>
              <a:t>Christmas</a:t>
            </a:r>
            <a:endParaRPr lang="en-US" altLang="en-US" sz="4000">
              <a:solidFill>
                <a:schemeClr val="bg1"/>
              </a:solidFill>
            </a:endParaRPr>
          </a:p>
        </p:txBody>
      </p:sp>
      <p:sp>
        <p:nvSpPr>
          <p:cNvPr id="3076" name="Text Box 6"/>
          <p:cNvSpPr txBox="1">
            <a:spLocks noChangeArrowheads="1"/>
          </p:cNvSpPr>
          <p:nvPr/>
        </p:nvSpPr>
        <p:spPr bwMode="auto">
          <a:xfrm rot="10800000">
            <a:off x="2405063" y="758825"/>
            <a:ext cx="2019300"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a:t>Free Christmas Cards from</a:t>
            </a:r>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173</Words>
  <Application>Microsoft Office PowerPoint</Application>
  <PresentationFormat>A4 Paper (210x297 mm)</PresentationFormat>
  <Paragraphs>19</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9</cp:revision>
  <dcterms:created xsi:type="dcterms:W3CDTF">2006-11-27T04:22:40Z</dcterms:created>
  <dcterms:modified xsi:type="dcterms:W3CDTF">2015-02-22T11:12:15Z</dcterms:modified>
</cp:coreProperties>
</file>