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D16E3437-1657-4DEC-A725-2364C8B01474}" type="slidenum">
              <a:rPr lang="en-US" altLang="en-US"/>
              <a:pPr>
                <a:defRPr/>
              </a:pPr>
              <a:t>‹#›</a:t>
            </a:fld>
            <a:endParaRPr lang="en-US" altLang="en-US"/>
          </a:p>
        </p:txBody>
      </p:sp>
    </p:spTree>
    <p:extLst>
      <p:ext uri="{BB962C8B-B14F-4D97-AF65-F5344CB8AC3E}">
        <p14:creationId xmlns:p14="http://schemas.microsoft.com/office/powerpoint/2010/main" val="42712902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608664C3-BB26-42EA-8351-57BEDDEC200B}"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42589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2C6C53B5-7474-482D-9BE3-414E22220A61}"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12484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318307-E7FF-4EC4-B8A0-70F3879BE374}" type="slidenum">
              <a:rPr lang="en-US" altLang="en-US"/>
              <a:pPr>
                <a:defRPr/>
              </a:pPr>
              <a:t>‹#›</a:t>
            </a:fld>
            <a:endParaRPr lang="en-US" altLang="en-US"/>
          </a:p>
        </p:txBody>
      </p:sp>
    </p:spTree>
    <p:extLst>
      <p:ext uri="{BB962C8B-B14F-4D97-AF65-F5344CB8AC3E}">
        <p14:creationId xmlns:p14="http://schemas.microsoft.com/office/powerpoint/2010/main" val="4159771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723892D-5DC2-4A1B-91EA-0805F76636FD}" type="slidenum">
              <a:rPr lang="en-US" altLang="en-US"/>
              <a:pPr>
                <a:defRPr/>
              </a:pPr>
              <a:t>‹#›</a:t>
            </a:fld>
            <a:endParaRPr lang="en-US" altLang="en-US"/>
          </a:p>
        </p:txBody>
      </p:sp>
    </p:spTree>
    <p:extLst>
      <p:ext uri="{BB962C8B-B14F-4D97-AF65-F5344CB8AC3E}">
        <p14:creationId xmlns:p14="http://schemas.microsoft.com/office/powerpoint/2010/main" val="5364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B8AE16-9780-4B44-B519-A39E43DE5151}" type="slidenum">
              <a:rPr lang="en-US" altLang="en-US"/>
              <a:pPr>
                <a:defRPr/>
              </a:pPr>
              <a:t>‹#›</a:t>
            </a:fld>
            <a:endParaRPr lang="en-US" altLang="en-US"/>
          </a:p>
        </p:txBody>
      </p:sp>
    </p:spTree>
    <p:extLst>
      <p:ext uri="{BB962C8B-B14F-4D97-AF65-F5344CB8AC3E}">
        <p14:creationId xmlns:p14="http://schemas.microsoft.com/office/powerpoint/2010/main" val="38980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F994AF7-A6CC-456F-9839-7737E4D2996D}" type="slidenum">
              <a:rPr lang="en-US" altLang="en-US"/>
              <a:pPr>
                <a:defRPr/>
              </a:pPr>
              <a:t>‹#›</a:t>
            </a:fld>
            <a:endParaRPr lang="en-US" altLang="en-US"/>
          </a:p>
        </p:txBody>
      </p:sp>
    </p:spTree>
    <p:extLst>
      <p:ext uri="{BB962C8B-B14F-4D97-AF65-F5344CB8AC3E}">
        <p14:creationId xmlns:p14="http://schemas.microsoft.com/office/powerpoint/2010/main" val="794069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4DE616F-6572-4177-83F4-C0F31FD02D32}" type="slidenum">
              <a:rPr lang="en-US" altLang="en-US"/>
              <a:pPr>
                <a:defRPr/>
              </a:pPr>
              <a:t>‹#›</a:t>
            </a:fld>
            <a:endParaRPr lang="en-US" altLang="en-US"/>
          </a:p>
        </p:txBody>
      </p:sp>
    </p:spTree>
    <p:extLst>
      <p:ext uri="{BB962C8B-B14F-4D97-AF65-F5344CB8AC3E}">
        <p14:creationId xmlns:p14="http://schemas.microsoft.com/office/powerpoint/2010/main" val="4050360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B5CB5ED-9B94-4D3F-9495-5CBEE45F84E5}" type="slidenum">
              <a:rPr lang="en-US" altLang="en-US"/>
              <a:pPr>
                <a:defRPr/>
              </a:pPr>
              <a:t>‹#›</a:t>
            </a:fld>
            <a:endParaRPr lang="en-US" altLang="en-US"/>
          </a:p>
        </p:txBody>
      </p:sp>
    </p:spTree>
    <p:extLst>
      <p:ext uri="{BB962C8B-B14F-4D97-AF65-F5344CB8AC3E}">
        <p14:creationId xmlns:p14="http://schemas.microsoft.com/office/powerpoint/2010/main" val="3333227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11B957B-0EBA-4DC3-B199-7060BB12EBAC}" type="slidenum">
              <a:rPr lang="en-US" altLang="en-US"/>
              <a:pPr>
                <a:defRPr/>
              </a:pPr>
              <a:t>‹#›</a:t>
            </a:fld>
            <a:endParaRPr lang="en-US" altLang="en-US"/>
          </a:p>
        </p:txBody>
      </p:sp>
    </p:spTree>
    <p:extLst>
      <p:ext uri="{BB962C8B-B14F-4D97-AF65-F5344CB8AC3E}">
        <p14:creationId xmlns:p14="http://schemas.microsoft.com/office/powerpoint/2010/main" val="2153664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B2695E9-4E5A-4C2C-BCA4-A736AA8DE3C5}" type="slidenum">
              <a:rPr lang="en-US" altLang="en-US"/>
              <a:pPr>
                <a:defRPr/>
              </a:pPr>
              <a:t>‹#›</a:t>
            </a:fld>
            <a:endParaRPr lang="en-US" altLang="en-US"/>
          </a:p>
        </p:txBody>
      </p:sp>
    </p:spTree>
    <p:extLst>
      <p:ext uri="{BB962C8B-B14F-4D97-AF65-F5344CB8AC3E}">
        <p14:creationId xmlns:p14="http://schemas.microsoft.com/office/powerpoint/2010/main" val="102568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BE991DE-B9BE-443E-8CCB-27F08C34F3B6}" type="slidenum">
              <a:rPr lang="en-US" altLang="en-US"/>
              <a:pPr>
                <a:defRPr/>
              </a:pPr>
              <a:t>‹#›</a:t>
            </a:fld>
            <a:endParaRPr lang="en-US" altLang="en-US"/>
          </a:p>
        </p:txBody>
      </p:sp>
    </p:spTree>
    <p:extLst>
      <p:ext uri="{BB962C8B-B14F-4D97-AF65-F5344CB8AC3E}">
        <p14:creationId xmlns:p14="http://schemas.microsoft.com/office/powerpoint/2010/main" val="56501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616C7FC-DD12-4EF8-B20B-CB011C33849D}" type="slidenum">
              <a:rPr lang="en-US" altLang="en-US"/>
              <a:pPr>
                <a:defRPr/>
              </a:pPr>
              <a:t>‹#›</a:t>
            </a:fld>
            <a:endParaRPr lang="en-US" altLang="en-US"/>
          </a:p>
        </p:txBody>
      </p:sp>
    </p:spTree>
    <p:extLst>
      <p:ext uri="{BB962C8B-B14F-4D97-AF65-F5344CB8AC3E}">
        <p14:creationId xmlns:p14="http://schemas.microsoft.com/office/powerpoint/2010/main" val="266196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908BC3-B6E7-45FF-BE72-02D453E28762}" type="slidenum">
              <a:rPr lang="en-US" altLang="en-US"/>
              <a:pPr>
                <a:defRPr/>
              </a:pPr>
              <a:t>‹#›</a:t>
            </a:fld>
            <a:endParaRPr lang="en-US" altLang="en-US"/>
          </a:p>
        </p:txBody>
      </p:sp>
    </p:spTree>
    <p:extLst>
      <p:ext uri="{BB962C8B-B14F-4D97-AF65-F5344CB8AC3E}">
        <p14:creationId xmlns:p14="http://schemas.microsoft.com/office/powerpoint/2010/main" val="37949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FB7F493-4899-4A5C-9DA8-BD29E804E3C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christtreevectligh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953000"/>
            <a:ext cx="68580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5"/>
          <p:cNvSpPr txBox="1">
            <a:spLocks noChangeArrowheads="1"/>
          </p:cNvSpPr>
          <p:nvPr/>
        </p:nvSpPr>
        <p:spPr bwMode="auto">
          <a:xfrm>
            <a:off x="404813" y="5205413"/>
            <a:ext cx="2471737"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000">
                <a:solidFill>
                  <a:schemeClr val="bg1"/>
                </a:solidFill>
              </a:rPr>
              <a:t>Merry </a:t>
            </a:r>
          </a:p>
          <a:p>
            <a:pPr eaLnBrk="1" hangingPunct="1"/>
            <a:r>
              <a:rPr lang="en-GB" altLang="en-US" sz="4000">
                <a:solidFill>
                  <a:schemeClr val="bg1"/>
                </a:solidFill>
              </a:rPr>
              <a:t>Christmas</a:t>
            </a:r>
            <a:endParaRPr lang="en-US" altLang="en-US" sz="4000">
              <a:solidFill>
                <a:schemeClr val="bg1"/>
              </a:solidFill>
            </a:endParaRPr>
          </a:p>
        </p:txBody>
      </p:sp>
      <p:sp>
        <p:nvSpPr>
          <p:cNvPr id="3076" name="Text Box 6"/>
          <p:cNvSpPr txBox="1">
            <a:spLocks noChangeArrowheads="1"/>
          </p:cNvSpPr>
          <p:nvPr/>
        </p:nvSpPr>
        <p:spPr bwMode="auto">
          <a:xfrm rot="10800000">
            <a:off x="2405063" y="758825"/>
            <a:ext cx="20193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173</Words>
  <Application>Microsoft Office PowerPoint</Application>
  <PresentationFormat>A4 Paper (210x297 mm)</PresentationFormat>
  <Paragraphs>19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6</cp:revision>
  <dcterms:created xsi:type="dcterms:W3CDTF">2006-11-27T04:22:40Z</dcterms:created>
  <dcterms:modified xsi:type="dcterms:W3CDTF">2015-02-22T11:12:13Z</dcterms:modified>
</cp:coreProperties>
</file>