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5" r:id="rId2"/>
    <p:sldId id="266" r:id="rId3"/>
    <p:sldId id="267" r:id="rId4"/>
    <p:sldId id="270" r:id="rId5"/>
    <p:sldId id="269" r:id="rId6"/>
    <p:sldId id="271" r:id="rId7"/>
    <p:sldId id="272" r:id="rId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snapToObjects="1">
      <p:cViewPr>
        <p:scale>
          <a:sx n="125" d="100"/>
          <a:sy n="125" d="100"/>
        </p:scale>
        <p:origin x="-114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0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3D5A46C0-77BB-46D9-9084-9F8629C42FBF}" type="slidenum">
              <a:rPr lang="en-US" altLang="en-US"/>
              <a:pPr>
                <a:defRPr/>
              </a:pPr>
              <a:t>‹#›</a:t>
            </a:fld>
            <a:endParaRPr lang="en-US" altLang="en-US"/>
          </a:p>
        </p:txBody>
      </p:sp>
    </p:spTree>
    <p:extLst>
      <p:ext uri="{BB962C8B-B14F-4D97-AF65-F5344CB8AC3E}">
        <p14:creationId xmlns:p14="http://schemas.microsoft.com/office/powerpoint/2010/main" val="9109803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B75BD16-41D1-4611-A7C4-EA78CCDD5386}" type="slidenum">
              <a:rPr lang="en-US" altLang="en-US"/>
              <a:pPr/>
              <a:t>1</a:t>
            </a:fld>
            <a:endParaRPr lang="en-US" altLang="en-US"/>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29413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AFF2E35-C326-4876-87AA-6378295CE960}" type="slidenum">
              <a:rPr lang="en-US" altLang="en-US"/>
              <a:pPr/>
              <a:t>2</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026490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0A1AB78-23B0-4380-9D5C-A3E11F6D172D}" type="slidenum">
              <a:rPr lang="en-US" altLang="en-US"/>
              <a:pPr/>
              <a:t>3</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1691654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FC2BFB9-E56F-4DE6-A0F2-DA4C51058020}" type="slidenum">
              <a:rPr lang="en-US" altLang="en-US"/>
              <a:pPr/>
              <a:t>4</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7262968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896591E-1B09-433A-B1E3-715D18B53C38}" type="slidenum">
              <a:rPr lang="en-US" altLang="en-US"/>
              <a:pPr/>
              <a:t>5</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8891530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A4F02DB-B2DC-4007-83CD-85A342D91993}" type="slidenum">
              <a:rPr lang="en-US" altLang="en-US"/>
              <a:pPr/>
              <a:t>6</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140364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FEABB41-4955-450A-8721-EBDB1EDC488D}" type="slidenum">
              <a:rPr lang="en-US" altLang="en-US"/>
              <a:pPr/>
              <a:t>7</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053927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F9EFAF1-6A55-40FF-A743-136D2E308D81}" type="slidenum">
              <a:rPr lang="en-US" altLang="en-US"/>
              <a:pPr>
                <a:defRPr/>
              </a:pPr>
              <a:t>‹#›</a:t>
            </a:fld>
            <a:endParaRPr lang="en-US" altLang="en-US"/>
          </a:p>
        </p:txBody>
      </p:sp>
    </p:spTree>
    <p:extLst>
      <p:ext uri="{BB962C8B-B14F-4D97-AF65-F5344CB8AC3E}">
        <p14:creationId xmlns:p14="http://schemas.microsoft.com/office/powerpoint/2010/main" val="4251175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DE29C8A-4249-408F-87AB-284ADCDA4DE6}" type="slidenum">
              <a:rPr lang="en-US" altLang="en-US"/>
              <a:pPr>
                <a:defRPr/>
              </a:pPr>
              <a:t>‹#›</a:t>
            </a:fld>
            <a:endParaRPr lang="en-US" altLang="en-US"/>
          </a:p>
        </p:txBody>
      </p:sp>
    </p:spTree>
    <p:extLst>
      <p:ext uri="{BB962C8B-B14F-4D97-AF65-F5344CB8AC3E}">
        <p14:creationId xmlns:p14="http://schemas.microsoft.com/office/powerpoint/2010/main" val="2823802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134421E-79B3-4515-A5AA-7EDDADD0B8A2}" type="slidenum">
              <a:rPr lang="en-US" altLang="en-US"/>
              <a:pPr>
                <a:defRPr/>
              </a:pPr>
              <a:t>‹#›</a:t>
            </a:fld>
            <a:endParaRPr lang="en-US" altLang="en-US"/>
          </a:p>
        </p:txBody>
      </p:sp>
    </p:spTree>
    <p:extLst>
      <p:ext uri="{BB962C8B-B14F-4D97-AF65-F5344CB8AC3E}">
        <p14:creationId xmlns:p14="http://schemas.microsoft.com/office/powerpoint/2010/main" val="584691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E1B6C2C6-1471-4ACA-9E05-5E5FAD8A6D06}" type="slidenum">
              <a:rPr lang="en-US" altLang="en-US"/>
              <a:pPr>
                <a:defRPr/>
              </a:pPr>
              <a:t>‹#›</a:t>
            </a:fld>
            <a:endParaRPr lang="en-US" altLang="en-US"/>
          </a:p>
        </p:txBody>
      </p:sp>
    </p:spTree>
    <p:extLst>
      <p:ext uri="{BB962C8B-B14F-4D97-AF65-F5344CB8AC3E}">
        <p14:creationId xmlns:p14="http://schemas.microsoft.com/office/powerpoint/2010/main" val="3333018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B5B77C1-8B93-48B2-BE66-956560994153}" type="slidenum">
              <a:rPr lang="en-US" altLang="en-US"/>
              <a:pPr>
                <a:defRPr/>
              </a:pPr>
              <a:t>‹#›</a:t>
            </a:fld>
            <a:endParaRPr lang="en-US" altLang="en-US"/>
          </a:p>
        </p:txBody>
      </p:sp>
    </p:spTree>
    <p:extLst>
      <p:ext uri="{BB962C8B-B14F-4D97-AF65-F5344CB8AC3E}">
        <p14:creationId xmlns:p14="http://schemas.microsoft.com/office/powerpoint/2010/main" val="780199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2C10AF8-BA2C-45F4-A264-A1C86620BEC7}" type="slidenum">
              <a:rPr lang="en-US" altLang="en-US"/>
              <a:pPr>
                <a:defRPr/>
              </a:pPr>
              <a:t>‹#›</a:t>
            </a:fld>
            <a:endParaRPr lang="en-US" altLang="en-US"/>
          </a:p>
        </p:txBody>
      </p:sp>
    </p:spTree>
    <p:extLst>
      <p:ext uri="{BB962C8B-B14F-4D97-AF65-F5344CB8AC3E}">
        <p14:creationId xmlns:p14="http://schemas.microsoft.com/office/powerpoint/2010/main" val="2278588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8705FB4-6B50-44E8-A657-593715E6CFBD}" type="slidenum">
              <a:rPr lang="en-US" altLang="en-US"/>
              <a:pPr>
                <a:defRPr/>
              </a:pPr>
              <a:t>‹#›</a:t>
            </a:fld>
            <a:endParaRPr lang="en-US" altLang="en-US"/>
          </a:p>
        </p:txBody>
      </p:sp>
    </p:spTree>
    <p:extLst>
      <p:ext uri="{BB962C8B-B14F-4D97-AF65-F5344CB8AC3E}">
        <p14:creationId xmlns:p14="http://schemas.microsoft.com/office/powerpoint/2010/main" val="4277041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80CDBF85-6161-4F50-8618-F83556DB221D}" type="slidenum">
              <a:rPr lang="en-US" altLang="en-US"/>
              <a:pPr>
                <a:defRPr/>
              </a:pPr>
              <a:t>‹#›</a:t>
            </a:fld>
            <a:endParaRPr lang="en-US" altLang="en-US"/>
          </a:p>
        </p:txBody>
      </p:sp>
    </p:spTree>
    <p:extLst>
      <p:ext uri="{BB962C8B-B14F-4D97-AF65-F5344CB8AC3E}">
        <p14:creationId xmlns:p14="http://schemas.microsoft.com/office/powerpoint/2010/main" val="2992001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B6D7DFDB-CDA9-46A8-92C6-73A85340E379}" type="slidenum">
              <a:rPr lang="en-US" altLang="en-US"/>
              <a:pPr>
                <a:defRPr/>
              </a:pPr>
              <a:t>‹#›</a:t>
            </a:fld>
            <a:endParaRPr lang="en-US" altLang="en-US"/>
          </a:p>
        </p:txBody>
      </p:sp>
    </p:spTree>
    <p:extLst>
      <p:ext uri="{BB962C8B-B14F-4D97-AF65-F5344CB8AC3E}">
        <p14:creationId xmlns:p14="http://schemas.microsoft.com/office/powerpoint/2010/main" val="4188761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D69F1123-F2AA-4632-8573-D92D75B6049B}" type="slidenum">
              <a:rPr lang="en-US" altLang="en-US"/>
              <a:pPr>
                <a:defRPr/>
              </a:pPr>
              <a:t>‹#›</a:t>
            </a:fld>
            <a:endParaRPr lang="en-US" altLang="en-US"/>
          </a:p>
        </p:txBody>
      </p:sp>
    </p:spTree>
    <p:extLst>
      <p:ext uri="{BB962C8B-B14F-4D97-AF65-F5344CB8AC3E}">
        <p14:creationId xmlns:p14="http://schemas.microsoft.com/office/powerpoint/2010/main" val="2491380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771F4FB-C995-4A70-859D-81A6C32408DA}" type="slidenum">
              <a:rPr lang="en-US" altLang="en-US"/>
              <a:pPr>
                <a:defRPr/>
              </a:pPr>
              <a:t>‹#›</a:t>
            </a:fld>
            <a:endParaRPr lang="en-US" altLang="en-US"/>
          </a:p>
        </p:txBody>
      </p:sp>
    </p:spTree>
    <p:extLst>
      <p:ext uri="{BB962C8B-B14F-4D97-AF65-F5344CB8AC3E}">
        <p14:creationId xmlns:p14="http://schemas.microsoft.com/office/powerpoint/2010/main" val="3041036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79B4710-D9CC-4BE4-B9E9-AF173E078CAD}" type="slidenum">
              <a:rPr lang="en-US" altLang="en-US"/>
              <a:pPr>
                <a:defRPr/>
              </a:pPr>
              <a:t>‹#›</a:t>
            </a:fld>
            <a:endParaRPr lang="en-US" altLang="en-US"/>
          </a:p>
        </p:txBody>
      </p:sp>
    </p:spTree>
    <p:extLst>
      <p:ext uri="{BB962C8B-B14F-4D97-AF65-F5344CB8AC3E}">
        <p14:creationId xmlns:p14="http://schemas.microsoft.com/office/powerpoint/2010/main" val="3993528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AE148DC1-FA76-4E75-8F48-979BF0ABA45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8532813" y="6300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4</a:t>
            </a:r>
            <a:endParaRPr lang="en-US" altLang="en-US" sz="900" b="1"/>
          </a:p>
        </p:txBody>
      </p:sp>
      <p:sp>
        <p:nvSpPr>
          <p:cNvPr id="3075" name="Rectangle 3"/>
          <p:cNvSpPr>
            <a:spLocks noChangeArrowheads="1"/>
          </p:cNvSpPr>
          <p:nvPr/>
        </p:nvSpPr>
        <p:spPr bwMode="auto">
          <a:xfrm>
            <a:off x="8172450" y="6300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3</a:t>
            </a:r>
            <a:endParaRPr lang="en-US" altLang="en-US" sz="900" b="1"/>
          </a:p>
        </p:txBody>
      </p:sp>
      <p:sp>
        <p:nvSpPr>
          <p:cNvPr id="3076" name="Rectangle 4"/>
          <p:cNvSpPr>
            <a:spLocks noChangeArrowheads="1"/>
          </p:cNvSpPr>
          <p:nvPr/>
        </p:nvSpPr>
        <p:spPr bwMode="auto">
          <a:xfrm>
            <a:off x="7812088" y="6300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3077" name="Rectangle 5"/>
          <p:cNvSpPr>
            <a:spLocks noChangeArrowheads="1"/>
          </p:cNvSpPr>
          <p:nvPr/>
        </p:nvSpPr>
        <p:spPr bwMode="auto">
          <a:xfrm>
            <a:off x="7453313" y="6300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3078" name="Rectangle 6"/>
          <p:cNvSpPr>
            <a:spLocks noChangeArrowheads="1"/>
          </p:cNvSpPr>
          <p:nvPr/>
        </p:nvSpPr>
        <p:spPr bwMode="auto">
          <a:xfrm>
            <a:off x="7092950" y="6300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3079" name="Rectangle 7"/>
          <p:cNvSpPr>
            <a:spLocks noChangeArrowheads="1"/>
          </p:cNvSpPr>
          <p:nvPr/>
        </p:nvSpPr>
        <p:spPr bwMode="auto">
          <a:xfrm>
            <a:off x="6732588" y="6300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3080" name="Rectangle 8"/>
          <p:cNvSpPr>
            <a:spLocks noChangeArrowheads="1"/>
          </p:cNvSpPr>
          <p:nvPr/>
        </p:nvSpPr>
        <p:spPr bwMode="auto">
          <a:xfrm>
            <a:off x="6372225" y="6300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3081" name="Rectangle 9"/>
          <p:cNvSpPr>
            <a:spLocks noChangeArrowheads="1"/>
          </p:cNvSpPr>
          <p:nvPr/>
        </p:nvSpPr>
        <p:spPr bwMode="auto">
          <a:xfrm>
            <a:off x="5472113" y="6300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30</a:t>
            </a:r>
            <a:endParaRPr lang="en-US" altLang="en-US" sz="900" b="1"/>
          </a:p>
        </p:txBody>
      </p:sp>
      <p:sp>
        <p:nvSpPr>
          <p:cNvPr id="3082" name="Rectangle 10"/>
          <p:cNvSpPr>
            <a:spLocks noChangeArrowheads="1"/>
          </p:cNvSpPr>
          <p:nvPr/>
        </p:nvSpPr>
        <p:spPr bwMode="auto">
          <a:xfrm>
            <a:off x="5111750" y="6300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29</a:t>
            </a:r>
            <a:endParaRPr lang="en-US" altLang="en-US" sz="900" b="1"/>
          </a:p>
        </p:txBody>
      </p:sp>
      <p:sp>
        <p:nvSpPr>
          <p:cNvPr id="3083" name="Rectangle 11"/>
          <p:cNvSpPr>
            <a:spLocks noChangeArrowheads="1"/>
          </p:cNvSpPr>
          <p:nvPr/>
        </p:nvSpPr>
        <p:spPr bwMode="auto">
          <a:xfrm>
            <a:off x="4751388" y="6300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3084" name="Rectangle 12"/>
          <p:cNvSpPr>
            <a:spLocks noChangeArrowheads="1"/>
          </p:cNvSpPr>
          <p:nvPr/>
        </p:nvSpPr>
        <p:spPr bwMode="auto">
          <a:xfrm>
            <a:off x="4391025" y="6300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3085" name="Rectangle 13"/>
          <p:cNvSpPr>
            <a:spLocks noChangeArrowheads="1"/>
          </p:cNvSpPr>
          <p:nvPr/>
        </p:nvSpPr>
        <p:spPr bwMode="auto">
          <a:xfrm>
            <a:off x="4032250" y="6300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3086" name="Rectangle 14"/>
          <p:cNvSpPr>
            <a:spLocks noChangeArrowheads="1"/>
          </p:cNvSpPr>
          <p:nvPr/>
        </p:nvSpPr>
        <p:spPr bwMode="auto">
          <a:xfrm>
            <a:off x="3671888" y="6300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3087" name="Rectangle 15"/>
          <p:cNvSpPr>
            <a:spLocks noChangeArrowheads="1"/>
          </p:cNvSpPr>
          <p:nvPr/>
        </p:nvSpPr>
        <p:spPr bwMode="auto">
          <a:xfrm>
            <a:off x="3311525" y="6300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3088" name="Rectangle 16"/>
          <p:cNvSpPr>
            <a:spLocks noChangeArrowheads="1"/>
          </p:cNvSpPr>
          <p:nvPr/>
        </p:nvSpPr>
        <p:spPr bwMode="auto">
          <a:xfrm>
            <a:off x="2411413" y="6300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2</a:t>
            </a:r>
            <a:endParaRPr lang="en-US" altLang="en-US" sz="900" b="1"/>
          </a:p>
        </p:txBody>
      </p:sp>
      <p:sp>
        <p:nvSpPr>
          <p:cNvPr id="3089" name="Rectangle 17"/>
          <p:cNvSpPr>
            <a:spLocks noChangeArrowheads="1"/>
          </p:cNvSpPr>
          <p:nvPr/>
        </p:nvSpPr>
        <p:spPr bwMode="auto">
          <a:xfrm>
            <a:off x="2051050" y="6300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1</a:t>
            </a:r>
            <a:endParaRPr lang="en-US" altLang="en-US" sz="900" b="1"/>
          </a:p>
        </p:txBody>
      </p:sp>
      <p:sp>
        <p:nvSpPr>
          <p:cNvPr id="3090" name="Rectangle 18"/>
          <p:cNvSpPr>
            <a:spLocks noChangeArrowheads="1"/>
          </p:cNvSpPr>
          <p:nvPr/>
        </p:nvSpPr>
        <p:spPr bwMode="auto">
          <a:xfrm>
            <a:off x="1692275" y="6300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3091" name="Rectangle 19"/>
          <p:cNvSpPr>
            <a:spLocks noChangeArrowheads="1"/>
          </p:cNvSpPr>
          <p:nvPr/>
        </p:nvSpPr>
        <p:spPr bwMode="auto">
          <a:xfrm>
            <a:off x="1331913" y="6300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3092" name="Rectangle 20"/>
          <p:cNvSpPr>
            <a:spLocks noChangeArrowheads="1"/>
          </p:cNvSpPr>
          <p:nvPr/>
        </p:nvSpPr>
        <p:spPr bwMode="auto">
          <a:xfrm>
            <a:off x="971550" y="6300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3093" name="Rectangle 21"/>
          <p:cNvSpPr>
            <a:spLocks noChangeArrowheads="1"/>
          </p:cNvSpPr>
          <p:nvPr/>
        </p:nvSpPr>
        <p:spPr bwMode="auto">
          <a:xfrm>
            <a:off x="611188" y="6300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3094" name="Rectangle 22"/>
          <p:cNvSpPr>
            <a:spLocks noChangeArrowheads="1"/>
          </p:cNvSpPr>
          <p:nvPr/>
        </p:nvSpPr>
        <p:spPr bwMode="auto">
          <a:xfrm>
            <a:off x="250825" y="6300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3095" name="Rectangle 23"/>
          <p:cNvSpPr>
            <a:spLocks noChangeArrowheads="1"/>
          </p:cNvSpPr>
          <p:nvPr/>
        </p:nvSpPr>
        <p:spPr bwMode="auto">
          <a:xfrm>
            <a:off x="8532813" y="6121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28</a:t>
            </a:r>
            <a:endParaRPr lang="en-US" altLang="en-US" sz="900" b="1"/>
          </a:p>
        </p:txBody>
      </p:sp>
      <p:sp>
        <p:nvSpPr>
          <p:cNvPr id="3096" name="Rectangle 24"/>
          <p:cNvSpPr>
            <a:spLocks noChangeArrowheads="1"/>
          </p:cNvSpPr>
          <p:nvPr/>
        </p:nvSpPr>
        <p:spPr bwMode="auto">
          <a:xfrm>
            <a:off x="8172450" y="6121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27</a:t>
            </a:r>
            <a:endParaRPr lang="en-US" altLang="en-US" sz="900" b="1"/>
          </a:p>
        </p:txBody>
      </p:sp>
      <p:sp>
        <p:nvSpPr>
          <p:cNvPr id="3097" name="Rectangle 25"/>
          <p:cNvSpPr>
            <a:spLocks noChangeArrowheads="1"/>
          </p:cNvSpPr>
          <p:nvPr/>
        </p:nvSpPr>
        <p:spPr bwMode="auto">
          <a:xfrm>
            <a:off x="7812088" y="6121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3098" name="Rectangle 26"/>
          <p:cNvSpPr>
            <a:spLocks noChangeArrowheads="1"/>
          </p:cNvSpPr>
          <p:nvPr/>
        </p:nvSpPr>
        <p:spPr bwMode="auto">
          <a:xfrm>
            <a:off x="7453313" y="6121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3099" name="Rectangle 27"/>
          <p:cNvSpPr>
            <a:spLocks noChangeArrowheads="1"/>
          </p:cNvSpPr>
          <p:nvPr/>
        </p:nvSpPr>
        <p:spPr bwMode="auto">
          <a:xfrm>
            <a:off x="7092950" y="6121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3100" name="Rectangle 28"/>
          <p:cNvSpPr>
            <a:spLocks noChangeArrowheads="1"/>
          </p:cNvSpPr>
          <p:nvPr/>
        </p:nvSpPr>
        <p:spPr bwMode="auto">
          <a:xfrm>
            <a:off x="6732588" y="6121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3101" name="Rectangle 29"/>
          <p:cNvSpPr>
            <a:spLocks noChangeArrowheads="1"/>
          </p:cNvSpPr>
          <p:nvPr/>
        </p:nvSpPr>
        <p:spPr bwMode="auto">
          <a:xfrm>
            <a:off x="6372225" y="6121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3102" name="Rectangle 30"/>
          <p:cNvSpPr>
            <a:spLocks noChangeArrowheads="1"/>
          </p:cNvSpPr>
          <p:nvPr/>
        </p:nvSpPr>
        <p:spPr bwMode="auto">
          <a:xfrm>
            <a:off x="5472113" y="6121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23</a:t>
            </a:r>
            <a:endParaRPr lang="en-US" altLang="en-US" sz="900" b="1"/>
          </a:p>
        </p:txBody>
      </p:sp>
      <p:sp>
        <p:nvSpPr>
          <p:cNvPr id="3103" name="Rectangle 31"/>
          <p:cNvSpPr>
            <a:spLocks noChangeArrowheads="1"/>
          </p:cNvSpPr>
          <p:nvPr/>
        </p:nvSpPr>
        <p:spPr bwMode="auto">
          <a:xfrm>
            <a:off x="5111750" y="6121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22</a:t>
            </a:r>
            <a:endParaRPr lang="en-US" altLang="en-US" sz="900" b="1"/>
          </a:p>
        </p:txBody>
      </p:sp>
      <p:sp>
        <p:nvSpPr>
          <p:cNvPr id="3104" name="Rectangle 32"/>
          <p:cNvSpPr>
            <a:spLocks noChangeArrowheads="1"/>
          </p:cNvSpPr>
          <p:nvPr/>
        </p:nvSpPr>
        <p:spPr bwMode="auto">
          <a:xfrm>
            <a:off x="4751388" y="6121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3105" name="Rectangle 33"/>
          <p:cNvSpPr>
            <a:spLocks noChangeArrowheads="1"/>
          </p:cNvSpPr>
          <p:nvPr/>
        </p:nvSpPr>
        <p:spPr bwMode="auto">
          <a:xfrm>
            <a:off x="4391025" y="6121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3106" name="Rectangle 34"/>
          <p:cNvSpPr>
            <a:spLocks noChangeArrowheads="1"/>
          </p:cNvSpPr>
          <p:nvPr/>
        </p:nvSpPr>
        <p:spPr bwMode="auto">
          <a:xfrm>
            <a:off x="4032250" y="6121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3107" name="Rectangle 35"/>
          <p:cNvSpPr>
            <a:spLocks noChangeArrowheads="1"/>
          </p:cNvSpPr>
          <p:nvPr/>
        </p:nvSpPr>
        <p:spPr bwMode="auto">
          <a:xfrm>
            <a:off x="3671888" y="6121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3108" name="Rectangle 36"/>
          <p:cNvSpPr>
            <a:spLocks noChangeArrowheads="1"/>
          </p:cNvSpPr>
          <p:nvPr/>
        </p:nvSpPr>
        <p:spPr bwMode="auto">
          <a:xfrm>
            <a:off x="3311525" y="6121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3109" name="Rectangle 37"/>
          <p:cNvSpPr>
            <a:spLocks noChangeArrowheads="1"/>
          </p:cNvSpPr>
          <p:nvPr/>
        </p:nvSpPr>
        <p:spPr bwMode="auto">
          <a:xfrm>
            <a:off x="2411413" y="6121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26</a:t>
            </a:r>
            <a:endParaRPr lang="en-US" altLang="en-US" sz="900" b="1"/>
          </a:p>
        </p:txBody>
      </p:sp>
      <p:sp>
        <p:nvSpPr>
          <p:cNvPr id="3110" name="Rectangle 38"/>
          <p:cNvSpPr>
            <a:spLocks noChangeArrowheads="1"/>
          </p:cNvSpPr>
          <p:nvPr/>
        </p:nvSpPr>
        <p:spPr bwMode="auto">
          <a:xfrm>
            <a:off x="2051050" y="6121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25</a:t>
            </a:r>
            <a:endParaRPr lang="en-US" altLang="en-US" sz="900" b="1"/>
          </a:p>
        </p:txBody>
      </p:sp>
      <p:sp>
        <p:nvSpPr>
          <p:cNvPr id="3111" name="Rectangle 39"/>
          <p:cNvSpPr>
            <a:spLocks noChangeArrowheads="1"/>
          </p:cNvSpPr>
          <p:nvPr/>
        </p:nvSpPr>
        <p:spPr bwMode="auto">
          <a:xfrm>
            <a:off x="1692275" y="6121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3112" name="Rectangle 40"/>
          <p:cNvSpPr>
            <a:spLocks noChangeArrowheads="1"/>
          </p:cNvSpPr>
          <p:nvPr/>
        </p:nvSpPr>
        <p:spPr bwMode="auto">
          <a:xfrm>
            <a:off x="1331913" y="6121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3113" name="Rectangle 41"/>
          <p:cNvSpPr>
            <a:spLocks noChangeArrowheads="1"/>
          </p:cNvSpPr>
          <p:nvPr/>
        </p:nvSpPr>
        <p:spPr bwMode="auto">
          <a:xfrm>
            <a:off x="971550" y="6121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3114" name="Rectangle 42"/>
          <p:cNvSpPr>
            <a:spLocks noChangeArrowheads="1"/>
          </p:cNvSpPr>
          <p:nvPr/>
        </p:nvSpPr>
        <p:spPr bwMode="auto">
          <a:xfrm>
            <a:off x="611188" y="6121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3115" name="Rectangle 43"/>
          <p:cNvSpPr>
            <a:spLocks noChangeArrowheads="1"/>
          </p:cNvSpPr>
          <p:nvPr/>
        </p:nvSpPr>
        <p:spPr bwMode="auto">
          <a:xfrm>
            <a:off x="250825" y="6121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3116" name="Rectangle 44"/>
          <p:cNvSpPr>
            <a:spLocks noChangeArrowheads="1"/>
          </p:cNvSpPr>
          <p:nvPr/>
        </p:nvSpPr>
        <p:spPr bwMode="auto">
          <a:xfrm>
            <a:off x="8532813" y="59404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21</a:t>
            </a:r>
            <a:endParaRPr lang="en-US" altLang="en-US" sz="900" b="1"/>
          </a:p>
        </p:txBody>
      </p:sp>
      <p:sp>
        <p:nvSpPr>
          <p:cNvPr id="3117" name="Rectangle 45"/>
          <p:cNvSpPr>
            <a:spLocks noChangeArrowheads="1"/>
          </p:cNvSpPr>
          <p:nvPr/>
        </p:nvSpPr>
        <p:spPr bwMode="auto">
          <a:xfrm>
            <a:off x="8172450" y="59404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20</a:t>
            </a:r>
            <a:endParaRPr lang="en-US" altLang="en-US" sz="900" b="1"/>
          </a:p>
        </p:txBody>
      </p:sp>
      <p:sp>
        <p:nvSpPr>
          <p:cNvPr id="3118" name="Rectangle 46"/>
          <p:cNvSpPr>
            <a:spLocks noChangeArrowheads="1"/>
          </p:cNvSpPr>
          <p:nvPr/>
        </p:nvSpPr>
        <p:spPr bwMode="auto">
          <a:xfrm>
            <a:off x="7812088" y="59404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3119" name="Rectangle 47"/>
          <p:cNvSpPr>
            <a:spLocks noChangeArrowheads="1"/>
          </p:cNvSpPr>
          <p:nvPr/>
        </p:nvSpPr>
        <p:spPr bwMode="auto">
          <a:xfrm>
            <a:off x="7453313" y="59404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3120" name="Rectangle 48"/>
          <p:cNvSpPr>
            <a:spLocks noChangeArrowheads="1"/>
          </p:cNvSpPr>
          <p:nvPr/>
        </p:nvSpPr>
        <p:spPr bwMode="auto">
          <a:xfrm>
            <a:off x="7092950" y="59404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3121" name="Rectangle 49"/>
          <p:cNvSpPr>
            <a:spLocks noChangeArrowheads="1"/>
          </p:cNvSpPr>
          <p:nvPr/>
        </p:nvSpPr>
        <p:spPr bwMode="auto">
          <a:xfrm>
            <a:off x="6732588" y="59404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3122" name="Rectangle 50"/>
          <p:cNvSpPr>
            <a:spLocks noChangeArrowheads="1"/>
          </p:cNvSpPr>
          <p:nvPr/>
        </p:nvSpPr>
        <p:spPr bwMode="auto">
          <a:xfrm>
            <a:off x="6372225" y="59404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3123" name="Rectangle 51"/>
          <p:cNvSpPr>
            <a:spLocks noChangeArrowheads="1"/>
          </p:cNvSpPr>
          <p:nvPr/>
        </p:nvSpPr>
        <p:spPr bwMode="auto">
          <a:xfrm>
            <a:off x="5472113" y="59404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16</a:t>
            </a:r>
            <a:endParaRPr lang="en-US" altLang="en-US" sz="900" b="1"/>
          </a:p>
        </p:txBody>
      </p:sp>
      <p:sp>
        <p:nvSpPr>
          <p:cNvPr id="3124" name="Rectangle 52"/>
          <p:cNvSpPr>
            <a:spLocks noChangeArrowheads="1"/>
          </p:cNvSpPr>
          <p:nvPr/>
        </p:nvSpPr>
        <p:spPr bwMode="auto">
          <a:xfrm>
            <a:off x="5111750" y="59404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15</a:t>
            </a:r>
            <a:endParaRPr lang="en-US" altLang="en-US" sz="900" b="1"/>
          </a:p>
        </p:txBody>
      </p:sp>
      <p:sp>
        <p:nvSpPr>
          <p:cNvPr id="3125" name="Rectangle 53"/>
          <p:cNvSpPr>
            <a:spLocks noChangeArrowheads="1"/>
          </p:cNvSpPr>
          <p:nvPr/>
        </p:nvSpPr>
        <p:spPr bwMode="auto">
          <a:xfrm>
            <a:off x="4751388" y="59404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3126" name="Rectangle 54"/>
          <p:cNvSpPr>
            <a:spLocks noChangeArrowheads="1"/>
          </p:cNvSpPr>
          <p:nvPr/>
        </p:nvSpPr>
        <p:spPr bwMode="auto">
          <a:xfrm>
            <a:off x="4391025" y="59404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3127" name="Rectangle 55"/>
          <p:cNvSpPr>
            <a:spLocks noChangeArrowheads="1"/>
          </p:cNvSpPr>
          <p:nvPr/>
        </p:nvSpPr>
        <p:spPr bwMode="auto">
          <a:xfrm>
            <a:off x="4032250" y="59404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3128" name="Rectangle 56"/>
          <p:cNvSpPr>
            <a:spLocks noChangeArrowheads="1"/>
          </p:cNvSpPr>
          <p:nvPr/>
        </p:nvSpPr>
        <p:spPr bwMode="auto">
          <a:xfrm>
            <a:off x="3671888" y="59404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3129" name="Rectangle 57"/>
          <p:cNvSpPr>
            <a:spLocks noChangeArrowheads="1"/>
          </p:cNvSpPr>
          <p:nvPr/>
        </p:nvSpPr>
        <p:spPr bwMode="auto">
          <a:xfrm>
            <a:off x="3311525" y="59404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3130" name="Rectangle 58"/>
          <p:cNvSpPr>
            <a:spLocks noChangeArrowheads="1"/>
          </p:cNvSpPr>
          <p:nvPr/>
        </p:nvSpPr>
        <p:spPr bwMode="auto">
          <a:xfrm>
            <a:off x="2411413" y="59404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19</a:t>
            </a:r>
            <a:endParaRPr lang="en-US" altLang="en-US" sz="900" b="1"/>
          </a:p>
        </p:txBody>
      </p:sp>
      <p:sp>
        <p:nvSpPr>
          <p:cNvPr id="3131" name="Rectangle 59"/>
          <p:cNvSpPr>
            <a:spLocks noChangeArrowheads="1"/>
          </p:cNvSpPr>
          <p:nvPr/>
        </p:nvSpPr>
        <p:spPr bwMode="auto">
          <a:xfrm>
            <a:off x="2051050" y="59404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18</a:t>
            </a:r>
            <a:endParaRPr lang="en-US" altLang="en-US" sz="900" b="1"/>
          </a:p>
        </p:txBody>
      </p:sp>
      <p:sp>
        <p:nvSpPr>
          <p:cNvPr id="3132" name="Rectangle 60"/>
          <p:cNvSpPr>
            <a:spLocks noChangeArrowheads="1"/>
          </p:cNvSpPr>
          <p:nvPr/>
        </p:nvSpPr>
        <p:spPr bwMode="auto">
          <a:xfrm>
            <a:off x="1692275" y="59404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3133" name="Rectangle 61"/>
          <p:cNvSpPr>
            <a:spLocks noChangeArrowheads="1"/>
          </p:cNvSpPr>
          <p:nvPr/>
        </p:nvSpPr>
        <p:spPr bwMode="auto">
          <a:xfrm>
            <a:off x="1331913" y="59404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3134" name="Rectangle 62"/>
          <p:cNvSpPr>
            <a:spLocks noChangeArrowheads="1"/>
          </p:cNvSpPr>
          <p:nvPr/>
        </p:nvSpPr>
        <p:spPr bwMode="auto">
          <a:xfrm>
            <a:off x="971550" y="59404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3135" name="Rectangle 63"/>
          <p:cNvSpPr>
            <a:spLocks noChangeArrowheads="1"/>
          </p:cNvSpPr>
          <p:nvPr/>
        </p:nvSpPr>
        <p:spPr bwMode="auto">
          <a:xfrm>
            <a:off x="611188" y="59404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3136" name="Rectangle 64"/>
          <p:cNvSpPr>
            <a:spLocks noChangeArrowheads="1"/>
          </p:cNvSpPr>
          <p:nvPr/>
        </p:nvSpPr>
        <p:spPr bwMode="auto">
          <a:xfrm>
            <a:off x="250825" y="59404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3137" name="Rectangle 65"/>
          <p:cNvSpPr>
            <a:spLocks noChangeArrowheads="1"/>
          </p:cNvSpPr>
          <p:nvPr/>
        </p:nvSpPr>
        <p:spPr bwMode="auto">
          <a:xfrm>
            <a:off x="8532813" y="57610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14</a:t>
            </a:r>
            <a:endParaRPr lang="en-US" altLang="en-US" sz="900" b="1"/>
          </a:p>
        </p:txBody>
      </p:sp>
      <p:sp>
        <p:nvSpPr>
          <p:cNvPr id="3138" name="Rectangle 66"/>
          <p:cNvSpPr>
            <a:spLocks noChangeArrowheads="1"/>
          </p:cNvSpPr>
          <p:nvPr/>
        </p:nvSpPr>
        <p:spPr bwMode="auto">
          <a:xfrm>
            <a:off x="8172450" y="57610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13</a:t>
            </a:r>
            <a:endParaRPr lang="en-US" altLang="en-US" sz="900" b="1"/>
          </a:p>
        </p:txBody>
      </p:sp>
      <p:sp>
        <p:nvSpPr>
          <p:cNvPr id="3139" name="Rectangle 67"/>
          <p:cNvSpPr>
            <a:spLocks noChangeArrowheads="1"/>
          </p:cNvSpPr>
          <p:nvPr/>
        </p:nvSpPr>
        <p:spPr bwMode="auto">
          <a:xfrm>
            <a:off x="7812088" y="57610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3140" name="Rectangle 68"/>
          <p:cNvSpPr>
            <a:spLocks noChangeArrowheads="1"/>
          </p:cNvSpPr>
          <p:nvPr/>
        </p:nvSpPr>
        <p:spPr bwMode="auto">
          <a:xfrm>
            <a:off x="7453313" y="57610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3141" name="Rectangle 69"/>
          <p:cNvSpPr>
            <a:spLocks noChangeArrowheads="1"/>
          </p:cNvSpPr>
          <p:nvPr/>
        </p:nvSpPr>
        <p:spPr bwMode="auto">
          <a:xfrm>
            <a:off x="7092950" y="57610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3142" name="Rectangle 70"/>
          <p:cNvSpPr>
            <a:spLocks noChangeArrowheads="1"/>
          </p:cNvSpPr>
          <p:nvPr/>
        </p:nvSpPr>
        <p:spPr bwMode="auto">
          <a:xfrm>
            <a:off x="6732588" y="57610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3143" name="Rectangle 71"/>
          <p:cNvSpPr>
            <a:spLocks noChangeArrowheads="1"/>
          </p:cNvSpPr>
          <p:nvPr/>
        </p:nvSpPr>
        <p:spPr bwMode="auto">
          <a:xfrm>
            <a:off x="6372225" y="57610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3144" name="Rectangle 72"/>
          <p:cNvSpPr>
            <a:spLocks noChangeArrowheads="1"/>
          </p:cNvSpPr>
          <p:nvPr/>
        </p:nvSpPr>
        <p:spPr bwMode="auto">
          <a:xfrm>
            <a:off x="5472113" y="57610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9</a:t>
            </a:r>
            <a:endParaRPr lang="en-US" altLang="en-US" sz="900" b="1"/>
          </a:p>
        </p:txBody>
      </p:sp>
      <p:sp>
        <p:nvSpPr>
          <p:cNvPr id="3145" name="Rectangle 73"/>
          <p:cNvSpPr>
            <a:spLocks noChangeArrowheads="1"/>
          </p:cNvSpPr>
          <p:nvPr/>
        </p:nvSpPr>
        <p:spPr bwMode="auto">
          <a:xfrm>
            <a:off x="5111750" y="57610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8</a:t>
            </a:r>
            <a:endParaRPr lang="en-US" altLang="en-US" sz="900" b="1"/>
          </a:p>
        </p:txBody>
      </p:sp>
      <p:sp>
        <p:nvSpPr>
          <p:cNvPr id="3146" name="Rectangle 74"/>
          <p:cNvSpPr>
            <a:spLocks noChangeArrowheads="1"/>
          </p:cNvSpPr>
          <p:nvPr/>
        </p:nvSpPr>
        <p:spPr bwMode="auto">
          <a:xfrm>
            <a:off x="4751388" y="57610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3147" name="Rectangle 75"/>
          <p:cNvSpPr>
            <a:spLocks noChangeArrowheads="1"/>
          </p:cNvSpPr>
          <p:nvPr/>
        </p:nvSpPr>
        <p:spPr bwMode="auto">
          <a:xfrm>
            <a:off x="4391025" y="57610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3148" name="Rectangle 76"/>
          <p:cNvSpPr>
            <a:spLocks noChangeArrowheads="1"/>
          </p:cNvSpPr>
          <p:nvPr/>
        </p:nvSpPr>
        <p:spPr bwMode="auto">
          <a:xfrm>
            <a:off x="4032250" y="57610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3149" name="Rectangle 77"/>
          <p:cNvSpPr>
            <a:spLocks noChangeArrowheads="1"/>
          </p:cNvSpPr>
          <p:nvPr/>
        </p:nvSpPr>
        <p:spPr bwMode="auto">
          <a:xfrm>
            <a:off x="3671888" y="57610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3150" name="Rectangle 78"/>
          <p:cNvSpPr>
            <a:spLocks noChangeArrowheads="1"/>
          </p:cNvSpPr>
          <p:nvPr/>
        </p:nvSpPr>
        <p:spPr bwMode="auto">
          <a:xfrm>
            <a:off x="3311525" y="57610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3151" name="Rectangle 79"/>
          <p:cNvSpPr>
            <a:spLocks noChangeArrowheads="1"/>
          </p:cNvSpPr>
          <p:nvPr/>
        </p:nvSpPr>
        <p:spPr bwMode="auto">
          <a:xfrm>
            <a:off x="2411413" y="57610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12</a:t>
            </a:r>
            <a:endParaRPr lang="en-US" altLang="en-US" sz="900" b="1"/>
          </a:p>
        </p:txBody>
      </p:sp>
      <p:sp>
        <p:nvSpPr>
          <p:cNvPr id="3152" name="Rectangle 80"/>
          <p:cNvSpPr>
            <a:spLocks noChangeArrowheads="1"/>
          </p:cNvSpPr>
          <p:nvPr/>
        </p:nvSpPr>
        <p:spPr bwMode="auto">
          <a:xfrm>
            <a:off x="2051050" y="57610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11</a:t>
            </a:r>
            <a:endParaRPr lang="en-US" altLang="en-US" sz="900" b="1"/>
          </a:p>
        </p:txBody>
      </p:sp>
      <p:sp>
        <p:nvSpPr>
          <p:cNvPr id="3153" name="Rectangle 81"/>
          <p:cNvSpPr>
            <a:spLocks noChangeArrowheads="1"/>
          </p:cNvSpPr>
          <p:nvPr/>
        </p:nvSpPr>
        <p:spPr bwMode="auto">
          <a:xfrm>
            <a:off x="1692275" y="57610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3154" name="Rectangle 82"/>
          <p:cNvSpPr>
            <a:spLocks noChangeArrowheads="1"/>
          </p:cNvSpPr>
          <p:nvPr/>
        </p:nvSpPr>
        <p:spPr bwMode="auto">
          <a:xfrm>
            <a:off x="1331913" y="57610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3155" name="Rectangle 83"/>
          <p:cNvSpPr>
            <a:spLocks noChangeArrowheads="1"/>
          </p:cNvSpPr>
          <p:nvPr/>
        </p:nvSpPr>
        <p:spPr bwMode="auto">
          <a:xfrm>
            <a:off x="971550" y="57610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3156" name="Rectangle 84"/>
          <p:cNvSpPr>
            <a:spLocks noChangeArrowheads="1"/>
          </p:cNvSpPr>
          <p:nvPr/>
        </p:nvSpPr>
        <p:spPr bwMode="auto">
          <a:xfrm>
            <a:off x="611188" y="57610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3157" name="Rectangle 85"/>
          <p:cNvSpPr>
            <a:spLocks noChangeArrowheads="1"/>
          </p:cNvSpPr>
          <p:nvPr/>
        </p:nvSpPr>
        <p:spPr bwMode="auto">
          <a:xfrm>
            <a:off x="250825" y="57610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3158" name="Rectangle 86"/>
          <p:cNvSpPr>
            <a:spLocks noChangeArrowheads="1"/>
          </p:cNvSpPr>
          <p:nvPr/>
        </p:nvSpPr>
        <p:spPr bwMode="auto">
          <a:xfrm>
            <a:off x="8532813" y="55816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7</a:t>
            </a:r>
            <a:endParaRPr lang="en-US" altLang="en-US" sz="900" b="1"/>
          </a:p>
        </p:txBody>
      </p:sp>
      <p:sp>
        <p:nvSpPr>
          <p:cNvPr id="3159" name="Rectangle 87"/>
          <p:cNvSpPr>
            <a:spLocks noChangeArrowheads="1"/>
          </p:cNvSpPr>
          <p:nvPr/>
        </p:nvSpPr>
        <p:spPr bwMode="auto">
          <a:xfrm>
            <a:off x="8172450" y="55816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6</a:t>
            </a:r>
            <a:endParaRPr lang="en-US" altLang="en-US" sz="900" b="1"/>
          </a:p>
        </p:txBody>
      </p:sp>
      <p:sp>
        <p:nvSpPr>
          <p:cNvPr id="3160" name="Rectangle 88"/>
          <p:cNvSpPr>
            <a:spLocks noChangeArrowheads="1"/>
          </p:cNvSpPr>
          <p:nvPr/>
        </p:nvSpPr>
        <p:spPr bwMode="auto">
          <a:xfrm>
            <a:off x="7812088" y="55816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3161" name="Rectangle 89"/>
          <p:cNvSpPr>
            <a:spLocks noChangeArrowheads="1"/>
          </p:cNvSpPr>
          <p:nvPr/>
        </p:nvSpPr>
        <p:spPr bwMode="auto">
          <a:xfrm>
            <a:off x="7453313" y="55816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3162" name="Rectangle 90"/>
          <p:cNvSpPr>
            <a:spLocks noChangeArrowheads="1"/>
          </p:cNvSpPr>
          <p:nvPr/>
        </p:nvSpPr>
        <p:spPr bwMode="auto">
          <a:xfrm>
            <a:off x="7092950" y="55816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3163" name="Rectangle 91"/>
          <p:cNvSpPr>
            <a:spLocks noChangeArrowheads="1"/>
          </p:cNvSpPr>
          <p:nvPr/>
        </p:nvSpPr>
        <p:spPr bwMode="auto">
          <a:xfrm>
            <a:off x="6732588" y="55816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3164" name="Rectangle 92"/>
          <p:cNvSpPr>
            <a:spLocks noChangeArrowheads="1"/>
          </p:cNvSpPr>
          <p:nvPr/>
        </p:nvSpPr>
        <p:spPr bwMode="auto">
          <a:xfrm>
            <a:off x="6372225" y="55816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3165" name="Rectangle 93"/>
          <p:cNvSpPr>
            <a:spLocks noChangeArrowheads="1"/>
          </p:cNvSpPr>
          <p:nvPr/>
        </p:nvSpPr>
        <p:spPr bwMode="auto">
          <a:xfrm>
            <a:off x="5472113" y="55816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a:t>
            </a:r>
            <a:endParaRPr lang="en-US" altLang="en-US" sz="900" b="1"/>
          </a:p>
        </p:txBody>
      </p:sp>
      <p:sp>
        <p:nvSpPr>
          <p:cNvPr id="3166" name="Rectangle 94"/>
          <p:cNvSpPr>
            <a:spLocks noChangeArrowheads="1"/>
          </p:cNvSpPr>
          <p:nvPr/>
        </p:nvSpPr>
        <p:spPr bwMode="auto">
          <a:xfrm>
            <a:off x="5111750" y="55816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a:t>
            </a:r>
            <a:endParaRPr lang="en-US" altLang="en-US" sz="900" b="1"/>
          </a:p>
        </p:txBody>
      </p:sp>
      <p:sp>
        <p:nvSpPr>
          <p:cNvPr id="3167" name="Rectangle 95"/>
          <p:cNvSpPr>
            <a:spLocks noChangeArrowheads="1"/>
          </p:cNvSpPr>
          <p:nvPr/>
        </p:nvSpPr>
        <p:spPr bwMode="auto">
          <a:xfrm>
            <a:off x="4751388" y="55816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3168" name="Rectangle 96"/>
          <p:cNvSpPr>
            <a:spLocks noChangeArrowheads="1"/>
          </p:cNvSpPr>
          <p:nvPr/>
        </p:nvSpPr>
        <p:spPr bwMode="auto">
          <a:xfrm>
            <a:off x="4391025" y="55816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3169" name="Rectangle 97"/>
          <p:cNvSpPr>
            <a:spLocks noChangeArrowheads="1"/>
          </p:cNvSpPr>
          <p:nvPr/>
        </p:nvSpPr>
        <p:spPr bwMode="auto">
          <a:xfrm>
            <a:off x="4032250" y="55816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3170" name="Rectangle 98"/>
          <p:cNvSpPr>
            <a:spLocks noChangeArrowheads="1"/>
          </p:cNvSpPr>
          <p:nvPr/>
        </p:nvSpPr>
        <p:spPr bwMode="auto">
          <a:xfrm>
            <a:off x="3671888" y="55816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3171" name="Rectangle 99"/>
          <p:cNvSpPr>
            <a:spLocks noChangeArrowheads="1"/>
          </p:cNvSpPr>
          <p:nvPr/>
        </p:nvSpPr>
        <p:spPr bwMode="auto">
          <a:xfrm>
            <a:off x="3311525" y="55816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27</a:t>
            </a:r>
            <a:endParaRPr lang="en-US" altLang="en-US" sz="900"/>
          </a:p>
        </p:txBody>
      </p:sp>
      <p:sp>
        <p:nvSpPr>
          <p:cNvPr id="3172" name="Rectangle 100"/>
          <p:cNvSpPr>
            <a:spLocks noChangeArrowheads="1"/>
          </p:cNvSpPr>
          <p:nvPr/>
        </p:nvSpPr>
        <p:spPr bwMode="auto">
          <a:xfrm>
            <a:off x="2411413" y="55816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5</a:t>
            </a:r>
            <a:endParaRPr lang="en-US" altLang="en-US" sz="900" b="1"/>
          </a:p>
        </p:txBody>
      </p:sp>
      <p:sp>
        <p:nvSpPr>
          <p:cNvPr id="3173" name="Rectangle 101"/>
          <p:cNvSpPr>
            <a:spLocks noChangeArrowheads="1"/>
          </p:cNvSpPr>
          <p:nvPr/>
        </p:nvSpPr>
        <p:spPr bwMode="auto">
          <a:xfrm>
            <a:off x="2051050" y="55816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4</a:t>
            </a:r>
            <a:endParaRPr lang="en-US" altLang="en-US" sz="900" b="1"/>
          </a:p>
        </p:txBody>
      </p:sp>
      <p:sp>
        <p:nvSpPr>
          <p:cNvPr id="3174" name="Rectangle 102"/>
          <p:cNvSpPr>
            <a:spLocks noChangeArrowheads="1"/>
          </p:cNvSpPr>
          <p:nvPr/>
        </p:nvSpPr>
        <p:spPr bwMode="auto">
          <a:xfrm>
            <a:off x="1692275" y="55816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3175" name="Rectangle 103"/>
          <p:cNvSpPr>
            <a:spLocks noChangeArrowheads="1"/>
          </p:cNvSpPr>
          <p:nvPr/>
        </p:nvSpPr>
        <p:spPr bwMode="auto">
          <a:xfrm>
            <a:off x="1331913" y="55816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3176" name="Rectangle 104"/>
          <p:cNvSpPr>
            <a:spLocks noChangeArrowheads="1"/>
          </p:cNvSpPr>
          <p:nvPr/>
        </p:nvSpPr>
        <p:spPr bwMode="auto">
          <a:xfrm>
            <a:off x="971550" y="55816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3177" name="Rectangle 105"/>
          <p:cNvSpPr>
            <a:spLocks noChangeArrowheads="1"/>
          </p:cNvSpPr>
          <p:nvPr/>
        </p:nvSpPr>
        <p:spPr bwMode="auto">
          <a:xfrm>
            <a:off x="611188" y="55816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3178" name="Rectangle 106"/>
          <p:cNvSpPr>
            <a:spLocks noChangeArrowheads="1"/>
          </p:cNvSpPr>
          <p:nvPr/>
        </p:nvSpPr>
        <p:spPr bwMode="auto">
          <a:xfrm>
            <a:off x="250825" y="55816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3179" name="Rectangle 107"/>
          <p:cNvSpPr>
            <a:spLocks noChangeArrowheads="1"/>
          </p:cNvSpPr>
          <p:nvPr/>
        </p:nvSpPr>
        <p:spPr bwMode="auto">
          <a:xfrm>
            <a:off x="8532813" y="54006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3180" name="Rectangle 108"/>
          <p:cNvSpPr>
            <a:spLocks noChangeArrowheads="1"/>
          </p:cNvSpPr>
          <p:nvPr/>
        </p:nvSpPr>
        <p:spPr bwMode="auto">
          <a:xfrm>
            <a:off x="8172450" y="54006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3181" name="Rectangle 109"/>
          <p:cNvSpPr>
            <a:spLocks noChangeArrowheads="1"/>
          </p:cNvSpPr>
          <p:nvPr/>
        </p:nvSpPr>
        <p:spPr bwMode="auto">
          <a:xfrm>
            <a:off x="7812088" y="54006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F</a:t>
            </a:r>
            <a:endParaRPr lang="en-US" altLang="en-US"/>
          </a:p>
        </p:txBody>
      </p:sp>
      <p:sp>
        <p:nvSpPr>
          <p:cNvPr id="3182" name="Rectangle 110"/>
          <p:cNvSpPr>
            <a:spLocks noChangeArrowheads="1"/>
          </p:cNvSpPr>
          <p:nvPr/>
        </p:nvSpPr>
        <p:spPr bwMode="auto">
          <a:xfrm>
            <a:off x="7453313" y="54006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3183" name="Rectangle 111"/>
          <p:cNvSpPr>
            <a:spLocks noChangeArrowheads="1"/>
          </p:cNvSpPr>
          <p:nvPr/>
        </p:nvSpPr>
        <p:spPr bwMode="auto">
          <a:xfrm>
            <a:off x="7092950" y="54006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W</a:t>
            </a:r>
            <a:endParaRPr lang="en-US" altLang="en-US"/>
          </a:p>
        </p:txBody>
      </p:sp>
      <p:sp>
        <p:nvSpPr>
          <p:cNvPr id="3184" name="Rectangle 112"/>
          <p:cNvSpPr>
            <a:spLocks noChangeArrowheads="1"/>
          </p:cNvSpPr>
          <p:nvPr/>
        </p:nvSpPr>
        <p:spPr bwMode="auto">
          <a:xfrm>
            <a:off x="6732588" y="54006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3185" name="Rectangle 113"/>
          <p:cNvSpPr>
            <a:spLocks noChangeArrowheads="1"/>
          </p:cNvSpPr>
          <p:nvPr/>
        </p:nvSpPr>
        <p:spPr bwMode="auto">
          <a:xfrm>
            <a:off x="6372225" y="54006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M</a:t>
            </a:r>
            <a:endParaRPr lang="en-US" altLang="en-US"/>
          </a:p>
        </p:txBody>
      </p:sp>
      <p:sp>
        <p:nvSpPr>
          <p:cNvPr id="3186" name="Rectangle 114"/>
          <p:cNvSpPr>
            <a:spLocks noChangeArrowheads="1"/>
          </p:cNvSpPr>
          <p:nvPr/>
        </p:nvSpPr>
        <p:spPr bwMode="auto">
          <a:xfrm>
            <a:off x="5472113" y="54006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3187" name="Rectangle 115"/>
          <p:cNvSpPr>
            <a:spLocks noChangeArrowheads="1"/>
          </p:cNvSpPr>
          <p:nvPr/>
        </p:nvSpPr>
        <p:spPr bwMode="auto">
          <a:xfrm>
            <a:off x="5111750" y="54006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3188" name="Rectangle 116"/>
          <p:cNvSpPr>
            <a:spLocks noChangeArrowheads="1"/>
          </p:cNvSpPr>
          <p:nvPr/>
        </p:nvSpPr>
        <p:spPr bwMode="auto">
          <a:xfrm>
            <a:off x="4751388" y="54006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F</a:t>
            </a:r>
            <a:endParaRPr lang="en-US" altLang="en-US"/>
          </a:p>
        </p:txBody>
      </p:sp>
      <p:sp>
        <p:nvSpPr>
          <p:cNvPr id="3189" name="Rectangle 117"/>
          <p:cNvSpPr>
            <a:spLocks noChangeArrowheads="1"/>
          </p:cNvSpPr>
          <p:nvPr/>
        </p:nvSpPr>
        <p:spPr bwMode="auto">
          <a:xfrm>
            <a:off x="4391025" y="54006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3190" name="Rectangle 118"/>
          <p:cNvSpPr>
            <a:spLocks noChangeArrowheads="1"/>
          </p:cNvSpPr>
          <p:nvPr/>
        </p:nvSpPr>
        <p:spPr bwMode="auto">
          <a:xfrm>
            <a:off x="4032250" y="54006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W</a:t>
            </a:r>
            <a:endParaRPr lang="en-US" altLang="en-US"/>
          </a:p>
        </p:txBody>
      </p:sp>
      <p:sp>
        <p:nvSpPr>
          <p:cNvPr id="3191" name="Rectangle 119"/>
          <p:cNvSpPr>
            <a:spLocks noChangeArrowheads="1"/>
          </p:cNvSpPr>
          <p:nvPr/>
        </p:nvSpPr>
        <p:spPr bwMode="auto">
          <a:xfrm>
            <a:off x="3671888" y="54006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3192" name="Rectangle 120"/>
          <p:cNvSpPr>
            <a:spLocks noChangeArrowheads="1"/>
          </p:cNvSpPr>
          <p:nvPr/>
        </p:nvSpPr>
        <p:spPr bwMode="auto">
          <a:xfrm>
            <a:off x="3311525" y="54006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M</a:t>
            </a:r>
            <a:endParaRPr lang="en-US" altLang="en-US"/>
          </a:p>
        </p:txBody>
      </p:sp>
      <p:sp>
        <p:nvSpPr>
          <p:cNvPr id="3193" name="Rectangle 121"/>
          <p:cNvSpPr>
            <a:spLocks noChangeArrowheads="1"/>
          </p:cNvSpPr>
          <p:nvPr/>
        </p:nvSpPr>
        <p:spPr bwMode="auto">
          <a:xfrm>
            <a:off x="2411413" y="54006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3194" name="Rectangle 122"/>
          <p:cNvSpPr>
            <a:spLocks noChangeArrowheads="1"/>
          </p:cNvSpPr>
          <p:nvPr/>
        </p:nvSpPr>
        <p:spPr bwMode="auto">
          <a:xfrm>
            <a:off x="2051050" y="54006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3195" name="Rectangle 123"/>
          <p:cNvSpPr>
            <a:spLocks noChangeArrowheads="1"/>
          </p:cNvSpPr>
          <p:nvPr/>
        </p:nvSpPr>
        <p:spPr bwMode="auto">
          <a:xfrm>
            <a:off x="1692275" y="54006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F</a:t>
            </a:r>
            <a:endParaRPr lang="en-US" altLang="en-US"/>
          </a:p>
        </p:txBody>
      </p:sp>
      <p:sp>
        <p:nvSpPr>
          <p:cNvPr id="3196" name="Rectangle 124"/>
          <p:cNvSpPr>
            <a:spLocks noChangeArrowheads="1"/>
          </p:cNvSpPr>
          <p:nvPr/>
        </p:nvSpPr>
        <p:spPr bwMode="auto">
          <a:xfrm>
            <a:off x="1331913" y="54006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3197" name="Rectangle 125"/>
          <p:cNvSpPr>
            <a:spLocks noChangeArrowheads="1"/>
          </p:cNvSpPr>
          <p:nvPr/>
        </p:nvSpPr>
        <p:spPr bwMode="auto">
          <a:xfrm>
            <a:off x="971550" y="54006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W</a:t>
            </a:r>
            <a:endParaRPr lang="en-US" altLang="en-US"/>
          </a:p>
        </p:txBody>
      </p:sp>
      <p:sp>
        <p:nvSpPr>
          <p:cNvPr id="3198" name="Rectangle 126"/>
          <p:cNvSpPr>
            <a:spLocks noChangeArrowheads="1"/>
          </p:cNvSpPr>
          <p:nvPr/>
        </p:nvSpPr>
        <p:spPr bwMode="auto">
          <a:xfrm>
            <a:off x="611188" y="54006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3199" name="Rectangle 127"/>
          <p:cNvSpPr>
            <a:spLocks noChangeArrowheads="1"/>
          </p:cNvSpPr>
          <p:nvPr/>
        </p:nvSpPr>
        <p:spPr bwMode="auto">
          <a:xfrm>
            <a:off x="250825" y="54006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M</a:t>
            </a:r>
            <a:endParaRPr lang="en-US" altLang="en-US"/>
          </a:p>
        </p:txBody>
      </p:sp>
      <p:sp>
        <p:nvSpPr>
          <p:cNvPr id="3200" name="Rectangle 128"/>
          <p:cNvSpPr>
            <a:spLocks noChangeArrowheads="1"/>
          </p:cNvSpPr>
          <p:nvPr/>
        </p:nvSpPr>
        <p:spPr bwMode="auto">
          <a:xfrm>
            <a:off x="6372225" y="5219700"/>
            <a:ext cx="2520950"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December 2008</a:t>
            </a:r>
            <a:endParaRPr lang="en-US" altLang="en-US"/>
          </a:p>
        </p:txBody>
      </p:sp>
      <p:sp>
        <p:nvSpPr>
          <p:cNvPr id="3201" name="Rectangle 129"/>
          <p:cNvSpPr>
            <a:spLocks noChangeArrowheads="1"/>
          </p:cNvSpPr>
          <p:nvPr/>
        </p:nvSpPr>
        <p:spPr bwMode="auto">
          <a:xfrm>
            <a:off x="3311525" y="5219700"/>
            <a:ext cx="2519363"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November 2008</a:t>
            </a:r>
            <a:endParaRPr lang="en-US" altLang="en-US"/>
          </a:p>
        </p:txBody>
      </p:sp>
      <p:sp>
        <p:nvSpPr>
          <p:cNvPr id="3202" name="Rectangle 130"/>
          <p:cNvSpPr>
            <a:spLocks noChangeArrowheads="1"/>
          </p:cNvSpPr>
          <p:nvPr/>
        </p:nvSpPr>
        <p:spPr bwMode="auto">
          <a:xfrm>
            <a:off x="250825" y="5219700"/>
            <a:ext cx="2520950"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October 2008</a:t>
            </a:r>
            <a:endParaRPr lang="en-US" altLang="en-US"/>
          </a:p>
        </p:txBody>
      </p:sp>
      <p:sp>
        <p:nvSpPr>
          <p:cNvPr id="3203" name="Rectangle 131"/>
          <p:cNvSpPr>
            <a:spLocks noChangeArrowheads="1"/>
          </p:cNvSpPr>
          <p:nvPr/>
        </p:nvSpPr>
        <p:spPr bwMode="auto">
          <a:xfrm>
            <a:off x="8532813" y="48609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5</a:t>
            </a:r>
            <a:endParaRPr lang="en-US" altLang="en-US" sz="900" b="1"/>
          </a:p>
        </p:txBody>
      </p:sp>
      <p:sp>
        <p:nvSpPr>
          <p:cNvPr id="3204" name="Rectangle 132"/>
          <p:cNvSpPr>
            <a:spLocks noChangeArrowheads="1"/>
          </p:cNvSpPr>
          <p:nvPr/>
        </p:nvSpPr>
        <p:spPr bwMode="auto">
          <a:xfrm>
            <a:off x="8172450" y="48609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4</a:t>
            </a:r>
            <a:endParaRPr lang="en-US" altLang="en-US" sz="900" b="1"/>
          </a:p>
        </p:txBody>
      </p:sp>
      <p:sp>
        <p:nvSpPr>
          <p:cNvPr id="3205" name="Rectangle 133"/>
          <p:cNvSpPr>
            <a:spLocks noChangeArrowheads="1"/>
          </p:cNvSpPr>
          <p:nvPr/>
        </p:nvSpPr>
        <p:spPr bwMode="auto">
          <a:xfrm>
            <a:off x="7812088" y="48609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3206" name="Rectangle 134"/>
          <p:cNvSpPr>
            <a:spLocks noChangeArrowheads="1"/>
          </p:cNvSpPr>
          <p:nvPr/>
        </p:nvSpPr>
        <p:spPr bwMode="auto">
          <a:xfrm>
            <a:off x="7453313" y="48609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3207" name="Rectangle 135"/>
          <p:cNvSpPr>
            <a:spLocks noChangeArrowheads="1"/>
          </p:cNvSpPr>
          <p:nvPr/>
        </p:nvSpPr>
        <p:spPr bwMode="auto">
          <a:xfrm>
            <a:off x="7092950" y="48609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3208" name="Rectangle 136"/>
          <p:cNvSpPr>
            <a:spLocks noChangeArrowheads="1"/>
          </p:cNvSpPr>
          <p:nvPr/>
        </p:nvSpPr>
        <p:spPr bwMode="auto">
          <a:xfrm>
            <a:off x="6732588" y="48609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3209" name="Rectangle 137"/>
          <p:cNvSpPr>
            <a:spLocks noChangeArrowheads="1"/>
          </p:cNvSpPr>
          <p:nvPr/>
        </p:nvSpPr>
        <p:spPr bwMode="auto">
          <a:xfrm>
            <a:off x="6372225" y="48609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3210" name="Rectangle 138"/>
          <p:cNvSpPr>
            <a:spLocks noChangeArrowheads="1"/>
          </p:cNvSpPr>
          <p:nvPr/>
        </p:nvSpPr>
        <p:spPr bwMode="auto">
          <a:xfrm>
            <a:off x="5472113" y="48609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31</a:t>
            </a:r>
            <a:endParaRPr lang="en-US" altLang="en-US" sz="900" b="1"/>
          </a:p>
        </p:txBody>
      </p:sp>
      <p:sp>
        <p:nvSpPr>
          <p:cNvPr id="3211" name="Rectangle 139"/>
          <p:cNvSpPr>
            <a:spLocks noChangeArrowheads="1"/>
          </p:cNvSpPr>
          <p:nvPr/>
        </p:nvSpPr>
        <p:spPr bwMode="auto">
          <a:xfrm>
            <a:off x="5111750" y="48609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30</a:t>
            </a:r>
            <a:endParaRPr lang="en-US" altLang="en-US" sz="900" b="1"/>
          </a:p>
        </p:txBody>
      </p:sp>
      <p:sp>
        <p:nvSpPr>
          <p:cNvPr id="3212" name="Rectangle 140"/>
          <p:cNvSpPr>
            <a:spLocks noChangeArrowheads="1"/>
          </p:cNvSpPr>
          <p:nvPr/>
        </p:nvSpPr>
        <p:spPr bwMode="auto">
          <a:xfrm>
            <a:off x="4751388" y="48609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3213" name="Rectangle 141"/>
          <p:cNvSpPr>
            <a:spLocks noChangeArrowheads="1"/>
          </p:cNvSpPr>
          <p:nvPr/>
        </p:nvSpPr>
        <p:spPr bwMode="auto">
          <a:xfrm>
            <a:off x="4391025" y="48609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3214" name="Rectangle 142"/>
          <p:cNvSpPr>
            <a:spLocks noChangeArrowheads="1"/>
          </p:cNvSpPr>
          <p:nvPr/>
        </p:nvSpPr>
        <p:spPr bwMode="auto">
          <a:xfrm>
            <a:off x="4032250" y="48609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3215" name="Rectangle 143"/>
          <p:cNvSpPr>
            <a:spLocks noChangeArrowheads="1"/>
          </p:cNvSpPr>
          <p:nvPr/>
        </p:nvSpPr>
        <p:spPr bwMode="auto">
          <a:xfrm>
            <a:off x="3671888" y="48609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3216" name="Rectangle 144"/>
          <p:cNvSpPr>
            <a:spLocks noChangeArrowheads="1"/>
          </p:cNvSpPr>
          <p:nvPr/>
        </p:nvSpPr>
        <p:spPr bwMode="auto">
          <a:xfrm>
            <a:off x="3311525" y="48609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3217" name="Rectangle 145"/>
          <p:cNvSpPr>
            <a:spLocks noChangeArrowheads="1"/>
          </p:cNvSpPr>
          <p:nvPr/>
        </p:nvSpPr>
        <p:spPr bwMode="auto">
          <a:xfrm>
            <a:off x="2411413" y="48609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3</a:t>
            </a:r>
            <a:endParaRPr lang="en-US" altLang="en-US" sz="900" b="1"/>
          </a:p>
        </p:txBody>
      </p:sp>
      <p:sp>
        <p:nvSpPr>
          <p:cNvPr id="3218" name="Rectangle 146"/>
          <p:cNvSpPr>
            <a:spLocks noChangeArrowheads="1"/>
          </p:cNvSpPr>
          <p:nvPr/>
        </p:nvSpPr>
        <p:spPr bwMode="auto">
          <a:xfrm>
            <a:off x="2051050" y="48609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2</a:t>
            </a:r>
            <a:endParaRPr lang="en-US" altLang="en-US" sz="900" b="1"/>
          </a:p>
        </p:txBody>
      </p:sp>
      <p:sp>
        <p:nvSpPr>
          <p:cNvPr id="3219" name="Rectangle 147"/>
          <p:cNvSpPr>
            <a:spLocks noChangeArrowheads="1"/>
          </p:cNvSpPr>
          <p:nvPr/>
        </p:nvSpPr>
        <p:spPr bwMode="auto">
          <a:xfrm>
            <a:off x="1690688" y="48609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3220" name="Rectangle 148"/>
          <p:cNvSpPr>
            <a:spLocks noChangeArrowheads="1"/>
          </p:cNvSpPr>
          <p:nvPr/>
        </p:nvSpPr>
        <p:spPr bwMode="auto">
          <a:xfrm>
            <a:off x="1331913" y="48609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3221" name="Rectangle 149"/>
          <p:cNvSpPr>
            <a:spLocks noChangeArrowheads="1"/>
          </p:cNvSpPr>
          <p:nvPr/>
        </p:nvSpPr>
        <p:spPr bwMode="auto">
          <a:xfrm>
            <a:off x="971550" y="48609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3222" name="Rectangle 150"/>
          <p:cNvSpPr>
            <a:spLocks noChangeArrowheads="1"/>
          </p:cNvSpPr>
          <p:nvPr/>
        </p:nvSpPr>
        <p:spPr bwMode="auto">
          <a:xfrm>
            <a:off x="611188" y="48609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3223" name="Rectangle 151"/>
          <p:cNvSpPr>
            <a:spLocks noChangeArrowheads="1"/>
          </p:cNvSpPr>
          <p:nvPr/>
        </p:nvSpPr>
        <p:spPr bwMode="auto">
          <a:xfrm>
            <a:off x="250825" y="48609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3224" name="Rectangle 152"/>
          <p:cNvSpPr>
            <a:spLocks noChangeArrowheads="1"/>
          </p:cNvSpPr>
          <p:nvPr/>
        </p:nvSpPr>
        <p:spPr bwMode="auto">
          <a:xfrm>
            <a:off x="8532813" y="46799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28</a:t>
            </a:r>
            <a:endParaRPr lang="en-US" altLang="en-US" sz="900" b="1"/>
          </a:p>
        </p:txBody>
      </p:sp>
      <p:sp>
        <p:nvSpPr>
          <p:cNvPr id="3225" name="Rectangle 153"/>
          <p:cNvSpPr>
            <a:spLocks noChangeArrowheads="1"/>
          </p:cNvSpPr>
          <p:nvPr/>
        </p:nvSpPr>
        <p:spPr bwMode="auto">
          <a:xfrm>
            <a:off x="8172450" y="46799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27</a:t>
            </a:r>
            <a:endParaRPr lang="en-US" altLang="en-US" sz="900" b="1"/>
          </a:p>
        </p:txBody>
      </p:sp>
      <p:sp>
        <p:nvSpPr>
          <p:cNvPr id="3226" name="Rectangle 154"/>
          <p:cNvSpPr>
            <a:spLocks noChangeArrowheads="1"/>
          </p:cNvSpPr>
          <p:nvPr/>
        </p:nvSpPr>
        <p:spPr bwMode="auto">
          <a:xfrm>
            <a:off x="7812088" y="46799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3227" name="Rectangle 155"/>
          <p:cNvSpPr>
            <a:spLocks noChangeArrowheads="1"/>
          </p:cNvSpPr>
          <p:nvPr/>
        </p:nvSpPr>
        <p:spPr bwMode="auto">
          <a:xfrm>
            <a:off x="7453313" y="46799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3228" name="Rectangle 156"/>
          <p:cNvSpPr>
            <a:spLocks noChangeArrowheads="1"/>
          </p:cNvSpPr>
          <p:nvPr/>
        </p:nvSpPr>
        <p:spPr bwMode="auto">
          <a:xfrm>
            <a:off x="7092950" y="46799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3229" name="Rectangle 157"/>
          <p:cNvSpPr>
            <a:spLocks noChangeArrowheads="1"/>
          </p:cNvSpPr>
          <p:nvPr/>
        </p:nvSpPr>
        <p:spPr bwMode="auto">
          <a:xfrm>
            <a:off x="6732588" y="46799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3230" name="Rectangle 158"/>
          <p:cNvSpPr>
            <a:spLocks noChangeArrowheads="1"/>
          </p:cNvSpPr>
          <p:nvPr/>
        </p:nvSpPr>
        <p:spPr bwMode="auto">
          <a:xfrm>
            <a:off x="6372225" y="46799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3231" name="Rectangle 159"/>
          <p:cNvSpPr>
            <a:spLocks noChangeArrowheads="1"/>
          </p:cNvSpPr>
          <p:nvPr/>
        </p:nvSpPr>
        <p:spPr bwMode="auto">
          <a:xfrm>
            <a:off x="5472113" y="46799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24</a:t>
            </a:r>
            <a:endParaRPr lang="en-US" altLang="en-US" sz="900" b="1"/>
          </a:p>
        </p:txBody>
      </p:sp>
      <p:sp>
        <p:nvSpPr>
          <p:cNvPr id="3232" name="Rectangle 160"/>
          <p:cNvSpPr>
            <a:spLocks noChangeArrowheads="1"/>
          </p:cNvSpPr>
          <p:nvPr/>
        </p:nvSpPr>
        <p:spPr bwMode="auto">
          <a:xfrm>
            <a:off x="5111750" y="46799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23</a:t>
            </a:r>
            <a:endParaRPr lang="en-US" altLang="en-US" sz="900" b="1"/>
          </a:p>
        </p:txBody>
      </p:sp>
      <p:sp>
        <p:nvSpPr>
          <p:cNvPr id="3233" name="Rectangle 161"/>
          <p:cNvSpPr>
            <a:spLocks noChangeArrowheads="1"/>
          </p:cNvSpPr>
          <p:nvPr/>
        </p:nvSpPr>
        <p:spPr bwMode="auto">
          <a:xfrm>
            <a:off x="4751388" y="46799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3234" name="Rectangle 162"/>
          <p:cNvSpPr>
            <a:spLocks noChangeArrowheads="1"/>
          </p:cNvSpPr>
          <p:nvPr/>
        </p:nvSpPr>
        <p:spPr bwMode="auto">
          <a:xfrm>
            <a:off x="4391025" y="46799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3235" name="Rectangle 163"/>
          <p:cNvSpPr>
            <a:spLocks noChangeArrowheads="1"/>
          </p:cNvSpPr>
          <p:nvPr/>
        </p:nvSpPr>
        <p:spPr bwMode="auto">
          <a:xfrm>
            <a:off x="4032250" y="46799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3236" name="Rectangle 164"/>
          <p:cNvSpPr>
            <a:spLocks noChangeArrowheads="1"/>
          </p:cNvSpPr>
          <p:nvPr/>
        </p:nvSpPr>
        <p:spPr bwMode="auto">
          <a:xfrm>
            <a:off x="3671888" y="46799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3237" name="Rectangle 165"/>
          <p:cNvSpPr>
            <a:spLocks noChangeArrowheads="1"/>
          </p:cNvSpPr>
          <p:nvPr/>
        </p:nvSpPr>
        <p:spPr bwMode="auto">
          <a:xfrm>
            <a:off x="3311525" y="46799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3238" name="Rectangle 166"/>
          <p:cNvSpPr>
            <a:spLocks noChangeArrowheads="1"/>
          </p:cNvSpPr>
          <p:nvPr/>
        </p:nvSpPr>
        <p:spPr bwMode="auto">
          <a:xfrm>
            <a:off x="2411413" y="46799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27</a:t>
            </a:r>
            <a:endParaRPr lang="en-US" altLang="en-US" sz="900" b="1"/>
          </a:p>
        </p:txBody>
      </p:sp>
      <p:sp>
        <p:nvSpPr>
          <p:cNvPr id="3239" name="Rectangle 167"/>
          <p:cNvSpPr>
            <a:spLocks noChangeArrowheads="1"/>
          </p:cNvSpPr>
          <p:nvPr/>
        </p:nvSpPr>
        <p:spPr bwMode="auto">
          <a:xfrm>
            <a:off x="2051050" y="46799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26</a:t>
            </a:r>
            <a:endParaRPr lang="en-US" altLang="en-US" sz="900" b="1"/>
          </a:p>
        </p:txBody>
      </p:sp>
      <p:sp>
        <p:nvSpPr>
          <p:cNvPr id="3240" name="Rectangle 168"/>
          <p:cNvSpPr>
            <a:spLocks noChangeArrowheads="1"/>
          </p:cNvSpPr>
          <p:nvPr/>
        </p:nvSpPr>
        <p:spPr bwMode="auto">
          <a:xfrm>
            <a:off x="1690688" y="46799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3241" name="Rectangle 169"/>
          <p:cNvSpPr>
            <a:spLocks noChangeArrowheads="1"/>
          </p:cNvSpPr>
          <p:nvPr/>
        </p:nvSpPr>
        <p:spPr bwMode="auto">
          <a:xfrm>
            <a:off x="1331913" y="46799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3242" name="Rectangle 170"/>
          <p:cNvSpPr>
            <a:spLocks noChangeArrowheads="1"/>
          </p:cNvSpPr>
          <p:nvPr/>
        </p:nvSpPr>
        <p:spPr bwMode="auto">
          <a:xfrm>
            <a:off x="971550" y="46799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3243" name="Rectangle 171"/>
          <p:cNvSpPr>
            <a:spLocks noChangeArrowheads="1"/>
          </p:cNvSpPr>
          <p:nvPr/>
        </p:nvSpPr>
        <p:spPr bwMode="auto">
          <a:xfrm>
            <a:off x="611188" y="46799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3244" name="Rectangle 172"/>
          <p:cNvSpPr>
            <a:spLocks noChangeArrowheads="1"/>
          </p:cNvSpPr>
          <p:nvPr/>
        </p:nvSpPr>
        <p:spPr bwMode="auto">
          <a:xfrm>
            <a:off x="250825" y="46799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3245" name="Rectangle 173"/>
          <p:cNvSpPr>
            <a:spLocks noChangeArrowheads="1"/>
          </p:cNvSpPr>
          <p:nvPr/>
        </p:nvSpPr>
        <p:spPr bwMode="auto">
          <a:xfrm>
            <a:off x="8532813" y="45005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21</a:t>
            </a:r>
            <a:endParaRPr lang="en-US" altLang="en-US" sz="900" b="1"/>
          </a:p>
        </p:txBody>
      </p:sp>
      <p:sp>
        <p:nvSpPr>
          <p:cNvPr id="3246" name="Rectangle 174"/>
          <p:cNvSpPr>
            <a:spLocks noChangeArrowheads="1"/>
          </p:cNvSpPr>
          <p:nvPr/>
        </p:nvSpPr>
        <p:spPr bwMode="auto">
          <a:xfrm>
            <a:off x="8172450" y="45005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20</a:t>
            </a:r>
            <a:endParaRPr lang="en-US" altLang="en-US" sz="900" b="1"/>
          </a:p>
        </p:txBody>
      </p:sp>
      <p:sp>
        <p:nvSpPr>
          <p:cNvPr id="3247" name="Rectangle 175"/>
          <p:cNvSpPr>
            <a:spLocks noChangeArrowheads="1"/>
          </p:cNvSpPr>
          <p:nvPr/>
        </p:nvSpPr>
        <p:spPr bwMode="auto">
          <a:xfrm>
            <a:off x="7812088" y="45005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3248" name="Rectangle 176"/>
          <p:cNvSpPr>
            <a:spLocks noChangeArrowheads="1"/>
          </p:cNvSpPr>
          <p:nvPr/>
        </p:nvSpPr>
        <p:spPr bwMode="auto">
          <a:xfrm>
            <a:off x="7453313" y="45005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3249" name="Rectangle 177"/>
          <p:cNvSpPr>
            <a:spLocks noChangeArrowheads="1"/>
          </p:cNvSpPr>
          <p:nvPr/>
        </p:nvSpPr>
        <p:spPr bwMode="auto">
          <a:xfrm>
            <a:off x="7092950" y="45005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3250" name="Rectangle 178"/>
          <p:cNvSpPr>
            <a:spLocks noChangeArrowheads="1"/>
          </p:cNvSpPr>
          <p:nvPr/>
        </p:nvSpPr>
        <p:spPr bwMode="auto">
          <a:xfrm>
            <a:off x="6732588" y="45005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3251" name="Rectangle 179"/>
          <p:cNvSpPr>
            <a:spLocks noChangeArrowheads="1"/>
          </p:cNvSpPr>
          <p:nvPr/>
        </p:nvSpPr>
        <p:spPr bwMode="auto">
          <a:xfrm>
            <a:off x="6372225" y="45005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3252" name="Rectangle 180"/>
          <p:cNvSpPr>
            <a:spLocks noChangeArrowheads="1"/>
          </p:cNvSpPr>
          <p:nvPr/>
        </p:nvSpPr>
        <p:spPr bwMode="auto">
          <a:xfrm>
            <a:off x="5472113" y="45005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17</a:t>
            </a:r>
            <a:endParaRPr lang="en-US" altLang="en-US" sz="900" b="1"/>
          </a:p>
        </p:txBody>
      </p:sp>
      <p:sp>
        <p:nvSpPr>
          <p:cNvPr id="3253" name="Rectangle 181"/>
          <p:cNvSpPr>
            <a:spLocks noChangeArrowheads="1"/>
          </p:cNvSpPr>
          <p:nvPr/>
        </p:nvSpPr>
        <p:spPr bwMode="auto">
          <a:xfrm>
            <a:off x="5111750" y="45005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16</a:t>
            </a:r>
            <a:endParaRPr lang="en-US" altLang="en-US" sz="900" b="1"/>
          </a:p>
        </p:txBody>
      </p:sp>
      <p:sp>
        <p:nvSpPr>
          <p:cNvPr id="3254" name="Rectangle 182"/>
          <p:cNvSpPr>
            <a:spLocks noChangeArrowheads="1"/>
          </p:cNvSpPr>
          <p:nvPr/>
        </p:nvSpPr>
        <p:spPr bwMode="auto">
          <a:xfrm>
            <a:off x="4751388" y="45005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3255" name="Rectangle 183"/>
          <p:cNvSpPr>
            <a:spLocks noChangeArrowheads="1"/>
          </p:cNvSpPr>
          <p:nvPr/>
        </p:nvSpPr>
        <p:spPr bwMode="auto">
          <a:xfrm>
            <a:off x="4391025" y="45005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3256" name="Rectangle 184"/>
          <p:cNvSpPr>
            <a:spLocks noChangeArrowheads="1"/>
          </p:cNvSpPr>
          <p:nvPr/>
        </p:nvSpPr>
        <p:spPr bwMode="auto">
          <a:xfrm>
            <a:off x="4032250" y="45005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3257" name="Rectangle 185"/>
          <p:cNvSpPr>
            <a:spLocks noChangeArrowheads="1"/>
          </p:cNvSpPr>
          <p:nvPr/>
        </p:nvSpPr>
        <p:spPr bwMode="auto">
          <a:xfrm>
            <a:off x="3671888" y="45005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3258" name="Rectangle 186"/>
          <p:cNvSpPr>
            <a:spLocks noChangeArrowheads="1"/>
          </p:cNvSpPr>
          <p:nvPr/>
        </p:nvSpPr>
        <p:spPr bwMode="auto">
          <a:xfrm>
            <a:off x="3311525" y="45005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3259" name="Rectangle 187"/>
          <p:cNvSpPr>
            <a:spLocks noChangeArrowheads="1"/>
          </p:cNvSpPr>
          <p:nvPr/>
        </p:nvSpPr>
        <p:spPr bwMode="auto">
          <a:xfrm>
            <a:off x="2411413" y="45005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20</a:t>
            </a:r>
            <a:endParaRPr lang="en-US" altLang="en-US" sz="900" b="1"/>
          </a:p>
        </p:txBody>
      </p:sp>
      <p:sp>
        <p:nvSpPr>
          <p:cNvPr id="3260" name="Rectangle 188"/>
          <p:cNvSpPr>
            <a:spLocks noChangeArrowheads="1"/>
          </p:cNvSpPr>
          <p:nvPr/>
        </p:nvSpPr>
        <p:spPr bwMode="auto">
          <a:xfrm>
            <a:off x="2051050" y="45005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19</a:t>
            </a:r>
            <a:endParaRPr lang="en-US" altLang="en-US" sz="900" b="1"/>
          </a:p>
        </p:txBody>
      </p:sp>
      <p:sp>
        <p:nvSpPr>
          <p:cNvPr id="3261" name="Rectangle 189"/>
          <p:cNvSpPr>
            <a:spLocks noChangeArrowheads="1"/>
          </p:cNvSpPr>
          <p:nvPr/>
        </p:nvSpPr>
        <p:spPr bwMode="auto">
          <a:xfrm>
            <a:off x="1690688" y="45005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3262" name="Rectangle 190"/>
          <p:cNvSpPr>
            <a:spLocks noChangeArrowheads="1"/>
          </p:cNvSpPr>
          <p:nvPr/>
        </p:nvSpPr>
        <p:spPr bwMode="auto">
          <a:xfrm>
            <a:off x="1331913" y="45005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3263" name="Rectangle 191"/>
          <p:cNvSpPr>
            <a:spLocks noChangeArrowheads="1"/>
          </p:cNvSpPr>
          <p:nvPr/>
        </p:nvSpPr>
        <p:spPr bwMode="auto">
          <a:xfrm>
            <a:off x="971550" y="45005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3264" name="Rectangle 192"/>
          <p:cNvSpPr>
            <a:spLocks noChangeArrowheads="1"/>
          </p:cNvSpPr>
          <p:nvPr/>
        </p:nvSpPr>
        <p:spPr bwMode="auto">
          <a:xfrm>
            <a:off x="611188" y="45005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3265" name="Rectangle 193"/>
          <p:cNvSpPr>
            <a:spLocks noChangeArrowheads="1"/>
          </p:cNvSpPr>
          <p:nvPr/>
        </p:nvSpPr>
        <p:spPr bwMode="auto">
          <a:xfrm>
            <a:off x="250825" y="45005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3266" name="Rectangle 194"/>
          <p:cNvSpPr>
            <a:spLocks noChangeArrowheads="1"/>
          </p:cNvSpPr>
          <p:nvPr/>
        </p:nvSpPr>
        <p:spPr bwMode="auto">
          <a:xfrm>
            <a:off x="8532813" y="43211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14</a:t>
            </a:r>
            <a:endParaRPr lang="en-US" altLang="en-US" sz="900" b="1"/>
          </a:p>
        </p:txBody>
      </p:sp>
      <p:sp>
        <p:nvSpPr>
          <p:cNvPr id="3267" name="Rectangle 195"/>
          <p:cNvSpPr>
            <a:spLocks noChangeArrowheads="1"/>
          </p:cNvSpPr>
          <p:nvPr/>
        </p:nvSpPr>
        <p:spPr bwMode="auto">
          <a:xfrm>
            <a:off x="8172450" y="43211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13</a:t>
            </a:r>
            <a:endParaRPr lang="en-US" altLang="en-US" sz="900" b="1"/>
          </a:p>
        </p:txBody>
      </p:sp>
      <p:sp>
        <p:nvSpPr>
          <p:cNvPr id="3268" name="Rectangle 196"/>
          <p:cNvSpPr>
            <a:spLocks noChangeArrowheads="1"/>
          </p:cNvSpPr>
          <p:nvPr/>
        </p:nvSpPr>
        <p:spPr bwMode="auto">
          <a:xfrm>
            <a:off x="7812088" y="43211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3269" name="Rectangle 197"/>
          <p:cNvSpPr>
            <a:spLocks noChangeArrowheads="1"/>
          </p:cNvSpPr>
          <p:nvPr/>
        </p:nvSpPr>
        <p:spPr bwMode="auto">
          <a:xfrm>
            <a:off x="7453313" y="43211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3270" name="Rectangle 198"/>
          <p:cNvSpPr>
            <a:spLocks noChangeArrowheads="1"/>
          </p:cNvSpPr>
          <p:nvPr/>
        </p:nvSpPr>
        <p:spPr bwMode="auto">
          <a:xfrm>
            <a:off x="7092950" y="43211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3271" name="Rectangle 199"/>
          <p:cNvSpPr>
            <a:spLocks noChangeArrowheads="1"/>
          </p:cNvSpPr>
          <p:nvPr/>
        </p:nvSpPr>
        <p:spPr bwMode="auto">
          <a:xfrm>
            <a:off x="6732588" y="43211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3272" name="Rectangle 200"/>
          <p:cNvSpPr>
            <a:spLocks noChangeArrowheads="1"/>
          </p:cNvSpPr>
          <p:nvPr/>
        </p:nvSpPr>
        <p:spPr bwMode="auto">
          <a:xfrm>
            <a:off x="6372225" y="43211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3273" name="Rectangle 201"/>
          <p:cNvSpPr>
            <a:spLocks noChangeArrowheads="1"/>
          </p:cNvSpPr>
          <p:nvPr/>
        </p:nvSpPr>
        <p:spPr bwMode="auto">
          <a:xfrm>
            <a:off x="5472113" y="43211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10</a:t>
            </a:r>
            <a:endParaRPr lang="en-US" altLang="en-US" sz="900" b="1"/>
          </a:p>
        </p:txBody>
      </p:sp>
      <p:sp>
        <p:nvSpPr>
          <p:cNvPr id="3274" name="Rectangle 202"/>
          <p:cNvSpPr>
            <a:spLocks noChangeArrowheads="1"/>
          </p:cNvSpPr>
          <p:nvPr/>
        </p:nvSpPr>
        <p:spPr bwMode="auto">
          <a:xfrm>
            <a:off x="5111750" y="43211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9</a:t>
            </a:r>
            <a:endParaRPr lang="en-US" altLang="en-US" sz="900" b="1"/>
          </a:p>
        </p:txBody>
      </p:sp>
      <p:sp>
        <p:nvSpPr>
          <p:cNvPr id="3275" name="Rectangle 203"/>
          <p:cNvSpPr>
            <a:spLocks noChangeArrowheads="1"/>
          </p:cNvSpPr>
          <p:nvPr/>
        </p:nvSpPr>
        <p:spPr bwMode="auto">
          <a:xfrm>
            <a:off x="4751388" y="43211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3276" name="Rectangle 204"/>
          <p:cNvSpPr>
            <a:spLocks noChangeArrowheads="1"/>
          </p:cNvSpPr>
          <p:nvPr/>
        </p:nvSpPr>
        <p:spPr bwMode="auto">
          <a:xfrm>
            <a:off x="4391025" y="43211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3277" name="Rectangle 205"/>
          <p:cNvSpPr>
            <a:spLocks noChangeArrowheads="1"/>
          </p:cNvSpPr>
          <p:nvPr/>
        </p:nvSpPr>
        <p:spPr bwMode="auto">
          <a:xfrm>
            <a:off x="4032250" y="43211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3278" name="Rectangle 206"/>
          <p:cNvSpPr>
            <a:spLocks noChangeArrowheads="1"/>
          </p:cNvSpPr>
          <p:nvPr/>
        </p:nvSpPr>
        <p:spPr bwMode="auto">
          <a:xfrm>
            <a:off x="3671888" y="43211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3279" name="Rectangle 207"/>
          <p:cNvSpPr>
            <a:spLocks noChangeArrowheads="1"/>
          </p:cNvSpPr>
          <p:nvPr/>
        </p:nvSpPr>
        <p:spPr bwMode="auto">
          <a:xfrm>
            <a:off x="3311525" y="43211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3280" name="Rectangle 208"/>
          <p:cNvSpPr>
            <a:spLocks noChangeArrowheads="1"/>
          </p:cNvSpPr>
          <p:nvPr/>
        </p:nvSpPr>
        <p:spPr bwMode="auto">
          <a:xfrm>
            <a:off x="2411413" y="43211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13</a:t>
            </a:r>
            <a:endParaRPr lang="en-US" altLang="en-US" sz="900" b="1"/>
          </a:p>
        </p:txBody>
      </p:sp>
      <p:sp>
        <p:nvSpPr>
          <p:cNvPr id="3281" name="Rectangle 209"/>
          <p:cNvSpPr>
            <a:spLocks noChangeArrowheads="1"/>
          </p:cNvSpPr>
          <p:nvPr/>
        </p:nvSpPr>
        <p:spPr bwMode="auto">
          <a:xfrm>
            <a:off x="2051050" y="43211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12</a:t>
            </a:r>
            <a:endParaRPr lang="en-US" altLang="en-US" sz="900" b="1"/>
          </a:p>
        </p:txBody>
      </p:sp>
      <p:sp>
        <p:nvSpPr>
          <p:cNvPr id="3282" name="Rectangle 210"/>
          <p:cNvSpPr>
            <a:spLocks noChangeArrowheads="1"/>
          </p:cNvSpPr>
          <p:nvPr/>
        </p:nvSpPr>
        <p:spPr bwMode="auto">
          <a:xfrm>
            <a:off x="1690688" y="43211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3283" name="Rectangle 211"/>
          <p:cNvSpPr>
            <a:spLocks noChangeArrowheads="1"/>
          </p:cNvSpPr>
          <p:nvPr/>
        </p:nvSpPr>
        <p:spPr bwMode="auto">
          <a:xfrm>
            <a:off x="1331913" y="43211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3284" name="Rectangle 212"/>
          <p:cNvSpPr>
            <a:spLocks noChangeArrowheads="1"/>
          </p:cNvSpPr>
          <p:nvPr/>
        </p:nvSpPr>
        <p:spPr bwMode="auto">
          <a:xfrm>
            <a:off x="971550" y="43211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3285" name="Rectangle 213"/>
          <p:cNvSpPr>
            <a:spLocks noChangeArrowheads="1"/>
          </p:cNvSpPr>
          <p:nvPr/>
        </p:nvSpPr>
        <p:spPr bwMode="auto">
          <a:xfrm>
            <a:off x="611188" y="43211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3286" name="Rectangle 214"/>
          <p:cNvSpPr>
            <a:spLocks noChangeArrowheads="1"/>
          </p:cNvSpPr>
          <p:nvPr/>
        </p:nvSpPr>
        <p:spPr bwMode="auto">
          <a:xfrm>
            <a:off x="250825" y="43211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3287" name="Rectangle 215"/>
          <p:cNvSpPr>
            <a:spLocks noChangeArrowheads="1"/>
          </p:cNvSpPr>
          <p:nvPr/>
        </p:nvSpPr>
        <p:spPr bwMode="auto">
          <a:xfrm>
            <a:off x="8532813" y="4141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7</a:t>
            </a:r>
            <a:endParaRPr lang="en-US" altLang="en-US" sz="900" b="1"/>
          </a:p>
        </p:txBody>
      </p:sp>
      <p:sp>
        <p:nvSpPr>
          <p:cNvPr id="3288" name="Rectangle 216"/>
          <p:cNvSpPr>
            <a:spLocks noChangeArrowheads="1"/>
          </p:cNvSpPr>
          <p:nvPr/>
        </p:nvSpPr>
        <p:spPr bwMode="auto">
          <a:xfrm>
            <a:off x="8172450" y="4141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6</a:t>
            </a:r>
            <a:endParaRPr lang="en-US" altLang="en-US" sz="900" b="1"/>
          </a:p>
        </p:txBody>
      </p:sp>
      <p:sp>
        <p:nvSpPr>
          <p:cNvPr id="3289" name="Rectangle 217"/>
          <p:cNvSpPr>
            <a:spLocks noChangeArrowheads="1"/>
          </p:cNvSpPr>
          <p:nvPr/>
        </p:nvSpPr>
        <p:spPr bwMode="auto">
          <a:xfrm>
            <a:off x="7812088" y="4141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3290" name="Rectangle 218"/>
          <p:cNvSpPr>
            <a:spLocks noChangeArrowheads="1"/>
          </p:cNvSpPr>
          <p:nvPr/>
        </p:nvSpPr>
        <p:spPr bwMode="auto">
          <a:xfrm>
            <a:off x="7453313" y="4141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3291" name="Rectangle 219"/>
          <p:cNvSpPr>
            <a:spLocks noChangeArrowheads="1"/>
          </p:cNvSpPr>
          <p:nvPr/>
        </p:nvSpPr>
        <p:spPr bwMode="auto">
          <a:xfrm>
            <a:off x="7092950" y="4141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3292" name="Rectangle 220"/>
          <p:cNvSpPr>
            <a:spLocks noChangeArrowheads="1"/>
          </p:cNvSpPr>
          <p:nvPr/>
        </p:nvSpPr>
        <p:spPr bwMode="auto">
          <a:xfrm>
            <a:off x="6732588" y="4141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3293" name="Rectangle 221"/>
          <p:cNvSpPr>
            <a:spLocks noChangeArrowheads="1"/>
          </p:cNvSpPr>
          <p:nvPr/>
        </p:nvSpPr>
        <p:spPr bwMode="auto">
          <a:xfrm>
            <a:off x="6372225" y="4141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3294" name="Rectangle 222"/>
          <p:cNvSpPr>
            <a:spLocks noChangeArrowheads="1"/>
          </p:cNvSpPr>
          <p:nvPr/>
        </p:nvSpPr>
        <p:spPr bwMode="auto">
          <a:xfrm>
            <a:off x="5472113" y="4141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3</a:t>
            </a:r>
            <a:endParaRPr lang="en-US" altLang="en-US" sz="900" b="1"/>
          </a:p>
        </p:txBody>
      </p:sp>
      <p:sp>
        <p:nvSpPr>
          <p:cNvPr id="3295" name="Rectangle 223"/>
          <p:cNvSpPr>
            <a:spLocks noChangeArrowheads="1"/>
          </p:cNvSpPr>
          <p:nvPr/>
        </p:nvSpPr>
        <p:spPr bwMode="auto">
          <a:xfrm>
            <a:off x="5111750" y="4141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a:t>
            </a:r>
            <a:endParaRPr lang="en-US" altLang="en-US" sz="900" b="1"/>
          </a:p>
        </p:txBody>
      </p:sp>
      <p:sp>
        <p:nvSpPr>
          <p:cNvPr id="3296" name="Rectangle 224"/>
          <p:cNvSpPr>
            <a:spLocks noChangeArrowheads="1"/>
          </p:cNvSpPr>
          <p:nvPr/>
        </p:nvSpPr>
        <p:spPr bwMode="auto">
          <a:xfrm>
            <a:off x="4751388" y="4141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3297" name="Rectangle 225"/>
          <p:cNvSpPr>
            <a:spLocks noChangeArrowheads="1"/>
          </p:cNvSpPr>
          <p:nvPr/>
        </p:nvSpPr>
        <p:spPr bwMode="auto">
          <a:xfrm>
            <a:off x="4391025" y="4141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3298" name="Rectangle 226"/>
          <p:cNvSpPr>
            <a:spLocks noChangeArrowheads="1"/>
          </p:cNvSpPr>
          <p:nvPr/>
        </p:nvSpPr>
        <p:spPr bwMode="auto">
          <a:xfrm>
            <a:off x="4032250" y="4141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3299" name="Rectangle 227"/>
          <p:cNvSpPr>
            <a:spLocks noChangeArrowheads="1"/>
          </p:cNvSpPr>
          <p:nvPr/>
        </p:nvSpPr>
        <p:spPr bwMode="auto">
          <a:xfrm>
            <a:off x="3671888" y="4141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3300" name="Rectangle 228"/>
          <p:cNvSpPr>
            <a:spLocks noChangeArrowheads="1"/>
          </p:cNvSpPr>
          <p:nvPr/>
        </p:nvSpPr>
        <p:spPr bwMode="auto">
          <a:xfrm>
            <a:off x="3311525" y="4141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3301" name="Rectangle 229"/>
          <p:cNvSpPr>
            <a:spLocks noChangeArrowheads="1"/>
          </p:cNvSpPr>
          <p:nvPr/>
        </p:nvSpPr>
        <p:spPr bwMode="auto">
          <a:xfrm>
            <a:off x="2411413" y="4141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6</a:t>
            </a:r>
            <a:endParaRPr lang="en-US" altLang="en-US" sz="900" b="1"/>
          </a:p>
        </p:txBody>
      </p:sp>
      <p:sp>
        <p:nvSpPr>
          <p:cNvPr id="3302" name="Rectangle 230"/>
          <p:cNvSpPr>
            <a:spLocks noChangeArrowheads="1"/>
          </p:cNvSpPr>
          <p:nvPr/>
        </p:nvSpPr>
        <p:spPr bwMode="auto">
          <a:xfrm>
            <a:off x="2051050" y="4141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5</a:t>
            </a:r>
            <a:endParaRPr lang="en-US" altLang="en-US" sz="900" b="1"/>
          </a:p>
        </p:txBody>
      </p:sp>
      <p:sp>
        <p:nvSpPr>
          <p:cNvPr id="3303" name="Rectangle 231"/>
          <p:cNvSpPr>
            <a:spLocks noChangeArrowheads="1"/>
          </p:cNvSpPr>
          <p:nvPr/>
        </p:nvSpPr>
        <p:spPr bwMode="auto">
          <a:xfrm>
            <a:off x="1690688" y="4141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3304" name="Rectangle 232"/>
          <p:cNvSpPr>
            <a:spLocks noChangeArrowheads="1"/>
          </p:cNvSpPr>
          <p:nvPr/>
        </p:nvSpPr>
        <p:spPr bwMode="auto">
          <a:xfrm>
            <a:off x="1331913" y="4141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3305" name="Rectangle 233"/>
          <p:cNvSpPr>
            <a:spLocks noChangeArrowheads="1"/>
          </p:cNvSpPr>
          <p:nvPr/>
        </p:nvSpPr>
        <p:spPr bwMode="auto">
          <a:xfrm>
            <a:off x="971550" y="4141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3306" name="Rectangle 234"/>
          <p:cNvSpPr>
            <a:spLocks noChangeArrowheads="1"/>
          </p:cNvSpPr>
          <p:nvPr/>
        </p:nvSpPr>
        <p:spPr bwMode="auto">
          <a:xfrm>
            <a:off x="611188" y="4141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3307" name="Rectangle 235"/>
          <p:cNvSpPr>
            <a:spLocks noChangeArrowheads="1"/>
          </p:cNvSpPr>
          <p:nvPr/>
        </p:nvSpPr>
        <p:spPr bwMode="auto">
          <a:xfrm>
            <a:off x="250825" y="4141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3308" name="Rectangle 236"/>
          <p:cNvSpPr>
            <a:spLocks noChangeArrowheads="1"/>
          </p:cNvSpPr>
          <p:nvPr/>
        </p:nvSpPr>
        <p:spPr bwMode="auto">
          <a:xfrm>
            <a:off x="8532813" y="3962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3309" name="Rectangle 237"/>
          <p:cNvSpPr>
            <a:spLocks noChangeArrowheads="1"/>
          </p:cNvSpPr>
          <p:nvPr/>
        </p:nvSpPr>
        <p:spPr bwMode="auto">
          <a:xfrm>
            <a:off x="8172450" y="3962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3310" name="Rectangle 238"/>
          <p:cNvSpPr>
            <a:spLocks noChangeArrowheads="1"/>
          </p:cNvSpPr>
          <p:nvPr/>
        </p:nvSpPr>
        <p:spPr bwMode="auto">
          <a:xfrm>
            <a:off x="7812088" y="3962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F</a:t>
            </a:r>
            <a:endParaRPr lang="en-US" altLang="en-US"/>
          </a:p>
        </p:txBody>
      </p:sp>
      <p:sp>
        <p:nvSpPr>
          <p:cNvPr id="3311" name="Rectangle 239"/>
          <p:cNvSpPr>
            <a:spLocks noChangeArrowheads="1"/>
          </p:cNvSpPr>
          <p:nvPr/>
        </p:nvSpPr>
        <p:spPr bwMode="auto">
          <a:xfrm>
            <a:off x="7453313" y="3962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3312" name="Rectangle 240"/>
          <p:cNvSpPr>
            <a:spLocks noChangeArrowheads="1"/>
          </p:cNvSpPr>
          <p:nvPr/>
        </p:nvSpPr>
        <p:spPr bwMode="auto">
          <a:xfrm>
            <a:off x="7092950" y="3962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W</a:t>
            </a:r>
            <a:endParaRPr lang="en-US" altLang="en-US"/>
          </a:p>
        </p:txBody>
      </p:sp>
      <p:sp>
        <p:nvSpPr>
          <p:cNvPr id="3313" name="Rectangle 241"/>
          <p:cNvSpPr>
            <a:spLocks noChangeArrowheads="1"/>
          </p:cNvSpPr>
          <p:nvPr/>
        </p:nvSpPr>
        <p:spPr bwMode="auto">
          <a:xfrm>
            <a:off x="6732588" y="3962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3314" name="Rectangle 242"/>
          <p:cNvSpPr>
            <a:spLocks noChangeArrowheads="1"/>
          </p:cNvSpPr>
          <p:nvPr/>
        </p:nvSpPr>
        <p:spPr bwMode="auto">
          <a:xfrm>
            <a:off x="6372225" y="3962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M</a:t>
            </a:r>
            <a:endParaRPr lang="en-US" altLang="en-US"/>
          </a:p>
        </p:txBody>
      </p:sp>
      <p:sp>
        <p:nvSpPr>
          <p:cNvPr id="3315" name="Rectangle 243"/>
          <p:cNvSpPr>
            <a:spLocks noChangeArrowheads="1"/>
          </p:cNvSpPr>
          <p:nvPr/>
        </p:nvSpPr>
        <p:spPr bwMode="auto">
          <a:xfrm>
            <a:off x="5472113" y="3962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3316" name="Rectangle 244"/>
          <p:cNvSpPr>
            <a:spLocks noChangeArrowheads="1"/>
          </p:cNvSpPr>
          <p:nvPr/>
        </p:nvSpPr>
        <p:spPr bwMode="auto">
          <a:xfrm>
            <a:off x="5111750" y="3962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3317" name="Rectangle 245"/>
          <p:cNvSpPr>
            <a:spLocks noChangeArrowheads="1"/>
          </p:cNvSpPr>
          <p:nvPr/>
        </p:nvSpPr>
        <p:spPr bwMode="auto">
          <a:xfrm>
            <a:off x="4751388" y="3962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F</a:t>
            </a:r>
            <a:endParaRPr lang="en-US" altLang="en-US"/>
          </a:p>
        </p:txBody>
      </p:sp>
      <p:sp>
        <p:nvSpPr>
          <p:cNvPr id="3318" name="Rectangle 246"/>
          <p:cNvSpPr>
            <a:spLocks noChangeArrowheads="1"/>
          </p:cNvSpPr>
          <p:nvPr/>
        </p:nvSpPr>
        <p:spPr bwMode="auto">
          <a:xfrm>
            <a:off x="4391025" y="3962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3319" name="Rectangle 247"/>
          <p:cNvSpPr>
            <a:spLocks noChangeArrowheads="1"/>
          </p:cNvSpPr>
          <p:nvPr/>
        </p:nvSpPr>
        <p:spPr bwMode="auto">
          <a:xfrm>
            <a:off x="4032250" y="3962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W</a:t>
            </a:r>
            <a:endParaRPr lang="en-US" altLang="en-US"/>
          </a:p>
        </p:txBody>
      </p:sp>
      <p:sp>
        <p:nvSpPr>
          <p:cNvPr id="3320" name="Rectangle 248"/>
          <p:cNvSpPr>
            <a:spLocks noChangeArrowheads="1"/>
          </p:cNvSpPr>
          <p:nvPr/>
        </p:nvSpPr>
        <p:spPr bwMode="auto">
          <a:xfrm>
            <a:off x="3671888" y="3962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3321" name="Rectangle 249"/>
          <p:cNvSpPr>
            <a:spLocks noChangeArrowheads="1"/>
          </p:cNvSpPr>
          <p:nvPr/>
        </p:nvSpPr>
        <p:spPr bwMode="auto">
          <a:xfrm>
            <a:off x="3311525" y="3962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M</a:t>
            </a:r>
            <a:endParaRPr lang="en-US" altLang="en-US"/>
          </a:p>
        </p:txBody>
      </p:sp>
      <p:sp>
        <p:nvSpPr>
          <p:cNvPr id="3322" name="Rectangle 250"/>
          <p:cNvSpPr>
            <a:spLocks noChangeArrowheads="1"/>
          </p:cNvSpPr>
          <p:nvPr/>
        </p:nvSpPr>
        <p:spPr bwMode="auto">
          <a:xfrm>
            <a:off x="2411413" y="3962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3323" name="Rectangle 251"/>
          <p:cNvSpPr>
            <a:spLocks noChangeArrowheads="1"/>
          </p:cNvSpPr>
          <p:nvPr/>
        </p:nvSpPr>
        <p:spPr bwMode="auto">
          <a:xfrm>
            <a:off x="2051050" y="3962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3324" name="Rectangle 252"/>
          <p:cNvSpPr>
            <a:spLocks noChangeArrowheads="1"/>
          </p:cNvSpPr>
          <p:nvPr/>
        </p:nvSpPr>
        <p:spPr bwMode="auto">
          <a:xfrm>
            <a:off x="1690688" y="3962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F</a:t>
            </a:r>
            <a:endParaRPr lang="en-US" altLang="en-US"/>
          </a:p>
        </p:txBody>
      </p:sp>
      <p:sp>
        <p:nvSpPr>
          <p:cNvPr id="3325" name="Rectangle 253"/>
          <p:cNvSpPr>
            <a:spLocks noChangeArrowheads="1"/>
          </p:cNvSpPr>
          <p:nvPr/>
        </p:nvSpPr>
        <p:spPr bwMode="auto">
          <a:xfrm>
            <a:off x="1331913" y="3962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3326" name="Rectangle 254"/>
          <p:cNvSpPr>
            <a:spLocks noChangeArrowheads="1"/>
          </p:cNvSpPr>
          <p:nvPr/>
        </p:nvSpPr>
        <p:spPr bwMode="auto">
          <a:xfrm>
            <a:off x="971550" y="3962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W</a:t>
            </a:r>
            <a:endParaRPr lang="en-US" altLang="en-US"/>
          </a:p>
        </p:txBody>
      </p:sp>
      <p:sp>
        <p:nvSpPr>
          <p:cNvPr id="3327" name="Rectangle 255"/>
          <p:cNvSpPr>
            <a:spLocks noChangeArrowheads="1"/>
          </p:cNvSpPr>
          <p:nvPr/>
        </p:nvSpPr>
        <p:spPr bwMode="auto">
          <a:xfrm>
            <a:off x="611188" y="3962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3328" name="Rectangle 256"/>
          <p:cNvSpPr>
            <a:spLocks noChangeArrowheads="1"/>
          </p:cNvSpPr>
          <p:nvPr/>
        </p:nvSpPr>
        <p:spPr bwMode="auto">
          <a:xfrm>
            <a:off x="250825" y="3962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M</a:t>
            </a:r>
            <a:endParaRPr lang="en-US" altLang="en-US"/>
          </a:p>
        </p:txBody>
      </p:sp>
      <p:sp>
        <p:nvSpPr>
          <p:cNvPr id="3329" name="Rectangle 257"/>
          <p:cNvSpPr>
            <a:spLocks noChangeArrowheads="1"/>
          </p:cNvSpPr>
          <p:nvPr/>
        </p:nvSpPr>
        <p:spPr bwMode="auto">
          <a:xfrm>
            <a:off x="6372225" y="3778250"/>
            <a:ext cx="2520950"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September 2008</a:t>
            </a:r>
            <a:endParaRPr lang="en-US" altLang="en-US"/>
          </a:p>
        </p:txBody>
      </p:sp>
      <p:sp>
        <p:nvSpPr>
          <p:cNvPr id="3330" name="Rectangle 258"/>
          <p:cNvSpPr>
            <a:spLocks noChangeArrowheads="1"/>
          </p:cNvSpPr>
          <p:nvPr/>
        </p:nvSpPr>
        <p:spPr bwMode="auto">
          <a:xfrm>
            <a:off x="3311525" y="3778250"/>
            <a:ext cx="2519363"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August 2008</a:t>
            </a:r>
            <a:endParaRPr lang="en-US" altLang="en-US"/>
          </a:p>
        </p:txBody>
      </p:sp>
      <p:sp>
        <p:nvSpPr>
          <p:cNvPr id="3331" name="Rectangle 259"/>
          <p:cNvSpPr>
            <a:spLocks noChangeArrowheads="1"/>
          </p:cNvSpPr>
          <p:nvPr/>
        </p:nvSpPr>
        <p:spPr bwMode="auto">
          <a:xfrm>
            <a:off x="250825" y="3778250"/>
            <a:ext cx="2520950"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July 2008</a:t>
            </a:r>
            <a:endParaRPr lang="en-US" altLang="en-US"/>
          </a:p>
        </p:txBody>
      </p:sp>
      <p:sp>
        <p:nvSpPr>
          <p:cNvPr id="3332" name="Rectangle 260"/>
          <p:cNvSpPr>
            <a:spLocks noChangeArrowheads="1"/>
          </p:cNvSpPr>
          <p:nvPr/>
        </p:nvSpPr>
        <p:spPr bwMode="auto">
          <a:xfrm>
            <a:off x="8532813" y="34163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6</a:t>
            </a:r>
            <a:endParaRPr lang="en-US" altLang="en-US" sz="900" b="1"/>
          </a:p>
        </p:txBody>
      </p:sp>
      <p:sp>
        <p:nvSpPr>
          <p:cNvPr id="3333" name="Rectangle 261"/>
          <p:cNvSpPr>
            <a:spLocks noChangeArrowheads="1"/>
          </p:cNvSpPr>
          <p:nvPr/>
        </p:nvSpPr>
        <p:spPr bwMode="auto">
          <a:xfrm>
            <a:off x="8172450" y="34163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5</a:t>
            </a:r>
            <a:endParaRPr lang="en-US" altLang="en-US" sz="900" b="1"/>
          </a:p>
        </p:txBody>
      </p:sp>
      <p:sp>
        <p:nvSpPr>
          <p:cNvPr id="3334" name="Rectangle 262"/>
          <p:cNvSpPr>
            <a:spLocks noChangeArrowheads="1"/>
          </p:cNvSpPr>
          <p:nvPr/>
        </p:nvSpPr>
        <p:spPr bwMode="auto">
          <a:xfrm>
            <a:off x="7812088" y="34163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4</a:t>
            </a:r>
            <a:endParaRPr lang="en-US" altLang="en-US" sz="900"/>
          </a:p>
        </p:txBody>
      </p:sp>
      <p:sp>
        <p:nvSpPr>
          <p:cNvPr id="3335" name="Rectangle 263"/>
          <p:cNvSpPr>
            <a:spLocks noChangeArrowheads="1"/>
          </p:cNvSpPr>
          <p:nvPr/>
        </p:nvSpPr>
        <p:spPr bwMode="auto">
          <a:xfrm>
            <a:off x="7453313" y="34163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3336" name="Rectangle 264"/>
          <p:cNvSpPr>
            <a:spLocks noChangeArrowheads="1"/>
          </p:cNvSpPr>
          <p:nvPr/>
        </p:nvSpPr>
        <p:spPr bwMode="auto">
          <a:xfrm>
            <a:off x="7092950" y="34163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3337" name="Rectangle 265"/>
          <p:cNvSpPr>
            <a:spLocks noChangeArrowheads="1"/>
          </p:cNvSpPr>
          <p:nvPr/>
        </p:nvSpPr>
        <p:spPr bwMode="auto">
          <a:xfrm>
            <a:off x="6732588" y="34163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3338" name="Rectangle 266"/>
          <p:cNvSpPr>
            <a:spLocks noChangeArrowheads="1"/>
          </p:cNvSpPr>
          <p:nvPr/>
        </p:nvSpPr>
        <p:spPr bwMode="auto">
          <a:xfrm>
            <a:off x="6372225" y="34163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3339" name="Rectangle 267"/>
          <p:cNvSpPr>
            <a:spLocks noChangeArrowheads="1"/>
          </p:cNvSpPr>
          <p:nvPr/>
        </p:nvSpPr>
        <p:spPr bwMode="auto">
          <a:xfrm>
            <a:off x="5472113" y="34178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b="1"/>
          </a:p>
        </p:txBody>
      </p:sp>
      <p:sp>
        <p:nvSpPr>
          <p:cNvPr id="3340" name="Rectangle 268"/>
          <p:cNvSpPr>
            <a:spLocks noChangeArrowheads="1"/>
          </p:cNvSpPr>
          <p:nvPr/>
        </p:nvSpPr>
        <p:spPr bwMode="auto">
          <a:xfrm>
            <a:off x="5111750" y="34178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b="1"/>
          </a:p>
        </p:txBody>
      </p:sp>
      <p:sp>
        <p:nvSpPr>
          <p:cNvPr id="3341" name="Rectangle 269"/>
          <p:cNvSpPr>
            <a:spLocks noChangeArrowheads="1"/>
          </p:cNvSpPr>
          <p:nvPr/>
        </p:nvSpPr>
        <p:spPr bwMode="auto">
          <a:xfrm>
            <a:off x="4751388" y="34178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3342" name="Rectangle 270"/>
          <p:cNvSpPr>
            <a:spLocks noChangeArrowheads="1"/>
          </p:cNvSpPr>
          <p:nvPr/>
        </p:nvSpPr>
        <p:spPr bwMode="auto">
          <a:xfrm>
            <a:off x="4391025" y="34178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3343" name="Rectangle 271"/>
          <p:cNvSpPr>
            <a:spLocks noChangeArrowheads="1"/>
          </p:cNvSpPr>
          <p:nvPr/>
        </p:nvSpPr>
        <p:spPr bwMode="auto">
          <a:xfrm>
            <a:off x="4032250" y="34178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3344" name="Rectangle 272"/>
          <p:cNvSpPr>
            <a:spLocks noChangeArrowheads="1"/>
          </p:cNvSpPr>
          <p:nvPr/>
        </p:nvSpPr>
        <p:spPr bwMode="auto">
          <a:xfrm>
            <a:off x="3671888" y="34178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3345" name="Rectangle 273"/>
          <p:cNvSpPr>
            <a:spLocks noChangeArrowheads="1"/>
          </p:cNvSpPr>
          <p:nvPr/>
        </p:nvSpPr>
        <p:spPr bwMode="auto">
          <a:xfrm>
            <a:off x="3311525" y="34178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3346" name="Rectangle 274"/>
          <p:cNvSpPr>
            <a:spLocks noChangeArrowheads="1"/>
          </p:cNvSpPr>
          <p:nvPr/>
        </p:nvSpPr>
        <p:spPr bwMode="auto">
          <a:xfrm>
            <a:off x="2411413" y="34178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b="1"/>
          </a:p>
        </p:txBody>
      </p:sp>
      <p:sp>
        <p:nvSpPr>
          <p:cNvPr id="3347" name="Rectangle 275"/>
          <p:cNvSpPr>
            <a:spLocks noChangeArrowheads="1"/>
          </p:cNvSpPr>
          <p:nvPr/>
        </p:nvSpPr>
        <p:spPr bwMode="auto">
          <a:xfrm>
            <a:off x="2051050" y="34178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b="1"/>
          </a:p>
        </p:txBody>
      </p:sp>
      <p:sp>
        <p:nvSpPr>
          <p:cNvPr id="3348" name="Rectangle 276"/>
          <p:cNvSpPr>
            <a:spLocks noChangeArrowheads="1"/>
          </p:cNvSpPr>
          <p:nvPr/>
        </p:nvSpPr>
        <p:spPr bwMode="auto">
          <a:xfrm>
            <a:off x="1690688" y="34178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3349" name="Rectangle 277"/>
          <p:cNvSpPr>
            <a:spLocks noChangeArrowheads="1"/>
          </p:cNvSpPr>
          <p:nvPr/>
        </p:nvSpPr>
        <p:spPr bwMode="auto">
          <a:xfrm>
            <a:off x="1331913" y="34178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3350" name="Rectangle 278"/>
          <p:cNvSpPr>
            <a:spLocks noChangeArrowheads="1"/>
          </p:cNvSpPr>
          <p:nvPr/>
        </p:nvSpPr>
        <p:spPr bwMode="auto">
          <a:xfrm>
            <a:off x="971550" y="34178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3351" name="Rectangle 279"/>
          <p:cNvSpPr>
            <a:spLocks noChangeArrowheads="1"/>
          </p:cNvSpPr>
          <p:nvPr/>
        </p:nvSpPr>
        <p:spPr bwMode="auto">
          <a:xfrm>
            <a:off x="611188" y="34178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3352" name="Rectangle 280"/>
          <p:cNvSpPr>
            <a:spLocks noChangeArrowheads="1"/>
          </p:cNvSpPr>
          <p:nvPr/>
        </p:nvSpPr>
        <p:spPr bwMode="auto">
          <a:xfrm>
            <a:off x="250825" y="34178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3353" name="Rectangle 281"/>
          <p:cNvSpPr>
            <a:spLocks noChangeArrowheads="1"/>
          </p:cNvSpPr>
          <p:nvPr/>
        </p:nvSpPr>
        <p:spPr bwMode="auto">
          <a:xfrm>
            <a:off x="8532813" y="323691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29</a:t>
            </a:r>
            <a:endParaRPr lang="en-US" altLang="en-US" sz="900" b="1"/>
          </a:p>
        </p:txBody>
      </p:sp>
      <p:sp>
        <p:nvSpPr>
          <p:cNvPr id="3354" name="Rectangle 282"/>
          <p:cNvSpPr>
            <a:spLocks noChangeArrowheads="1"/>
          </p:cNvSpPr>
          <p:nvPr/>
        </p:nvSpPr>
        <p:spPr bwMode="auto">
          <a:xfrm>
            <a:off x="8172450" y="323691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28</a:t>
            </a:r>
            <a:endParaRPr lang="en-US" altLang="en-US" sz="900" b="1"/>
          </a:p>
        </p:txBody>
      </p:sp>
      <p:sp>
        <p:nvSpPr>
          <p:cNvPr id="3355" name="Rectangle 283"/>
          <p:cNvSpPr>
            <a:spLocks noChangeArrowheads="1"/>
          </p:cNvSpPr>
          <p:nvPr/>
        </p:nvSpPr>
        <p:spPr bwMode="auto">
          <a:xfrm>
            <a:off x="7812088" y="323691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3356" name="Rectangle 284"/>
          <p:cNvSpPr>
            <a:spLocks noChangeArrowheads="1"/>
          </p:cNvSpPr>
          <p:nvPr/>
        </p:nvSpPr>
        <p:spPr bwMode="auto">
          <a:xfrm>
            <a:off x="7453313" y="323691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3357" name="Rectangle 285"/>
          <p:cNvSpPr>
            <a:spLocks noChangeArrowheads="1"/>
          </p:cNvSpPr>
          <p:nvPr/>
        </p:nvSpPr>
        <p:spPr bwMode="auto">
          <a:xfrm>
            <a:off x="7092950" y="323691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3358" name="Rectangle 286"/>
          <p:cNvSpPr>
            <a:spLocks noChangeArrowheads="1"/>
          </p:cNvSpPr>
          <p:nvPr/>
        </p:nvSpPr>
        <p:spPr bwMode="auto">
          <a:xfrm>
            <a:off x="6732588" y="323691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3359" name="Rectangle 287"/>
          <p:cNvSpPr>
            <a:spLocks noChangeArrowheads="1"/>
          </p:cNvSpPr>
          <p:nvPr/>
        </p:nvSpPr>
        <p:spPr bwMode="auto">
          <a:xfrm>
            <a:off x="6372225" y="323691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3360" name="Rectangle 288"/>
          <p:cNvSpPr>
            <a:spLocks noChangeArrowheads="1"/>
          </p:cNvSpPr>
          <p:nvPr/>
        </p:nvSpPr>
        <p:spPr bwMode="auto">
          <a:xfrm>
            <a:off x="5472113" y="32385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1</a:t>
            </a:r>
            <a:endParaRPr lang="en-US" altLang="en-US" sz="900" b="1"/>
          </a:p>
        </p:txBody>
      </p:sp>
      <p:sp>
        <p:nvSpPr>
          <p:cNvPr id="3361" name="Rectangle 289"/>
          <p:cNvSpPr>
            <a:spLocks noChangeArrowheads="1"/>
          </p:cNvSpPr>
          <p:nvPr/>
        </p:nvSpPr>
        <p:spPr bwMode="auto">
          <a:xfrm>
            <a:off x="5111750" y="32385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31</a:t>
            </a:r>
            <a:endParaRPr lang="en-US" altLang="en-US" sz="900" b="1"/>
          </a:p>
        </p:txBody>
      </p:sp>
      <p:sp>
        <p:nvSpPr>
          <p:cNvPr id="3362" name="Rectangle 290"/>
          <p:cNvSpPr>
            <a:spLocks noChangeArrowheads="1"/>
          </p:cNvSpPr>
          <p:nvPr/>
        </p:nvSpPr>
        <p:spPr bwMode="auto">
          <a:xfrm>
            <a:off x="4751388" y="32385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3363" name="Rectangle 291"/>
          <p:cNvSpPr>
            <a:spLocks noChangeArrowheads="1"/>
          </p:cNvSpPr>
          <p:nvPr/>
        </p:nvSpPr>
        <p:spPr bwMode="auto">
          <a:xfrm>
            <a:off x="4391025" y="32385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3364" name="Rectangle 292"/>
          <p:cNvSpPr>
            <a:spLocks noChangeArrowheads="1"/>
          </p:cNvSpPr>
          <p:nvPr/>
        </p:nvSpPr>
        <p:spPr bwMode="auto">
          <a:xfrm>
            <a:off x="4032250" y="32385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3365" name="Rectangle 293"/>
          <p:cNvSpPr>
            <a:spLocks noChangeArrowheads="1"/>
          </p:cNvSpPr>
          <p:nvPr/>
        </p:nvSpPr>
        <p:spPr bwMode="auto">
          <a:xfrm>
            <a:off x="3671888" y="32385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3366" name="Rectangle 294"/>
          <p:cNvSpPr>
            <a:spLocks noChangeArrowheads="1"/>
          </p:cNvSpPr>
          <p:nvPr/>
        </p:nvSpPr>
        <p:spPr bwMode="auto">
          <a:xfrm>
            <a:off x="3311525" y="32385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3367" name="Rectangle 295"/>
          <p:cNvSpPr>
            <a:spLocks noChangeArrowheads="1"/>
          </p:cNvSpPr>
          <p:nvPr/>
        </p:nvSpPr>
        <p:spPr bwMode="auto">
          <a:xfrm>
            <a:off x="2411413" y="32385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4</a:t>
            </a:r>
            <a:endParaRPr lang="en-US" altLang="en-US" sz="900" b="1"/>
          </a:p>
        </p:txBody>
      </p:sp>
      <p:sp>
        <p:nvSpPr>
          <p:cNvPr id="3368" name="Rectangle 296"/>
          <p:cNvSpPr>
            <a:spLocks noChangeArrowheads="1"/>
          </p:cNvSpPr>
          <p:nvPr/>
        </p:nvSpPr>
        <p:spPr bwMode="auto">
          <a:xfrm>
            <a:off x="2051050" y="32385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3</a:t>
            </a:r>
            <a:endParaRPr lang="en-US" altLang="en-US" sz="900" b="1"/>
          </a:p>
        </p:txBody>
      </p:sp>
      <p:sp>
        <p:nvSpPr>
          <p:cNvPr id="3369" name="Rectangle 297"/>
          <p:cNvSpPr>
            <a:spLocks noChangeArrowheads="1"/>
          </p:cNvSpPr>
          <p:nvPr/>
        </p:nvSpPr>
        <p:spPr bwMode="auto">
          <a:xfrm>
            <a:off x="1690688" y="32385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3370" name="Rectangle 298"/>
          <p:cNvSpPr>
            <a:spLocks noChangeArrowheads="1"/>
          </p:cNvSpPr>
          <p:nvPr/>
        </p:nvSpPr>
        <p:spPr bwMode="auto">
          <a:xfrm>
            <a:off x="1331913" y="32385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3371" name="Rectangle 299"/>
          <p:cNvSpPr>
            <a:spLocks noChangeArrowheads="1"/>
          </p:cNvSpPr>
          <p:nvPr/>
        </p:nvSpPr>
        <p:spPr bwMode="auto">
          <a:xfrm>
            <a:off x="971550" y="32385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3372" name="Rectangle 300"/>
          <p:cNvSpPr>
            <a:spLocks noChangeArrowheads="1"/>
          </p:cNvSpPr>
          <p:nvPr/>
        </p:nvSpPr>
        <p:spPr bwMode="auto">
          <a:xfrm>
            <a:off x="611188" y="32385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3373" name="Rectangle 301"/>
          <p:cNvSpPr>
            <a:spLocks noChangeArrowheads="1"/>
          </p:cNvSpPr>
          <p:nvPr/>
        </p:nvSpPr>
        <p:spPr bwMode="auto">
          <a:xfrm>
            <a:off x="250825" y="32385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3374" name="Rectangle 302"/>
          <p:cNvSpPr>
            <a:spLocks noChangeArrowheads="1"/>
          </p:cNvSpPr>
          <p:nvPr/>
        </p:nvSpPr>
        <p:spPr bwMode="auto">
          <a:xfrm>
            <a:off x="8532813" y="30575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22</a:t>
            </a:r>
            <a:endParaRPr lang="en-US" altLang="en-US" sz="900" b="1"/>
          </a:p>
        </p:txBody>
      </p:sp>
      <p:sp>
        <p:nvSpPr>
          <p:cNvPr id="3375" name="Rectangle 303"/>
          <p:cNvSpPr>
            <a:spLocks noChangeArrowheads="1"/>
          </p:cNvSpPr>
          <p:nvPr/>
        </p:nvSpPr>
        <p:spPr bwMode="auto">
          <a:xfrm>
            <a:off x="8172450" y="30575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21</a:t>
            </a:r>
            <a:endParaRPr lang="en-US" altLang="en-US" sz="900" b="1"/>
          </a:p>
        </p:txBody>
      </p:sp>
      <p:sp>
        <p:nvSpPr>
          <p:cNvPr id="3376" name="Rectangle 304"/>
          <p:cNvSpPr>
            <a:spLocks noChangeArrowheads="1"/>
          </p:cNvSpPr>
          <p:nvPr/>
        </p:nvSpPr>
        <p:spPr bwMode="auto">
          <a:xfrm>
            <a:off x="7812088" y="30575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3377" name="Rectangle 305"/>
          <p:cNvSpPr>
            <a:spLocks noChangeArrowheads="1"/>
          </p:cNvSpPr>
          <p:nvPr/>
        </p:nvSpPr>
        <p:spPr bwMode="auto">
          <a:xfrm>
            <a:off x="7453313" y="30575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3378" name="Rectangle 306"/>
          <p:cNvSpPr>
            <a:spLocks noChangeArrowheads="1"/>
          </p:cNvSpPr>
          <p:nvPr/>
        </p:nvSpPr>
        <p:spPr bwMode="auto">
          <a:xfrm>
            <a:off x="7092950" y="30575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3379" name="Rectangle 307"/>
          <p:cNvSpPr>
            <a:spLocks noChangeArrowheads="1"/>
          </p:cNvSpPr>
          <p:nvPr/>
        </p:nvSpPr>
        <p:spPr bwMode="auto">
          <a:xfrm>
            <a:off x="6732588" y="30575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3380" name="Rectangle 308"/>
          <p:cNvSpPr>
            <a:spLocks noChangeArrowheads="1"/>
          </p:cNvSpPr>
          <p:nvPr/>
        </p:nvSpPr>
        <p:spPr bwMode="auto">
          <a:xfrm>
            <a:off x="6372225" y="30575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3381" name="Rectangle 309"/>
          <p:cNvSpPr>
            <a:spLocks noChangeArrowheads="1"/>
          </p:cNvSpPr>
          <p:nvPr/>
        </p:nvSpPr>
        <p:spPr bwMode="auto">
          <a:xfrm>
            <a:off x="5472113" y="305911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25</a:t>
            </a:r>
            <a:endParaRPr lang="en-US" altLang="en-US" sz="900" b="1"/>
          </a:p>
        </p:txBody>
      </p:sp>
      <p:sp>
        <p:nvSpPr>
          <p:cNvPr id="3382" name="Rectangle 310"/>
          <p:cNvSpPr>
            <a:spLocks noChangeArrowheads="1"/>
          </p:cNvSpPr>
          <p:nvPr/>
        </p:nvSpPr>
        <p:spPr bwMode="auto">
          <a:xfrm>
            <a:off x="5111750" y="305911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24</a:t>
            </a:r>
            <a:endParaRPr lang="en-US" altLang="en-US" sz="900" b="1"/>
          </a:p>
        </p:txBody>
      </p:sp>
      <p:sp>
        <p:nvSpPr>
          <p:cNvPr id="3383" name="Rectangle 311"/>
          <p:cNvSpPr>
            <a:spLocks noChangeArrowheads="1"/>
          </p:cNvSpPr>
          <p:nvPr/>
        </p:nvSpPr>
        <p:spPr bwMode="auto">
          <a:xfrm>
            <a:off x="4751388" y="305911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3384" name="Rectangle 312"/>
          <p:cNvSpPr>
            <a:spLocks noChangeArrowheads="1"/>
          </p:cNvSpPr>
          <p:nvPr/>
        </p:nvSpPr>
        <p:spPr bwMode="auto">
          <a:xfrm>
            <a:off x="4391025" y="305911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3385" name="Rectangle 313"/>
          <p:cNvSpPr>
            <a:spLocks noChangeArrowheads="1"/>
          </p:cNvSpPr>
          <p:nvPr/>
        </p:nvSpPr>
        <p:spPr bwMode="auto">
          <a:xfrm>
            <a:off x="4032250" y="305911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3386" name="Rectangle 314"/>
          <p:cNvSpPr>
            <a:spLocks noChangeArrowheads="1"/>
          </p:cNvSpPr>
          <p:nvPr/>
        </p:nvSpPr>
        <p:spPr bwMode="auto">
          <a:xfrm>
            <a:off x="3671888" y="305911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3387" name="Rectangle 315"/>
          <p:cNvSpPr>
            <a:spLocks noChangeArrowheads="1"/>
          </p:cNvSpPr>
          <p:nvPr/>
        </p:nvSpPr>
        <p:spPr bwMode="auto">
          <a:xfrm>
            <a:off x="3311525" y="305911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3388" name="Rectangle 316"/>
          <p:cNvSpPr>
            <a:spLocks noChangeArrowheads="1"/>
          </p:cNvSpPr>
          <p:nvPr/>
        </p:nvSpPr>
        <p:spPr bwMode="auto">
          <a:xfrm>
            <a:off x="2411413" y="305911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27</a:t>
            </a:r>
            <a:endParaRPr lang="en-US" altLang="en-US" sz="900" b="1"/>
          </a:p>
        </p:txBody>
      </p:sp>
      <p:sp>
        <p:nvSpPr>
          <p:cNvPr id="3389" name="Rectangle 317"/>
          <p:cNvSpPr>
            <a:spLocks noChangeArrowheads="1"/>
          </p:cNvSpPr>
          <p:nvPr/>
        </p:nvSpPr>
        <p:spPr bwMode="auto">
          <a:xfrm>
            <a:off x="2051050" y="305911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26</a:t>
            </a:r>
            <a:endParaRPr lang="en-US" altLang="en-US" sz="900" b="1"/>
          </a:p>
        </p:txBody>
      </p:sp>
      <p:sp>
        <p:nvSpPr>
          <p:cNvPr id="3390" name="Rectangle 318"/>
          <p:cNvSpPr>
            <a:spLocks noChangeArrowheads="1"/>
          </p:cNvSpPr>
          <p:nvPr/>
        </p:nvSpPr>
        <p:spPr bwMode="auto">
          <a:xfrm>
            <a:off x="1690688" y="305911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3391" name="Rectangle 319"/>
          <p:cNvSpPr>
            <a:spLocks noChangeArrowheads="1"/>
          </p:cNvSpPr>
          <p:nvPr/>
        </p:nvSpPr>
        <p:spPr bwMode="auto">
          <a:xfrm>
            <a:off x="1331913" y="305911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3392" name="Rectangle 320"/>
          <p:cNvSpPr>
            <a:spLocks noChangeArrowheads="1"/>
          </p:cNvSpPr>
          <p:nvPr/>
        </p:nvSpPr>
        <p:spPr bwMode="auto">
          <a:xfrm>
            <a:off x="971550" y="305911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3393" name="Rectangle 321"/>
          <p:cNvSpPr>
            <a:spLocks noChangeArrowheads="1"/>
          </p:cNvSpPr>
          <p:nvPr/>
        </p:nvSpPr>
        <p:spPr bwMode="auto">
          <a:xfrm>
            <a:off x="611188" y="305911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3394" name="Rectangle 322"/>
          <p:cNvSpPr>
            <a:spLocks noChangeArrowheads="1"/>
          </p:cNvSpPr>
          <p:nvPr/>
        </p:nvSpPr>
        <p:spPr bwMode="auto">
          <a:xfrm>
            <a:off x="250825" y="305911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3395" name="Rectangle 323"/>
          <p:cNvSpPr>
            <a:spLocks noChangeArrowheads="1"/>
          </p:cNvSpPr>
          <p:nvPr/>
        </p:nvSpPr>
        <p:spPr bwMode="auto">
          <a:xfrm>
            <a:off x="8532813" y="28765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15</a:t>
            </a:r>
            <a:endParaRPr lang="en-US" altLang="en-US" sz="900" b="1"/>
          </a:p>
        </p:txBody>
      </p:sp>
      <p:sp>
        <p:nvSpPr>
          <p:cNvPr id="3396" name="Rectangle 324"/>
          <p:cNvSpPr>
            <a:spLocks noChangeArrowheads="1"/>
          </p:cNvSpPr>
          <p:nvPr/>
        </p:nvSpPr>
        <p:spPr bwMode="auto">
          <a:xfrm>
            <a:off x="8172450" y="28765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14</a:t>
            </a:r>
            <a:endParaRPr lang="en-US" altLang="en-US" sz="900" b="1"/>
          </a:p>
        </p:txBody>
      </p:sp>
      <p:sp>
        <p:nvSpPr>
          <p:cNvPr id="3397" name="Rectangle 325"/>
          <p:cNvSpPr>
            <a:spLocks noChangeArrowheads="1"/>
          </p:cNvSpPr>
          <p:nvPr/>
        </p:nvSpPr>
        <p:spPr bwMode="auto">
          <a:xfrm>
            <a:off x="7812088" y="28765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3398" name="Rectangle 326"/>
          <p:cNvSpPr>
            <a:spLocks noChangeArrowheads="1"/>
          </p:cNvSpPr>
          <p:nvPr/>
        </p:nvSpPr>
        <p:spPr bwMode="auto">
          <a:xfrm>
            <a:off x="7453313" y="28765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3399" name="Rectangle 327"/>
          <p:cNvSpPr>
            <a:spLocks noChangeArrowheads="1"/>
          </p:cNvSpPr>
          <p:nvPr/>
        </p:nvSpPr>
        <p:spPr bwMode="auto">
          <a:xfrm>
            <a:off x="7092950" y="28765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3400" name="Rectangle 328"/>
          <p:cNvSpPr>
            <a:spLocks noChangeArrowheads="1"/>
          </p:cNvSpPr>
          <p:nvPr/>
        </p:nvSpPr>
        <p:spPr bwMode="auto">
          <a:xfrm>
            <a:off x="6732588" y="28765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3401" name="Rectangle 329"/>
          <p:cNvSpPr>
            <a:spLocks noChangeArrowheads="1"/>
          </p:cNvSpPr>
          <p:nvPr/>
        </p:nvSpPr>
        <p:spPr bwMode="auto">
          <a:xfrm>
            <a:off x="6372225" y="28765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3402" name="Rectangle 330"/>
          <p:cNvSpPr>
            <a:spLocks noChangeArrowheads="1"/>
          </p:cNvSpPr>
          <p:nvPr/>
        </p:nvSpPr>
        <p:spPr bwMode="auto">
          <a:xfrm>
            <a:off x="5472113" y="28781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18</a:t>
            </a:r>
            <a:endParaRPr lang="en-US" altLang="en-US" sz="900" b="1"/>
          </a:p>
        </p:txBody>
      </p:sp>
      <p:sp>
        <p:nvSpPr>
          <p:cNvPr id="3403" name="Rectangle 331"/>
          <p:cNvSpPr>
            <a:spLocks noChangeArrowheads="1"/>
          </p:cNvSpPr>
          <p:nvPr/>
        </p:nvSpPr>
        <p:spPr bwMode="auto">
          <a:xfrm>
            <a:off x="5111750" y="28781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17</a:t>
            </a:r>
            <a:endParaRPr lang="en-US" altLang="en-US" sz="900" b="1"/>
          </a:p>
        </p:txBody>
      </p:sp>
      <p:sp>
        <p:nvSpPr>
          <p:cNvPr id="3404" name="Rectangle 332"/>
          <p:cNvSpPr>
            <a:spLocks noChangeArrowheads="1"/>
          </p:cNvSpPr>
          <p:nvPr/>
        </p:nvSpPr>
        <p:spPr bwMode="auto">
          <a:xfrm>
            <a:off x="4751388" y="28781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3405" name="Rectangle 333"/>
          <p:cNvSpPr>
            <a:spLocks noChangeArrowheads="1"/>
          </p:cNvSpPr>
          <p:nvPr/>
        </p:nvSpPr>
        <p:spPr bwMode="auto">
          <a:xfrm>
            <a:off x="4391025" y="28781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3406" name="Rectangle 334"/>
          <p:cNvSpPr>
            <a:spLocks noChangeArrowheads="1"/>
          </p:cNvSpPr>
          <p:nvPr/>
        </p:nvSpPr>
        <p:spPr bwMode="auto">
          <a:xfrm>
            <a:off x="4032250" y="28781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3407" name="Rectangle 335"/>
          <p:cNvSpPr>
            <a:spLocks noChangeArrowheads="1"/>
          </p:cNvSpPr>
          <p:nvPr/>
        </p:nvSpPr>
        <p:spPr bwMode="auto">
          <a:xfrm>
            <a:off x="3671888" y="28781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3408" name="Rectangle 336"/>
          <p:cNvSpPr>
            <a:spLocks noChangeArrowheads="1"/>
          </p:cNvSpPr>
          <p:nvPr/>
        </p:nvSpPr>
        <p:spPr bwMode="auto">
          <a:xfrm>
            <a:off x="3311525" y="28781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3409" name="Rectangle 337"/>
          <p:cNvSpPr>
            <a:spLocks noChangeArrowheads="1"/>
          </p:cNvSpPr>
          <p:nvPr/>
        </p:nvSpPr>
        <p:spPr bwMode="auto">
          <a:xfrm>
            <a:off x="2411413" y="28781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20</a:t>
            </a:r>
            <a:endParaRPr lang="en-US" altLang="en-US" sz="900" b="1"/>
          </a:p>
        </p:txBody>
      </p:sp>
      <p:sp>
        <p:nvSpPr>
          <p:cNvPr id="3410" name="Rectangle 338"/>
          <p:cNvSpPr>
            <a:spLocks noChangeArrowheads="1"/>
          </p:cNvSpPr>
          <p:nvPr/>
        </p:nvSpPr>
        <p:spPr bwMode="auto">
          <a:xfrm>
            <a:off x="2051050" y="28781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19</a:t>
            </a:r>
            <a:endParaRPr lang="en-US" altLang="en-US" sz="900" b="1"/>
          </a:p>
        </p:txBody>
      </p:sp>
      <p:sp>
        <p:nvSpPr>
          <p:cNvPr id="3411" name="Rectangle 339"/>
          <p:cNvSpPr>
            <a:spLocks noChangeArrowheads="1"/>
          </p:cNvSpPr>
          <p:nvPr/>
        </p:nvSpPr>
        <p:spPr bwMode="auto">
          <a:xfrm>
            <a:off x="1690688" y="28781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3412" name="Rectangle 340"/>
          <p:cNvSpPr>
            <a:spLocks noChangeArrowheads="1"/>
          </p:cNvSpPr>
          <p:nvPr/>
        </p:nvSpPr>
        <p:spPr bwMode="auto">
          <a:xfrm>
            <a:off x="1331913" y="28781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3413" name="Rectangle 341"/>
          <p:cNvSpPr>
            <a:spLocks noChangeArrowheads="1"/>
          </p:cNvSpPr>
          <p:nvPr/>
        </p:nvSpPr>
        <p:spPr bwMode="auto">
          <a:xfrm>
            <a:off x="971550" y="28781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3414" name="Rectangle 342"/>
          <p:cNvSpPr>
            <a:spLocks noChangeArrowheads="1"/>
          </p:cNvSpPr>
          <p:nvPr/>
        </p:nvSpPr>
        <p:spPr bwMode="auto">
          <a:xfrm>
            <a:off x="611188" y="28781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3415" name="Rectangle 343"/>
          <p:cNvSpPr>
            <a:spLocks noChangeArrowheads="1"/>
          </p:cNvSpPr>
          <p:nvPr/>
        </p:nvSpPr>
        <p:spPr bwMode="auto">
          <a:xfrm>
            <a:off x="250825" y="28781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3416" name="Rectangle 344"/>
          <p:cNvSpPr>
            <a:spLocks noChangeArrowheads="1"/>
          </p:cNvSpPr>
          <p:nvPr/>
        </p:nvSpPr>
        <p:spPr bwMode="auto">
          <a:xfrm>
            <a:off x="8532813" y="26971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8</a:t>
            </a:r>
            <a:endParaRPr lang="en-US" altLang="en-US" sz="900" b="1"/>
          </a:p>
        </p:txBody>
      </p:sp>
      <p:sp>
        <p:nvSpPr>
          <p:cNvPr id="3417" name="Rectangle 345"/>
          <p:cNvSpPr>
            <a:spLocks noChangeArrowheads="1"/>
          </p:cNvSpPr>
          <p:nvPr/>
        </p:nvSpPr>
        <p:spPr bwMode="auto">
          <a:xfrm>
            <a:off x="8172450" y="26971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7</a:t>
            </a:r>
            <a:endParaRPr lang="en-US" altLang="en-US" sz="900" b="1"/>
          </a:p>
        </p:txBody>
      </p:sp>
      <p:sp>
        <p:nvSpPr>
          <p:cNvPr id="3418" name="Rectangle 346"/>
          <p:cNvSpPr>
            <a:spLocks noChangeArrowheads="1"/>
          </p:cNvSpPr>
          <p:nvPr/>
        </p:nvSpPr>
        <p:spPr bwMode="auto">
          <a:xfrm>
            <a:off x="7812088" y="26971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3419" name="Rectangle 347"/>
          <p:cNvSpPr>
            <a:spLocks noChangeArrowheads="1"/>
          </p:cNvSpPr>
          <p:nvPr/>
        </p:nvSpPr>
        <p:spPr bwMode="auto">
          <a:xfrm>
            <a:off x="7453313" y="26971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3420" name="Rectangle 348"/>
          <p:cNvSpPr>
            <a:spLocks noChangeArrowheads="1"/>
          </p:cNvSpPr>
          <p:nvPr/>
        </p:nvSpPr>
        <p:spPr bwMode="auto">
          <a:xfrm>
            <a:off x="7092950" y="26971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3421" name="Rectangle 349"/>
          <p:cNvSpPr>
            <a:spLocks noChangeArrowheads="1"/>
          </p:cNvSpPr>
          <p:nvPr/>
        </p:nvSpPr>
        <p:spPr bwMode="auto">
          <a:xfrm>
            <a:off x="6732588" y="26971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3422" name="Rectangle 350"/>
          <p:cNvSpPr>
            <a:spLocks noChangeArrowheads="1"/>
          </p:cNvSpPr>
          <p:nvPr/>
        </p:nvSpPr>
        <p:spPr bwMode="auto">
          <a:xfrm>
            <a:off x="6372225" y="26971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3423" name="Rectangle 351"/>
          <p:cNvSpPr>
            <a:spLocks noChangeArrowheads="1"/>
          </p:cNvSpPr>
          <p:nvPr/>
        </p:nvSpPr>
        <p:spPr bwMode="auto">
          <a:xfrm>
            <a:off x="5472113" y="26987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11</a:t>
            </a:r>
            <a:endParaRPr lang="en-US" altLang="en-US" sz="900" b="1"/>
          </a:p>
        </p:txBody>
      </p:sp>
      <p:sp>
        <p:nvSpPr>
          <p:cNvPr id="3424" name="Rectangle 352"/>
          <p:cNvSpPr>
            <a:spLocks noChangeArrowheads="1"/>
          </p:cNvSpPr>
          <p:nvPr/>
        </p:nvSpPr>
        <p:spPr bwMode="auto">
          <a:xfrm>
            <a:off x="5111750" y="26987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10</a:t>
            </a:r>
            <a:endParaRPr lang="en-US" altLang="en-US" sz="900" b="1"/>
          </a:p>
        </p:txBody>
      </p:sp>
      <p:sp>
        <p:nvSpPr>
          <p:cNvPr id="3425" name="Rectangle 353"/>
          <p:cNvSpPr>
            <a:spLocks noChangeArrowheads="1"/>
          </p:cNvSpPr>
          <p:nvPr/>
        </p:nvSpPr>
        <p:spPr bwMode="auto">
          <a:xfrm>
            <a:off x="4751388" y="26987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3426" name="Rectangle 354"/>
          <p:cNvSpPr>
            <a:spLocks noChangeArrowheads="1"/>
          </p:cNvSpPr>
          <p:nvPr/>
        </p:nvSpPr>
        <p:spPr bwMode="auto">
          <a:xfrm>
            <a:off x="4391025" y="26987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3427" name="Rectangle 355"/>
          <p:cNvSpPr>
            <a:spLocks noChangeArrowheads="1"/>
          </p:cNvSpPr>
          <p:nvPr/>
        </p:nvSpPr>
        <p:spPr bwMode="auto">
          <a:xfrm>
            <a:off x="4032250" y="26987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3428" name="Rectangle 356"/>
          <p:cNvSpPr>
            <a:spLocks noChangeArrowheads="1"/>
          </p:cNvSpPr>
          <p:nvPr/>
        </p:nvSpPr>
        <p:spPr bwMode="auto">
          <a:xfrm>
            <a:off x="3671888" y="26987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3429" name="Rectangle 357"/>
          <p:cNvSpPr>
            <a:spLocks noChangeArrowheads="1"/>
          </p:cNvSpPr>
          <p:nvPr/>
        </p:nvSpPr>
        <p:spPr bwMode="auto">
          <a:xfrm>
            <a:off x="3311525" y="26987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3430" name="Rectangle 358"/>
          <p:cNvSpPr>
            <a:spLocks noChangeArrowheads="1"/>
          </p:cNvSpPr>
          <p:nvPr/>
        </p:nvSpPr>
        <p:spPr bwMode="auto">
          <a:xfrm>
            <a:off x="2411413" y="26987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13</a:t>
            </a:r>
            <a:endParaRPr lang="en-US" altLang="en-US" sz="900" b="1"/>
          </a:p>
        </p:txBody>
      </p:sp>
      <p:sp>
        <p:nvSpPr>
          <p:cNvPr id="3431" name="Rectangle 359"/>
          <p:cNvSpPr>
            <a:spLocks noChangeArrowheads="1"/>
          </p:cNvSpPr>
          <p:nvPr/>
        </p:nvSpPr>
        <p:spPr bwMode="auto">
          <a:xfrm>
            <a:off x="2051050" y="26987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12</a:t>
            </a:r>
            <a:endParaRPr lang="en-US" altLang="en-US" sz="900" b="1"/>
          </a:p>
        </p:txBody>
      </p:sp>
      <p:sp>
        <p:nvSpPr>
          <p:cNvPr id="3432" name="Rectangle 360"/>
          <p:cNvSpPr>
            <a:spLocks noChangeArrowheads="1"/>
          </p:cNvSpPr>
          <p:nvPr/>
        </p:nvSpPr>
        <p:spPr bwMode="auto">
          <a:xfrm>
            <a:off x="1690688" y="26987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3433" name="Rectangle 361"/>
          <p:cNvSpPr>
            <a:spLocks noChangeArrowheads="1"/>
          </p:cNvSpPr>
          <p:nvPr/>
        </p:nvSpPr>
        <p:spPr bwMode="auto">
          <a:xfrm>
            <a:off x="1331913" y="26987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3434" name="Rectangle 362"/>
          <p:cNvSpPr>
            <a:spLocks noChangeArrowheads="1"/>
          </p:cNvSpPr>
          <p:nvPr/>
        </p:nvSpPr>
        <p:spPr bwMode="auto">
          <a:xfrm>
            <a:off x="971550" y="26987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3435" name="Rectangle 363"/>
          <p:cNvSpPr>
            <a:spLocks noChangeArrowheads="1"/>
          </p:cNvSpPr>
          <p:nvPr/>
        </p:nvSpPr>
        <p:spPr bwMode="auto">
          <a:xfrm>
            <a:off x="611188" y="26987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3436" name="Rectangle 364"/>
          <p:cNvSpPr>
            <a:spLocks noChangeArrowheads="1"/>
          </p:cNvSpPr>
          <p:nvPr/>
        </p:nvSpPr>
        <p:spPr bwMode="auto">
          <a:xfrm>
            <a:off x="250825" y="26987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3437" name="Rectangle 365"/>
          <p:cNvSpPr>
            <a:spLocks noChangeArrowheads="1"/>
          </p:cNvSpPr>
          <p:nvPr/>
        </p:nvSpPr>
        <p:spPr bwMode="auto">
          <a:xfrm>
            <a:off x="5472113" y="25177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4</a:t>
            </a:r>
            <a:endParaRPr lang="en-US" altLang="en-US" sz="900" b="1"/>
          </a:p>
        </p:txBody>
      </p:sp>
      <p:sp>
        <p:nvSpPr>
          <p:cNvPr id="3438" name="Rectangle 366"/>
          <p:cNvSpPr>
            <a:spLocks noChangeArrowheads="1"/>
          </p:cNvSpPr>
          <p:nvPr/>
        </p:nvSpPr>
        <p:spPr bwMode="auto">
          <a:xfrm>
            <a:off x="5111750" y="25177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3</a:t>
            </a:r>
            <a:endParaRPr lang="en-US" altLang="en-US" sz="900" b="1"/>
          </a:p>
        </p:txBody>
      </p:sp>
      <p:sp>
        <p:nvSpPr>
          <p:cNvPr id="3439" name="Rectangle 367"/>
          <p:cNvSpPr>
            <a:spLocks noChangeArrowheads="1"/>
          </p:cNvSpPr>
          <p:nvPr/>
        </p:nvSpPr>
        <p:spPr bwMode="auto">
          <a:xfrm>
            <a:off x="4751388" y="25177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3440" name="Rectangle 368"/>
          <p:cNvSpPr>
            <a:spLocks noChangeArrowheads="1"/>
          </p:cNvSpPr>
          <p:nvPr/>
        </p:nvSpPr>
        <p:spPr bwMode="auto">
          <a:xfrm>
            <a:off x="4391025" y="25177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3441" name="Rectangle 369"/>
          <p:cNvSpPr>
            <a:spLocks noChangeArrowheads="1"/>
          </p:cNvSpPr>
          <p:nvPr/>
        </p:nvSpPr>
        <p:spPr bwMode="auto">
          <a:xfrm>
            <a:off x="4032250" y="25177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3442" name="Rectangle 370"/>
          <p:cNvSpPr>
            <a:spLocks noChangeArrowheads="1"/>
          </p:cNvSpPr>
          <p:nvPr/>
        </p:nvSpPr>
        <p:spPr bwMode="auto">
          <a:xfrm>
            <a:off x="3671888" y="25177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3443" name="Rectangle 371"/>
          <p:cNvSpPr>
            <a:spLocks noChangeArrowheads="1"/>
          </p:cNvSpPr>
          <p:nvPr/>
        </p:nvSpPr>
        <p:spPr bwMode="auto">
          <a:xfrm>
            <a:off x="3311525" y="25177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3444" name="Rectangle 372"/>
          <p:cNvSpPr>
            <a:spLocks noChangeArrowheads="1"/>
          </p:cNvSpPr>
          <p:nvPr/>
        </p:nvSpPr>
        <p:spPr bwMode="auto">
          <a:xfrm>
            <a:off x="2411413" y="25177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6</a:t>
            </a:r>
            <a:endParaRPr lang="en-US" altLang="en-US" sz="900" b="1"/>
          </a:p>
        </p:txBody>
      </p:sp>
      <p:sp>
        <p:nvSpPr>
          <p:cNvPr id="3445" name="Rectangle 373"/>
          <p:cNvSpPr>
            <a:spLocks noChangeArrowheads="1"/>
          </p:cNvSpPr>
          <p:nvPr/>
        </p:nvSpPr>
        <p:spPr bwMode="auto">
          <a:xfrm>
            <a:off x="2051050" y="25177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5</a:t>
            </a:r>
            <a:endParaRPr lang="en-US" altLang="en-US" sz="900" b="1"/>
          </a:p>
        </p:txBody>
      </p:sp>
      <p:sp>
        <p:nvSpPr>
          <p:cNvPr id="3446" name="Rectangle 374"/>
          <p:cNvSpPr>
            <a:spLocks noChangeArrowheads="1"/>
          </p:cNvSpPr>
          <p:nvPr/>
        </p:nvSpPr>
        <p:spPr bwMode="auto">
          <a:xfrm>
            <a:off x="1690688" y="25177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3447" name="Rectangle 375"/>
          <p:cNvSpPr>
            <a:spLocks noChangeArrowheads="1"/>
          </p:cNvSpPr>
          <p:nvPr/>
        </p:nvSpPr>
        <p:spPr bwMode="auto">
          <a:xfrm>
            <a:off x="1331913" y="25177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3448" name="Rectangle 376"/>
          <p:cNvSpPr>
            <a:spLocks noChangeArrowheads="1"/>
          </p:cNvSpPr>
          <p:nvPr/>
        </p:nvSpPr>
        <p:spPr bwMode="auto">
          <a:xfrm>
            <a:off x="971550" y="25177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3449" name="Rectangle 377"/>
          <p:cNvSpPr>
            <a:spLocks noChangeArrowheads="1"/>
          </p:cNvSpPr>
          <p:nvPr/>
        </p:nvSpPr>
        <p:spPr bwMode="auto">
          <a:xfrm>
            <a:off x="611188" y="25177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3450" name="Rectangle 378"/>
          <p:cNvSpPr>
            <a:spLocks noChangeArrowheads="1"/>
          </p:cNvSpPr>
          <p:nvPr/>
        </p:nvSpPr>
        <p:spPr bwMode="auto">
          <a:xfrm>
            <a:off x="250825" y="25177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3451" name="Rectangle 379"/>
          <p:cNvSpPr>
            <a:spLocks noChangeArrowheads="1"/>
          </p:cNvSpPr>
          <p:nvPr/>
        </p:nvSpPr>
        <p:spPr bwMode="auto">
          <a:xfrm>
            <a:off x="8532813" y="2338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3452" name="Rectangle 380"/>
          <p:cNvSpPr>
            <a:spLocks noChangeArrowheads="1"/>
          </p:cNvSpPr>
          <p:nvPr/>
        </p:nvSpPr>
        <p:spPr bwMode="auto">
          <a:xfrm>
            <a:off x="8172450" y="2338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3453" name="Rectangle 381"/>
          <p:cNvSpPr>
            <a:spLocks noChangeArrowheads="1"/>
          </p:cNvSpPr>
          <p:nvPr/>
        </p:nvSpPr>
        <p:spPr bwMode="auto">
          <a:xfrm>
            <a:off x="7812088" y="2338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F</a:t>
            </a:r>
            <a:endParaRPr lang="en-US" altLang="en-US"/>
          </a:p>
        </p:txBody>
      </p:sp>
      <p:sp>
        <p:nvSpPr>
          <p:cNvPr id="3454" name="Rectangle 382"/>
          <p:cNvSpPr>
            <a:spLocks noChangeArrowheads="1"/>
          </p:cNvSpPr>
          <p:nvPr/>
        </p:nvSpPr>
        <p:spPr bwMode="auto">
          <a:xfrm>
            <a:off x="7453313" y="2338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3455" name="Rectangle 383"/>
          <p:cNvSpPr>
            <a:spLocks noChangeArrowheads="1"/>
          </p:cNvSpPr>
          <p:nvPr/>
        </p:nvSpPr>
        <p:spPr bwMode="auto">
          <a:xfrm>
            <a:off x="7092950" y="2338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W</a:t>
            </a:r>
            <a:endParaRPr lang="en-US" altLang="en-US"/>
          </a:p>
        </p:txBody>
      </p:sp>
      <p:sp>
        <p:nvSpPr>
          <p:cNvPr id="3456" name="Rectangle 384"/>
          <p:cNvSpPr>
            <a:spLocks noChangeArrowheads="1"/>
          </p:cNvSpPr>
          <p:nvPr/>
        </p:nvSpPr>
        <p:spPr bwMode="auto">
          <a:xfrm>
            <a:off x="6732588" y="2338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3457" name="Rectangle 385"/>
          <p:cNvSpPr>
            <a:spLocks noChangeArrowheads="1"/>
          </p:cNvSpPr>
          <p:nvPr/>
        </p:nvSpPr>
        <p:spPr bwMode="auto">
          <a:xfrm>
            <a:off x="6372225" y="2338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M</a:t>
            </a:r>
            <a:endParaRPr lang="en-US" altLang="en-US"/>
          </a:p>
        </p:txBody>
      </p:sp>
      <p:sp>
        <p:nvSpPr>
          <p:cNvPr id="3458" name="Rectangle 386"/>
          <p:cNvSpPr>
            <a:spLocks noChangeArrowheads="1"/>
          </p:cNvSpPr>
          <p:nvPr/>
        </p:nvSpPr>
        <p:spPr bwMode="auto">
          <a:xfrm>
            <a:off x="5472113" y="2338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3459" name="Rectangle 387"/>
          <p:cNvSpPr>
            <a:spLocks noChangeArrowheads="1"/>
          </p:cNvSpPr>
          <p:nvPr/>
        </p:nvSpPr>
        <p:spPr bwMode="auto">
          <a:xfrm>
            <a:off x="5111750" y="2338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3460" name="Rectangle 388"/>
          <p:cNvSpPr>
            <a:spLocks noChangeArrowheads="1"/>
          </p:cNvSpPr>
          <p:nvPr/>
        </p:nvSpPr>
        <p:spPr bwMode="auto">
          <a:xfrm>
            <a:off x="4751388" y="2338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F</a:t>
            </a:r>
            <a:endParaRPr lang="en-US" altLang="en-US"/>
          </a:p>
        </p:txBody>
      </p:sp>
      <p:sp>
        <p:nvSpPr>
          <p:cNvPr id="3461" name="Rectangle 389"/>
          <p:cNvSpPr>
            <a:spLocks noChangeArrowheads="1"/>
          </p:cNvSpPr>
          <p:nvPr/>
        </p:nvSpPr>
        <p:spPr bwMode="auto">
          <a:xfrm>
            <a:off x="4391025" y="2338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3462" name="Rectangle 390"/>
          <p:cNvSpPr>
            <a:spLocks noChangeArrowheads="1"/>
          </p:cNvSpPr>
          <p:nvPr/>
        </p:nvSpPr>
        <p:spPr bwMode="auto">
          <a:xfrm>
            <a:off x="4032250" y="2338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W</a:t>
            </a:r>
            <a:endParaRPr lang="en-US" altLang="en-US"/>
          </a:p>
        </p:txBody>
      </p:sp>
      <p:sp>
        <p:nvSpPr>
          <p:cNvPr id="3463" name="Rectangle 391"/>
          <p:cNvSpPr>
            <a:spLocks noChangeArrowheads="1"/>
          </p:cNvSpPr>
          <p:nvPr/>
        </p:nvSpPr>
        <p:spPr bwMode="auto">
          <a:xfrm>
            <a:off x="3671888" y="2338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3464" name="Rectangle 392"/>
          <p:cNvSpPr>
            <a:spLocks noChangeArrowheads="1"/>
          </p:cNvSpPr>
          <p:nvPr/>
        </p:nvSpPr>
        <p:spPr bwMode="auto">
          <a:xfrm>
            <a:off x="3311525" y="2338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M</a:t>
            </a:r>
            <a:endParaRPr lang="en-US" altLang="en-US"/>
          </a:p>
        </p:txBody>
      </p:sp>
      <p:sp>
        <p:nvSpPr>
          <p:cNvPr id="3465" name="Rectangle 393"/>
          <p:cNvSpPr>
            <a:spLocks noChangeArrowheads="1"/>
          </p:cNvSpPr>
          <p:nvPr/>
        </p:nvSpPr>
        <p:spPr bwMode="auto">
          <a:xfrm>
            <a:off x="2411413" y="2338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3466" name="Rectangle 394"/>
          <p:cNvSpPr>
            <a:spLocks noChangeArrowheads="1"/>
          </p:cNvSpPr>
          <p:nvPr/>
        </p:nvSpPr>
        <p:spPr bwMode="auto">
          <a:xfrm>
            <a:off x="2051050" y="2338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3467" name="Rectangle 395"/>
          <p:cNvSpPr>
            <a:spLocks noChangeArrowheads="1"/>
          </p:cNvSpPr>
          <p:nvPr/>
        </p:nvSpPr>
        <p:spPr bwMode="auto">
          <a:xfrm>
            <a:off x="1690688" y="2338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F</a:t>
            </a:r>
            <a:endParaRPr lang="en-US" altLang="en-US"/>
          </a:p>
        </p:txBody>
      </p:sp>
      <p:sp>
        <p:nvSpPr>
          <p:cNvPr id="3468" name="Rectangle 396"/>
          <p:cNvSpPr>
            <a:spLocks noChangeArrowheads="1"/>
          </p:cNvSpPr>
          <p:nvPr/>
        </p:nvSpPr>
        <p:spPr bwMode="auto">
          <a:xfrm>
            <a:off x="1331913" y="2338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3469" name="Rectangle 397"/>
          <p:cNvSpPr>
            <a:spLocks noChangeArrowheads="1"/>
          </p:cNvSpPr>
          <p:nvPr/>
        </p:nvSpPr>
        <p:spPr bwMode="auto">
          <a:xfrm>
            <a:off x="971550" y="2338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W</a:t>
            </a:r>
            <a:endParaRPr lang="en-US" altLang="en-US"/>
          </a:p>
        </p:txBody>
      </p:sp>
      <p:sp>
        <p:nvSpPr>
          <p:cNvPr id="3470" name="Rectangle 398"/>
          <p:cNvSpPr>
            <a:spLocks noChangeArrowheads="1"/>
          </p:cNvSpPr>
          <p:nvPr/>
        </p:nvSpPr>
        <p:spPr bwMode="auto">
          <a:xfrm>
            <a:off x="611188" y="2338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3471" name="Rectangle 399"/>
          <p:cNvSpPr>
            <a:spLocks noChangeArrowheads="1"/>
          </p:cNvSpPr>
          <p:nvPr/>
        </p:nvSpPr>
        <p:spPr bwMode="auto">
          <a:xfrm>
            <a:off x="250825" y="2338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M</a:t>
            </a:r>
            <a:endParaRPr lang="en-US" altLang="en-US"/>
          </a:p>
        </p:txBody>
      </p:sp>
      <p:sp>
        <p:nvSpPr>
          <p:cNvPr id="3472" name="Rectangle 400"/>
          <p:cNvSpPr>
            <a:spLocks noChangeArrowheads="1"/>
          </p:cNvSpPr>
          <p:nvPr/>
        </p:nvSpPr>
        <p:spPr bwMode="auto">
          <a:xfrm>
            <a:off x="6372225" y="2159000"/>
            <a:ext cx="2520950"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June 2008</a:t>
            </a:r>
            <a:endParaRPr lang="en-US" altLang="en-US"/>
          </a:p>
        </p:txBody>
      </p:sp>
      <p:sp>
        <p:nvSpPr>
          <p:cNvPr id="3473" name="Rectangle 401"/>
          <p:cNvSpPr>
            <a:spLocks noChangeArrowheads="1"/>
          </p:cNvSpPr>
          <p:nvPr/>
        </p:nvSpPr>
        <p:spPr bwMode="auto">
          <a:xfrm>
            <a:off x="3311525" y="2159000"/>
            <a:ext cx="2519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May 2008</a:t>
            </a:r>
            <a:endParaRPr lang="en-US" altLang="en-US"/>
          </a:p>
        </p:txBody>
      </p:sp>
      <p:sp>
        <p:nvSpPr>
          <p:cNvPr id="3474" name="Rectangle 402"/>
          <p:cNvSpPr>
            <a:spLocks noChangeArrowheads="1"/>
          </p:cNvSpPr>
          <p:nvPr/>
        </p:nvSpPr>
        <p:spPr bwMode="auto">
          <a:xfrm>
            <a:off x="250825" y="2159000"/>
            <a:ext cx="2520950"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April 2008</a:t>
            </a:r>
            <a:endParaRPr lang="en-US" altLang="en-US"/>
          </a:p>
        </p:txBody>
      </p:sp>
      <p:sp>
        <p:nvSpPr>
          <p:cNvPr id="3475" name="Rectangle 403"/>
          <p:cNvSpPr>
            <a:spLocks noChangeArrowheads="1"/>
          </p:cNvSpPr>
          <p:nvPr/>
        </p:nvSpPr>
        <p:spPr bwMode="auto">
          <a:xfrm>
            <a:off x="8532813" y="18097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6</a:t>
            </a:r>
            <a:endParaRPr lang="en-US" altLang="en-US" sz="900" b="1"/>
          </a:p>
        </p:txBody>
      </p:sp>
      <p:sp>
        <p:nvSpPr>
          <p:cNvPr id="3476" name="Rectangle 404"/>
          <p:cNvSpPr>
            <a:spLocks noChangeArrowheads="1"/>
          </p:cNvSpPr>
          <p:nvPr/>
        </p:nvSpPr>
        <p:spPr bwMode="auto">
          <a:xfrm>
            <a:off x="8172450" y="18097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5</a:t>
            </a:r>
            <a:endParaRPr lang="en-US" altLang="en-US" sz="900" b="1"/>
          </a:p>
        </p:txBody>
      </p:sp>
      <p:sp>
        <p:nvSpPr>
          <p:cNvPr id="3477" name="Rectangle 405"/>
          <p:cNvSpPr>
            <a:spLocks noChangeArrowheads="1"/>
          </p:cNvSpPr>
          <p:nvPr/>
        </p:nvSpPr>
        <p:spPr bwMode="auto">
          <a:xfrm>
            <a:off x="7812088" y="18097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4</a:t>
            </a:r>
            <a:endParaRPr lang="en-US" altLang="en-US" sz="900"/>
          </a:p>
        </p:txBody>
      </p:sp>
      <p:sp>
        <p:nvSpPr>
          <p:cNvPr id="3478" name="Rectangle 406"/>
          <p:cNvSpPr>
            <a:spLocks noChangeArrowheads="1"/>
          </p:cNvSpPr>
          <p:nvPr/>
        </p:nvSpPr>
        <p:spPr bwMode="auto">
          <a:xfrm>
            <a:off x="7453313" y="18097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3479" name="Rectangle 407"/>
          <p:cNvSpPr>
            <a:spLocks noChangeArrowheads="1"/>
          </p:cNvSpPr>
          <p:nvPr/>
        </p:nvSpPr>
        <p:spPr bwMode="auto">
          <a:xfrm>
            <a:off x="7092950" y="18097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3480" name="Rectangle 408"/>
          <p:cNvSpPr>
            <a:spLocks noChangeArrowheads="1"/>
          </p:cNvSpPr>
          <p:nvPr/>
        </p:nvSpPr>
        <p:spPr bwMode="auto">
          <a:xfrm>
            <a:off x="6732588" y="18097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3481" name="Rectangle 409"/>
          <p:cNvSpPr>
            <a:spLocks noChangeArrowheads="1"/>
          </p:cNvSpPr>
          <p:nvPr/>
        </p:nvSpPr>
        <p:spPr bwMode="auto">
          <a:xfrm>
            <a:off x="6372225" y="18097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3482" name="Rectangle 410"/>
          <p:cNvSpPr>
            <a:spLocks noChangeArrowheads="1"/>
          </p:cNvSpPr>
          <p:nvPr/>
        </p:nvSpPr>
        <p:spPr bwMode="auto">
          <a:xfrm>
            <a:off x="5472113" y="18097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b="1"/>
          </a:p>
        </p:txBody>
      </p:sp>
      <p:sp>
        <p:nvSpPr>
          <p:cNvPr id="3483" name="Rectangle 411"/>
          <p:cNvSpPr>
            <a:spLocks noChangeArrowheads="1"/>
          </p:cNvSpPr>
          <p:nvPr/>
        </p:nvSpPr>
        <p:spPr bwMode="auto">
          <a:xfrm>
            <a:off x="5111750" y="18097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b="1"/>
          </a:p>
        </p:txBody>
      </p:sp>
      <p:sp>
        <p:nvSpPr>
          <p:cNvPr id="3484" name="Rectangle 412"/>
          <p:cNvSpPr>
            <a:spLocks noChangeArrowheads="1"/>
          </p:cNvSpPr>
          <p:nvPr/>
        </p:nvSpPr>
        <p:spPr bwMode="auto">
          <a:xfrm>
            <a:off x="4751388" y="18097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3485" name="Rectangle 413"/>
          <p:cNvSpPr>
            <a:spLocks noChangeArrowheads="1"/>
          </p:cNvSpPr>
          <p:nvPr/>
        </p:nvSpPr>
        <p:spPr bwMode="auto">
          <a:xfrm>
            <a:off x="4391025" y="18097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3486" name="Rectangle 414"/>
          <p:cNvSpPr>
            <a:spLocks noChangeArrowheads="1"/>
          </p:cNvSpPr>
          <p:nvPr/>
        </p:nvSpPr>
        <p:spPr bwMode="auto">
          <a:xfrm>
            <a:off x="4032250" y="18097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3487" name="Rectangle 415"/>
          <p:cNvSpPr>
            <a:spLocks noChangeArrowheads="1"/>
          </p:cNvSpPr>
          <p:nvPr/>
        </p:nvSpPr>
        <p:spPr bwMode="auto">
          <a:xfrm>
            <a:off x="3671888" y="18097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3488" name="Rectangle 416"/>
          <p:cNvSpPr>
            <a:spLocks noChangeArrowheads="1"/>
          </p:cNvSpPr>
          <p:nvPr/>
        </p:nvSpPr>
        <p:spPr bwMode="auto">
          <a:xfrm>
            <a:off x="3311525" y="18097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3489" name="Rectangle 417"/>
          <p:cNvSpPr>
            <a:spLocks noChangeArrowheads="1"/>
          </p:cNvSpPr>
          <p:nvPr/>
        </p:nvSpPr>
        <p:spPr bwMode="auto">
          <a:xfrm>
            <a:off x="8532813" y="16303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30</a:t>
            </a:r>
            <a:endParaRPr lang="en-US" altLang="en-US" sz="900" b="1"/>
          </a:p>
        </p:txBody>
      </p:sp>
      <p:sp>
        <p:nvSpPr>
          <p:cNvPr id="3490" name="Rectangle 418"/>
          <p:cNvSpPr>
            <a:spLocks noChangeArrowheads="1"/>
          </p:cNvSpPr>
          <p:nvPr/>
        </p:nvSpPr>
        <p:spPr bwMode="auto">
          <a:xfrm>
            <a:off x="8172450" y="16303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29</a:t>
            </a:r>
            <a:endParaRPr lang="en-US" altLang="en-US" sz="900" b="1"/>
          </a:p>
        </p:txBody>
      </p:sp>
      <p:sp>
        <p:nvSpPr>
          <p:cNvPr id="3491" name="Rectangle 419"/>
          <p:cNvSpPr>
            <a:spLocks noChangeArrowheads="1"/>
          </p:cNvSpPr>
          <p:nvPr/>
        </p:nvSpPr>
        <p:spPr bwMode="auto">
          <a:xfrm>
            <a:off x="7812088" y="16303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3492" name="Rectangle 420"/>
          <p:cNvSpPr>
            <a:spLocks noChangeArrowheads="1"/>
          </p:cNvSpPr>
          <p:nvPr/>
        </p:nvSpPr>
        <p:spPr bwMode="auto">
          <a:xfrm>
            <a:off x="7453313" y="16303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3493" name="Rectangle 421"/>
          <p:cNvSpPr>
            <a:spLocks noChangeArrowheads="1"/>
          </p:cNvSpPr>
          <p:nvPr/>
        </p:nvSpPr>
        <p:spPr bwMode="auto">
          <a:xfrm>
            <a:off x="7092950" y="16303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3494" name="Rectangle 422"/>
          <p:cNvSpPr>
            <a:spLocks noChangeArrowheads="1"/>
          </p:cNvSpPr>
          <p:nvPr/>
        </p:nvSpPr>
        <p:spPr bwMode="auto">
          <a:xfrm>
            <a:off x="6732588" y="16303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3495" name="Rectangle 423"/>
          <p:cNvSpPr>
            <a:spLocks noChangeArrowheads="1"/>
          </p:cNvSpPr>
          <p:nvPr/>
        </p:nvSpPr>
        <p:spPr bwMode="auto">
          <a:xfrm>
            <a:off x="6372225" y="16303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3496" name="Rectangle 424"/>
          <p:cNvSpPr>
            <a:spLocks noChangeArrowheads="1"/>
          </p:cNvSpPr>
          <p:nvPr/>
        </p:nvSpPr>
        <p:spPr bwMode="auto">
          <a:xfrm>
            <a:off x="5472113" y="16303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2</a:t>
            </a:r>
            <a:endParaRPr lang="en-US" altLang="en-US" sz="900" b="1"/>
          </a:p>
        </p:txBody>
      </p:sp>
      <p:sp>
        <p:nvSpPr>
          <p:cNvPr id="3497" name="Rectangle 425"/>
          <p:cNvSpPr>
            <a:spLocks noChangeArrowheads="1"/>
          </p:cNvSpPr>
          <p:nvPr/>
        </p:nvSpPr>
        <p:spPr bwMode="auto">
          <a:xfrm>
            <a:off x="5111750" y="16303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1</a:t>
            </a:r>
            <a:endParaRPr lang="en-US" altLang="en-US" sz="900" b="1"/>
          </a:p>
        </p:txBody>
      </p:sp>
      <p:sp>
        <p:nvSpPr>
          <p:cNvPr id="3498" name="Rectangle 426"/>
          <p:cNvSpPr>
            <a:spLocks noChangeArrowheads="1"/>
          </p:cNvSpPr>
          <p:nvPr/>
        </p:nvSpPr>
        <p:spPr bwMode="auto">
          <a:xfrm>
            <a:off x="4751388" y="16303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3499" name="Rectangle 427"/>
          <p:cNvSpPr>
            <a:spLocks noChangeArrowheads="1"/>
          </p:cNvSpPr>
          <p:nvPr/>
        </p:nvSpPr>
        <p:spPr bwMode="auto">
          <a:xfrm>
            <a:off x="4391025" y="16303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3500" name="Rectangle 428"/>
          <p:cNvSpPr>
            <a:spLocks noChangeArrowheads="1"/>
          </p:cNvSpPr>
          <p:nvPr/>
        </p:nvSpPr>
        <p:spPr bwMode="auto">
          <a:xfrm>
            <a:off x="4032250" y="16303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3501" name="Rectangle 429"/>
          <p:cNvSpPr>
            <a:spLocks noChangeArrowheads="1"/>
          </p:cNvSpPr>
          <p:nvPr/>
        </p:nvSpPr>
        <p:spPr bwMode="auto">
          <a:xfrm>
            <a:off x="3671888" y="16303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3502" name="Rectangle 430"/>
          <p:cNvSpPr>
            <a:spLocks noChangeArrowheads="1"/>
          </p:cNvSpPr>
          <p:nvPr/>
        </p:nvSpPr>
        <p:spPr bwMode="auto">
          <a:xfrm>
            <a:off x="3311525" y="16303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3503" name="Rectangle 431"/>
          <p:cNvSpPr>
            <a:spLocks noChangeArrowheads="1"/>
          </p:cNvSpPr>
          <p:nvPr/>
        </p:nvSpPr>
        <p:spPr bwMode="auto">
          <a:xfrm>
            <a:off x="2411413" y="16271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3</a:t>
            </a:r>
            <a:endParaRPr lang="en-US" altLang="en-US" sz="900" b="1"/>
          </a:p>
        </p:txBody>
      </p:sp>
      <p:sp>
        <p:nvSpPr>
          <p:cNvPr id="3504" name="Rectangle 432"/>
          <p:cNvSpPr>
            <a:spLocks noChangeArrowheads="1"/>
          </p:cNvSpPr>
          <p:nvPr/>
        </p:nvSpPr>
        <p:spPr bwMode="auto">
          <a:xfrm>
            <a:off x="2051050" y="16271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2</a:t>
            </a:r>
            <a:endParaRPr lang="en-US" altLang="en-US" sz="900" b="1"/>
          </a:p>
        </p:txBody>
      </p:sp>
      <p:sp>
        <p:nvSpPr>
          <p:cNvPr id="3505" name="Rectangle 433"/>
          <p:cNvSpPr>
            <a:spLocks noChangeArrowheads="1"/>
          </p:cNvSpPr>
          <p:nvPr/>
        </p:nvSpPr>
        <p:spPr bwMode="auto">
          <a:xfrm>
            <a:off x="1690688" y="16271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3506" name="Rectangle 434"/>
          <p:cNvSpPr>
            <a:spLocks noChangeArrowheads="1"/>
          </p:cNvSpPr>
          <p:nvPr/>
        </p:nvSpPr>
        <p:spPr bwMode="auto">
          <a:xfrm>
            <a:off x="1331913" y="16271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3507" name="Rectangle 435"/>
          <p:cNvSpPr>
            <a:spLocks noChangeArrowheads="1"/>
          </p:cNvSpPr>
          <p:nvPr/>
        </p:nvSpPr>
        <p:spPr bwMode="auto">
          <a:xfrm>
            <a:off x="971550" y="16271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3508" name="Rectangle 436"/>
          <p:cNvSpPr>
            <a:spLocks noChangeArrowheads="1"/>
          </p:cNvSpPr>
          <p:nvPr/>
        </p:nvSpPr>
        <p:spPr bwMode="auto">
          <a:xfrm>
            <a:off x="611188" y="16271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3509" name="Rectangle 437"/>
          <p:cNvSpPr>
            <a:spLocks noChangeArrowheads="1"/>
          </p:cNvSpPr>
          <p:nvPr/>
        </p:nvSpPr>
        <p:spPr bwMode="auto">
          <a:xfrm>
            <a:off x="250825" y="16271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3510" name="Rectangle 438"/>
          <p:cNvSpPr>
            <a:spLocks noChangeArrowheads="1"/>
          </p:cNvSpPr>
          <p:nvPr/>
        </p:nvSpPr>
        <p:spPr bwMode="auto">
          <a:xfrm>
            <a:off x="8532813" y="1449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23</a:t>
            </a:r>
            <a:endParaRPr lang="en-US" altLang="en-US" sz="900" b="1"/>
          </a:p>
        </p:txBody>
      </p:sp>
      <p:sp>
        <p:nvSpPr>
          <p:cNvPr id="3511" name="Rectangle 439"/>
          <p:cNvSpPr>
            <a:spLocks noChangeArrowheads="1"/>
          </p:cNvSpPr>
          <p:nvPr/>
        </p:nvSpPr>
        <p:spPr bwMode="auto">
          <a:xfrm>
            <a:off x="8172450" y="1449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22</a:t>
            </a:r>
            <a:endParaRPr lang="en-US" altLang="en-US" sz="900" b="1"/>
          </a:p>
        </p:txBody>
      </p:sp>
      <p:sp>
        <p:nvSpPr>
          <p:cNvPr id="3512" name="Rectangle 440"/>
          <p:cNvSpPr>
            <a:spLocks noChangeArrowheads="1"/>
          </p:cNvSpPr>
          <p:nvPr/>
        </p:nvSpPr>
        <p:spPr bwMode="auto">
          <a:xfrm>
            <a:off x="7812088" y="1449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3513" name="Rectangle 441"/>
          <p:cNvSpPr>
            <a:spLocks noChangeArrowheads="1"/>
          </p:cNvSpPr>
          <p:nvPr/>
        </p:nvSpPr>
        <p:spPr bwMode="auto">
          <a:xfrm>
            <a:off x="7453313" y="1449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3514" name="Rectangle 442"/>
          <p:cNvSpPr>
            <a:spLocks noChangeArrowheads="1"/>
          </p:cNvSpPr>
          <p:nvPr/>
        </p:nvSpPr>
        <p:spPr bwMode="auto">
          <a:xfrm>
            <a:off x="7092950" y="1449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3515" name="Rectangle 443"/>
          <p:cNvSpPr>
            <a:spLocks noChangeArrowheads="1"/>
          </p:cNvSpPr>
          <p:nvPr/>
        </p:nvSpPr>
        <p:spPr bwMode="auto">
          <a:xfrm>
            <a:off x="6732588" y="1449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3516" name="Rectangle 444"/>
          <p:cNvSpPr>
            <a:spLocks noChangeArrowheads="1"/>
          </p:cNvSpPr>
          <p:nvPr/>
        </p:nvSpPr>
        <p:spPr bwMode="auto">
          <a:xfrm>
            <a:off x="6372225" y="1449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3517" name="Rectangle 445"/>
          <p:cNvSpPr>
            <a:spLocks noChangeArrowheads="1"/>
          </p:cNvSpPr>
          <p:nvPr/>
        </p:nvSpPr>
        <p:spPr bwMode="auto">
          <a:xfrm>
            <a:off x="5472113" y="1449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24</a:t>
            </a:r>
            <a:endParaRPr lang="en-US" altLang="en-US" sz="900" b="1"/>
          </a:p>
        </p:txBody>
      </p:sp>
      <p:sp>
        <p:nvSpPr>
          <p:cNvPr id="3518" name="Rectangle 446"/>
          <p:cNvSpPr>
            <a:spLocks noChangeArrowheads="1"/>
          </p:cNvSpPr>
          <p:nvPr/>
        </p:nvSpPr>
        <p:spPr bwMode="auto">
          <a:xfrm>
            <a:off x="5111750" y="1449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23</a:t>
            </a:r>
            <a:endParaRPr lang="en-US" altLang="en-US" sz="900" b="1"/>
          </a:p>
        </p:txBody>
      </p:sp>
      <p:sp>
        <p:nvSpPr>
          <p:cNvPr id="3519" name="Rectangle 447"/>
          <p:cNvSpPr>
            <a:spLocks noChangeArrowheads="1"/>
          </p:cNvSpPr>
          <p:nvPr/>
        </p:nvSpPr>
        <p:spPr bwMode="auto">
          <a:xfrm>
            <a:off x="4751388" y="1449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3520" name="Rectangle 448"/>
          <p:cNvSpPr>
            <a:spLocks noChangeArrowheads="1"/>
          </p:cNvSpPr>
          <p:nvPr/>
        </p:nvSpPr>
        <p:spPr bwMode="auto">
          <a:xfrm>
            <a:off x="4391025" y="1449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3521" name="Rectangle 449"/>
          <p:cNvSpPr>
            <a:spLocks noChangeArrowheads="1"/>
          </p:cNvSpPr>
          <p:nvPr/>
        </p:nvSpPr>
        <p:spPr bwMode="auto">
          <a:xfrm>
            <a:off x="4032250" y="1449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3522" name="Rectangle 450"/>
          <p:cNvSpPr>
            <a:spLocks noChangeArrowheads="1"/>
          </p:cNvSpPr>
          <p:nvPr/>
        </p:nvSpPr>
        <p:spPr bwMode="auto">
          <a:xfrm>
            <a:off x="3671888" y="1449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3523" name="Rectangle 451"/>
          <p:cNvSpPr>
            <a:spLocks noChangeArrowheads="1"/>
          </p:cNvSpPr>
          <p:nvPr/>
        </p:nvSpPr>
        <p:spPr bwMode="auto">
          <a:xfrm>
            <a:off x="3311525" y="1449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3524" name="Rectangle 452"/>
          <p:cNvSpPr>
            <a:spLocks noChangeArrowheads="1"/>
          </p:cNvSpPr>
          <p:nvPr/>
        </p:nvSpPr>
        <p:spPr bwMode="auto">
          <a:xfrm>
            <a:off x="2411413" y="14478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27</a:t>
            </a:r>
            <a:endParaRPr lang="en-US" altLang="en-US" sz="900" b="1"/>
          </a:p>
        </p:txBody>
      </p:sp>
      <p:sp>
        <p:nvSpPr>
          <p:cNvPr id="3525" name="Rectangle 453"/>
          <p:cNvSpPr>
            <a:spLocks noChangeArrowheads="1"/>
          </p:cNvSpPr>
          <p:nvPr/>
        </p:nvSpPr>
        <p:spPr bwMode="auto">
          <a:xfrm>
            <a:off x="2051050" y="14478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26</a:t>
            </a:r>
            <a:endParaRPr lang="en-US" altLang="en-US" sz="900" b="1"/>
          </a:p>
        </p:txBody>
      </p:sp>
      <p:sp>
        <p:nvSpPr>
          <p:cNvPr id="3526" name="Rectangle 454"/>
          <p:cNvSpPr>
            <a:spLocks noChangeArrowheads="1"/>
          </p:cNvSpPr>
          <p:nvPr/>
        </p:nvSpPr>
        <p:spPr bwMode="auto">
          <a:xfrm>
            <a:off x="1690688" y="14478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3527" name="Rectangle 455"/>
          <p:cNvSpPr>
            <a:spLocks noChangeArrowheads="1"/>
          </p:cNvSpPr>
          <p:nvPr/>
        </p:nvSpPr>
        <p:spPr bwMode="auto">
          <a:xfrm>
            <a:off x="1331913" y="14478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3528" name="Rectangle 456"/>
          <p:cNvSpPr>
            <a:spLocks noChangeArrowheads="1"/>
          </p:cNvSpPr>
          <p:nvPr/>
        </p:nvSpPr>
        <p:spPr bwMode="auto">
          <a:xfrm>
            <a:off x="971550" y="14478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3529" name="Rectangle 457"/>
          <p:cNvSpPr>
            <a:spLocks noChangeArrowheads="1"/>
          </p:cNvSpPr>
          <p:nvPr/>
        </p:nvSpPr>
        <p:spPr bwMode="auto">
          <a:xfrm>
            <a:off x="611188" y="14478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3530" name="Rectangle 458"/>
          <p:cNvSpPr>
            <a:spLocks noChangeArrowheads="1"/>
          </p:cNvSpPr>
          <p:nvPr/>
        </p:nvSpPr>
        <p:spPr bwMode="auto">
          <a:xfrm>
            <a:off x="250825" y="14478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3531" name="Rectangle 459"/>
          <p:cNvSpPr>
            <a:spLocks noChangeArrowheads="1"/>
          </p:cNvSpPr>
          <p:nvPr/>
        </p:nvSpPr>
        <p:spPr bwMode="auto">
          <a:xfrm>
            <a:off x="8532813" y="12700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16</a:t>
            </a:r>
            <a:endParaRPr lang="en-US" altLang="en-US" sz="900" b="1"/>
          </a:p>
        </p:txBody>
      </p:sp>
      <p:sp>
        <p:nvSpPr>
          <p:cNvPr id="3532" name="Rectangle 460"/>
          <p:cNvSpPr>
            <a:spLocks noChangeArrowheads="1"/>
          </p:cNvSpPr>
          <p:nvPr/>
        </p:nvSpPr>
        <p:spPr bwMode="auto">
          <a:xfrm>
            <a:off x="8172450" y="12700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15</a:t>
            </a:r>
            <a:endParaRPr lang="en-US" altLang="en-US" sz="900" b="1"/>
          </a:p>
        </p:txBody>
      </p:sp>
      <p:sp>
        <p:nvSpPr>
          <p:cNvPr id="3533" name="Rectangle 461"/>
          <p:cNvSpPr>
            <a:spLocks noChangeArrowheads="1"/>
          </p:cNvSpPr>
          <p:nvPr/>
        </p:nvSpPr>
        <p:spPr bwMode="auto">
          <a:xfrm>
            <a:off x="7812088" y="12700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3534" name="Rectangle 462"/>
          <p:cNvSpPr>
            <a:spLocks noChangeArrowheads="1"/>
          </p:cNvSpPr>
          <p:nvPr/>
        </p:nvSpPr>
        <p:spPr bwMode="auto">
          <a:xfrm>
            <a:off x="7453313" y="12700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3535" name="Rectangle 463"/>
          <p:cNvSpPr>
            <a:spLocks noChangeArrowheads="1"/>
          </p:cNvSpPr>
          <p:nvPr/>
        </p:nvSpPr>
        <p:spPr bwMode="auto">
          <a:xfrm>
            <a:off x="7092950" y="12700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3536" name="Rectangle 464"/>
          <p:cNvSpPr>
            <a:spLocks noChangeArrowheads="1"/>
          </p:cNvSpPr>
          <p:nvPr/>
        </p:nvSpPr>
        <p:spPr bwMode="auto">
          <a:xfrm>
            <a:off x="6732588" y="12700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3537" name="Rectangle 465"/>
          <p:cNvSpPr>
            <a:spLocks noChangeArrowheads="1"/>
          </p:cNvSpPr>
          <p:nvPr/>
        </p:nvSpPr>
        <p:spPr bwMode="auto">
          <a:xfrm>
            <a:off x="6372225" y="12700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3538" name="Rectangle 466"/>
          <p:cNvSpPr>
            <a:spLocks noChangeArrowheads="1"/>
          </p:cNvSpPr>
          <p:nvPr/>
        </p:nvSpPr>
        <p:spPr bwMode="auto">
          <a:xfrm>
            <a:off x="5472113" y="12700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17</a:t>
            </a:r>
            <a:endParaRPr lang="en-US" altLang="en-US" sz="900" b="1"/>
          </a:p>
        </p:txBody>
      </p:sp>
      <p:sp>
        <p:nvSpPr>
          <p:cNvPr id="3539" name="Rectangle 467"/>
          <p:cNvSpPr>
            <a:spLocks noChangeArrowheads="1"/>
          </p:cNvSpPr>
          <p:nvPr/>
        </p:nvSpPr>
        <p:spPr bwMode="auto">
          <a:xfrm>
            <a:off x="5111750" y="12700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16</a:t>
            </a:r>
            <a:endParaRPr lang="en-US" altLang="en-US" sz="900" b="1"/>
          </a:p>
        </p:txBody>
      </p:sp>
      <p:sp>
        <p:nvSpPr>
          <p:cNvPr id="3540" name="Rectangle 468"/>
          <p:cNvSpPr>
            <a:spLocks noChangeArrowheads="1"/>
          </p:cNvSpPr>
          <p:nvPr/>
        </p:nvSpPr>
        <p:spPr bwMode="auto">
          <a:xfrm>
            <a:off x="4751388" y="12700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3541" name="Rectangle 469"/>
          <p:cNvSpPr>
            <a:spLocks noChangeArrowheads="1"/>
          </p:cNvSpPr>
          <p:nvPr/>
        </p:nvSpPr>
        <p:spPr bwMode="auto">
          <a:xfrm>
            <a:off x="4391025" y="12700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3542" name="Rectangle 470"/>
          <p:cNvSpPr>
            <a:spLocks noChangeArrowheads="1"/>
          </p:cNvSpPr>
          <p:nvPr/>
        </p:nvSpPr>
        <p:spPr bwMode="auto">
          <a:xfrm>
            <a:off x="4032250" y="12700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3543" name="Rectangle 471"/>
          <p:cNvSpPr>
            <a:spLocks noChangeArrowheads="1"/>
          </p:cNvSpPr>
          <p:nvPr/>
        </p:nvSpPr>
        <p:spPr bwMode="auto">
          <a:xfrm>
            <a:off x="3671888" y="12700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3544" name="Rectangle 472"/>
          <p:cNvSpPr>
            <a:spLocks noChangeArrowheads="1"/>
          </p:cNvSpPr>
          <p:nvPr/>
        </p:nvSpPr>
        <p:spPr bwMode="auto">
          <a:xfrm>
            <a:off x="3311525" y="12700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3545" name="Rectangle 473"/>
          <p:cNvSpPr>
            <a:spLocks noChangeArrowheads="1"/>
          </p:cNvSpPr>
          <p:nvPr/>
        </p:nvSpPr>
        <p:spPr bwMode="auto">
          <a:xfrm>
            <a:off x="2411413" y="126841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20</a:t>
            </a:r>
            <a:endParaRPr lang="en-US" altLang="en-US" sz="900" b="1"/>
          </a:p>
        </p:txBody>
      </p:sp>
      <p:sp>
        <p:nvSpPr>
          <p:cNvPr id="3546" name="Rectangle 474"/>
          <p:cNvSpPr>
            <a:spLocks noChangeArrowheads="1"/>
          </p:cNvSpPr>
          <p:nvPr/>
        </p:nvSpPr>
        <p:spPr bwMode="auto">
          <a:xfrm>
            <a:off x="2051050" y="126841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19</a:t>
            </a:r>
            <a:endParaRPr lang="en-US" altLang="en-US" sz="900" b="1"/>
          </a:p>
        </p:txBody>
      </p:sp>
      <p:sp>
        <p:nvSpPr>
          <p:cNvPr id="3547" name="Rectangle 475"/>
          <p:cNvSpPr>
            <a:spLocks noChangeArrowheads="1"/>
          </p:cNvSpPr>
          <p:nvPr/>
        </p:nvSpPr>
        <p:spPr bwMode="auto">
          <a:xfrm>
            <a:off x="1690688" y="126841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3548" name="Rectangle 476"/>
          <p:cNvSpPr>
            <a:spLocks noChangeArrowheads="1"/>
          </p:cNvSpPr>
          <p:nvPr/>
        </p:nvSpPr>
        <p:spPr bwMode="auto">
          <a:xfrm>
            <a:off x="1331913" y="126841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3549" name="Rectangle 477"/>
          <p:cNvSpPr>
            <a:spLocks noChangeArrowheads="1"/>
          </p:cNvSpPr>
          <p:nvPr/>
        </p:nvSpPr>
        <p:spPr bwMode="auto">
          <a:xfrm>
            <a:off x="971550" y="126841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3550" name="Rectangle 478"/>
          <p:cNvSpPr>
            <a:spLocks noChangeArrowheads="1"/>
          </p:cNvSpPr>
          <p:nvPr/>
        </p:nvSpPr>
        <p:spPr bwMode="auto">
          <a:xfrm>
            <a:off x="611188" y="126841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3551" name="Rectangle 479"/>
          <p:cNvSpPr>
            <a:spLocks noChangeArrowheads="1"/>
          </p:cNvSpPr>
          <p:nvPr/>
        </p:nvSpPr>
        <p:spPr bwMode="auto">
          <a:xfrm>
            <a:off x="250825" y="126841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3552" name="Rectangle 480"/>
          <p:cNvSpPr>
            <a:spLocks noChangeArrowheads="1"/>
          </p:cNvSpPr>
          <p:nvPr/>
        </p:nvSpPr>
        <p:spPr bwMode="auto">
          <a:xfrm>
            <a:off x="8532813" y="10890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9</a:t>
            </a:r>
            <a:endParaRPr lang="en-US" altLang="en-US" sz="900" b="1"/>
          </a:p>
        </p:txBody>
      </p:sp>
      <p:sp>
        <p:nvSpPr>
          <p:cNvPr id="3553" name="Rectangle 481"/>
          <p:cNvSpPr>
            <a:spLocks noChangeArrowheads="1"/>
          </p:cNvSpPr>
          <p:nvPr/>
        </p:nvSpPr>
        <p:spPr bwMode="auto">
          <a:xfrm>
            <a:off x="8172450" y="10890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8</a:t>
            </a:r>
            <a:endParaRPr lang="en-US" altLang="en-US" sz="900" b="1"/>
          </a:p>
        </p:txBody>
      </p:sp>
      <p:sp>
        <p:nvSpPr>
          <p:cNvPr id="3554" name="Rectangle 482"/>
          <p:cNvSpPr>
            <a:spLocks noChangeArrowheads="1"/>
          </p:cNvSpPr>
          <p:nvPr/>
        </p:nvSpPr>
        <p:spPr bwMode="auto">
          <a:xfrm>
            <a:off x="7812088" y="10890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3555" name="Rectangle 483"/>
          <p:cNvSpPr>
            <a:spLocks noChangeArrowheads="1"/>
          </p:cNvSpPr>
          <p:nvPr/>
        </p:nvSpPr>
        <p:spPr bwMode="auto">
          <a:xfrm>
            <a:off x="7453313" y="10890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3556" name="Rectangle 484"/>
          <p:cNvSpPr>
            <a:spLocks noChangeArrowheads="1"/>
          </p:cNvSpPr>
          <p:nvPr/>
        </p:nvSpPr>
        <p:spPr bwMode="auto">
          <a:xfrm>
            <a:off x="7092950" y="10890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3557" name="Rectangle 485"/>
          <p:cNvSpPr>
            <a:spLocks noChangeArrowheads="1"/>
          </p:cNvSpPr>
          <p:nvPr/>
        </p:nvSpPr>
        <p:spPr bwMode="auto">
          <a:xfrm>
            <a:off x="6732588" y="10890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3558" name="Rectangle 486"/>
          <p:cNvSpPr>
            <a:spLocks noChangeArrowheads="1"/>
          </p:cNvSpPr>
          <p:nvPr/>
        </p:nvSpPr>
        <p:spPr bwMode="auto">
          <a:xfrm>
            <a:off x="6372225" y="10890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3559" name="Rectangle 487"/>
          <p:cNvSpPr>
            <a:spLocks noChangeArrowheads="1"/>
          </p:cNvSpPr>
          <p:nvPr/>
        </p:nvSpPr>
        <p:spPr bwMode="auto">
          <a:xfrm>
            <a:off x="5472113" y="10890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10</a:t>
            </a:r>
            <a:endParaRPr lang="en-US" altLang="en-US" sz="900" b="1"/>
          </a:p>
        </p:txBody>
      </p:sp>
      <p:sp>
        <p:nvSpPr>
          <p:cNvPr id="3560" name="Rectangle 488"/>
          <p:cNvSpPr>
            <a:spLocks noChangeArrowheads="1"/>
          </p:cNvSpPr>
          <p:nvPr/>
        </p:nvSpPr>
        <p:spPr bwMode="auto">
          <a:xfrm>
            <a:off x="5111750" y="10890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9</a:t>
            </a:r>
            <a:endParaRPr lang="en-US" altLang="en-US" sz="900" b="1"/>
          </a:p>
        </p:txBody>
      </p:sp>
      <p:sp>
        <p:nvSpPr>
          <p:cNvPr id="3561" name="Rectangle 489"/>
          <p:cNvSpPr>
            <a:spLocks noChangeArrowheads="1"/>
          </p:cNvSpPr>
          <p:nvPr/>
        </p:nvSpPr>
        <p:spPr bwMode="auto">
          <a:xfrm>
            <a:off x="4751388" y="10890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3562" name="Rectangle 490"/>
          <p:cNvSpPr>
            <a:spLocks noChangeArrowheads="1"/>
          </p:cNvSpPr>
          <p:nvPr/>
        </p:nvSpPr>
        <p:spPr bwMode="auto">
          <a:xfrm>
            <a:off x="4391025" y="10890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3563" name="Rectangle 491"/>
          <p:cNvSpPr>
            <a:spLocks noChangeArrowheads="1"/>
          </p:cNvSpPr>
          <p:nvPr/>
        </p:nvSpPr>
        <p:spPr bwMode="auto">
          <a:xfrm>
            <a:off x="4032250" y="10890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3564" name="Rectangle 492"/>
          <p:cNvSpPr>
            <a:spLocks noChangeArrowheads="1"/>
          </p:cNvSpPr>
          <p:nvPr/>
        </p:nvSpPr>
        <p:spPr bwMode="auto">
          <a:xfrm>
            <a:off x="3671888" y="10890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3565" name="Rectangle 493"/>
          <p:cNvSpPr>
            <a:spLocks noChangeArrowheads="1"/>
          </p:cNvSpPr>
          <p:nvPr/>
        </p:nvSpPr>
        <p:spPr bwMode="auto">
          <a:xfrm>
            <a:off x="3311525" y="10890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3566" name="Rectangle 494"/>
          <p:cNvSpPr>
            <a:spLocks noChangeArrowheads="1"/>
          </p:cNvSpPr>
          <p:nvPr/>
        </p:nvSpPr>
        <p:spPr bwMode="auto">
          <a:xfrm>
            <a:off x="2411413" y="10890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13</a:t>
            </a:r>
            <a:endParaRPr lang="en-US" altLang="en-US" sz="900" b="1"/>
          </a:p>
        </p:txBody>
      </p:sp>
      <p:sp>
        <p:nvSpPr>
          <p:cNvPr id="3567" name="Rectangle 495"/>
          <p:cNvSpPr>
            <a:spLocks noChangeArrowheads="1"/>
          </p:cNvSpPr>
          <p:nvPr/>
        </p:nvSpPr>
        <p:spPr bwMode="auto">
          <a:xfrm>
            <a:off x="2051050" y="10890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12</a:t>
            </a:r>
            <a:endParaRPr lang="en-US" altLang="en-US" sz="900" b="1"/>
          </a:p>
        </p:txBody>
      </p:sp>
      <p:sp>
        <p:nvSpPr>
          <p:cNvPr id="3568" name="Rectangle 496"/>
          <p:cNvSpPr>
            <a:spLocks noChangeArrowheads="1"/>
          </p:cNvSpPr>
          <p:nvPr/>
        </p:nvSpPr>
        <p:spPr bwMode="auto">
          <a:xfrm>
            <a:off x="1690688" y="10890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3569" name="Rectangle 497"/>
          <p:cNvSpPr>
            <a:spLocks noChangeArrowheads="1"/>
          </p:cNvSpPr>
          <p:nvPr/>
        </p:nvSpPr>
        <p:spPr bwMode="auto">
          <a:xfrm>
            <a:off x="1331913" y="10890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3570" name="Rectangle 498"/>
          <p:cNvSpPr>
            <a:spLocks noChangeArrowheads="1"/>
          </p:cNvSpPr>
          <p:nvPr/>
        </p:nvSpPr>
        <p:spPr bwMode="auto">
          <a:xfrm>
            <a:off x="971550" y="10890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3571" name="Rectangle 499"/>
          <p:cNvSpPr>
            <a:spLocks noChangeArrowheads="1"/>
          </p:cNvSpPr>
          <p:nvPr/>
        </p:nvSpPr>
        <p:spPr bwMode="auto">
          <a:xfrm>
            <a:off x="611188" y="10890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3572" name="Rectangle 500"/>
          <p:cNvSpPr>
            <a:spLocks noChangeArrowheads="1"/>
          </p:cNvSpPr>
          <p:nvPr/>
        </p:nvSpPr>
        <p:spPr bwMode="auto">
          <a:xfrm>
            <a:off x="250825" y="10890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3573" name="Rectangle 501"/>
          <p:cNvSpPr>
            <a:spLocks noChangeArrowheads="1"/>
          </p:cNvSpPr>
          <p:nvPr/>
        </p:nvSpPr>
        <p:spPr bwMode="auto">
          <a:xfrm>
            <a:off x="8532813" y="9096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a:t>
            </a:r>
            <a:endParaRPr lang="en-US" altLang="en-US" sz="900" b="1"/>
          </a:p>
        </p:txBody>
      </p:sp>
      <p:sp>
        <p:nvSpPr>
          <p:cNvPr id="3574" name="Rectangle 502"/>
          <p:cNvSpPr>
            <a:spLocks noChangeArrowheads="1"/>
          </p:cNvSpPr>
          <p:nvPr/>
        </p:nvSpPr>
        <p:spPr bwMode="auto">
          <a:xfrm>
            <a:off x="8172450" y="9096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a:t>
            </a:r>
            <a:endParaRPr lang="en-US" altLang="en-US" sz="900" b="1"/>
          </a:p>
        </p:txBody>
      </p:sp>
      <p:sp>
        <p:nvSpPr>
          <p:cNvPr id="3575" name="Rectangle 503"/>
          <p:cNvSpPr>
            <a:spLocks noChangeArrowheads="1"/>
          </p:cNvSpPr>
          <p:nvPr/>
        </p:nvSpPr>
        <p:spPr bwMode="auto">
          <a:xfrm>
            <a:off x="7812088" y="9096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3576" name="Rectangle 504"/>
          <p:cNvSpPr>
            <a:spLocks noChangeArrowheads="1"/>
          </p:cNvSpPr>
          <p:nvPr/>
        </p:nvSpPr>
        <p:spPr bwMode="auto">
          <a:xfrm>
            <a:off x="7453313" y="9096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3577" name="Rectangle 505"/>
          <p:cNvSpPr>
            <a:spLocks noChangeArrowheads="1"/>
          </p:cNvSpPr>
          <p:nvPr/>
        </p:nvSpPr>
        <p:spPr bwMode="auto">
          <a:xfrm>
            <a:off x="7092950" y="9096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27</a:t>
            </a:r>
            <a:endParaRPr lang="en-US" altLang="en-US" sz="900"/>
          </a:p>
        </p:txBody>
      </p:sp>
      <p:sp>
        <p:nvSpPr>
          <p:cNvPr id="3578" name="Rectangle 506"/>
          <p:cNvSpPr>
            <a:spLocks noChangeArrowheads="1"/>
          </p:cNvSpPr>
          <p:nvPr/>
        </p:nvSpPr>
        <p:spPr bwMode="auto">
          <a:xfrm>
            <a:off x="6732588" y="9096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26</a:t>
            </a:r>
            <a:endParaRPr lang="en-US" altLang="en-US" sz="900"/>
          </a:p>
        </p:txBody>
      </p:sp>
      <p:sp>
        <p:nvSpPr>
          <p:cNvPr id="3579" name="Rectangle 507"/>
          <p:cNvSpPr>
            <a:spLocks noChangeArrowheads="1"/>
          </p:cNvSpPr>
          <p:nvPr/>
        </p:nvSpPr>
        <p:spPr bwMode="auto">
          <a:xfrm>
            <a:off x="6372225" y="9096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25</a:t>
            </a:r>
            <a:endParaRPr lang="en-US" altLang="en-US" sz="900"/>
          </a:p>
        </p:txBody>
      </p:sp>
      <p:sp>
        <p:nvSpPr>
          <p:cNvPr id="3580" name="Rectangle 508"/>
          <p:cNvSpPr>
            <a:spLocks noChangeArrowheads="1"/>
          </p:cNvSpPr>
          <p:nvPr/>
        </p:nvSpPr>
        <p:spPr bwMode="auto">
          <a:xfrm>
            <a:off x="5472113" y="9096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3</a:t>
            </a:r>
            <a:endParaRPr lang="en-US" altLang="en-US" sz="900" b="1"/>
          </a:p>
        </p:txBody>
      </p:sp>
      <p:sp>
        <p:nvSpPr>
          <p:cNvPr id="3581" name="Rectangle 509"/>
          <p:cNvSpPr>
            <a:spLocks noChangeArrowheads="1"/>
          </p:cNvSpPr>
          <p:nvPr/>
        </p:nvSpPr>
        <p:spPr bwMode="auto">
          <a:xfrm>
            <a:off x="5111750" y="9096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a:t>
            </a:r>
            <a:endParaRPr lang="en-US" altLang="en-US" sz="900" b="1"/>
          </a:p>
        </p:txBody>
      </p:sp>
      <p:sp>
        <p:nvSpPr>
          <p:cNvPr id="3582" name="Rectangle 510"/>
          <p:cNvSpPr>
            <a:spLocks noChangeArrowheads="1"/>
          </p:cNvSpPr>
          <p:nvPr/>
        </p:nvSpPr>
        <p:spPr bwMode="auto">
          <a:xfrm>
            <a:off x="4751388" y="9096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3583" name="Rectangle 511"/>
          <p:cNvSpPr>
            <a:spLocks noChangeArrowheads="1"/>
          </p:cNvSpPr>
          <p:nvPr/>
        </p:nvSpPr>
        <p:spPr bwMode="auto">
          <a:xfrm>
            <a:off x="4391025" y="9096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3584" name="Rectangle 512"/>
          <p:cNvSpPr>
            <a:spLocks noChangeArrowheads="1"/>
          </p:cNvSpPr>
          <p:nvPr/>
        </p:nvSpPr>
        <p:spPr bwMode="auto">
          <a:xfrm>
            <a:off x="4032250" y="9096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3585" name="Rectangle 513"/>
          <p:cNvSpPr>
            <a:spLocks noChangeArrowheads="1"/>
          </p:cNvSpPr>
          <p:nvPr/>
        </p:nvSpPr>
        <p:spPr bwMode="auto">
          <a:xfrm>
            <a:off x="3671888" y="9096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3586" name="Rectangle 514"/>
          <p:cNvSpPr>
            <a:spLocks noChangeArrowheads="1"/>
          </p:cNvSpPr>
          <p:nvPr/>
        </p:nvSpPr>
        <p:spPr bwMode="auto">
          <a:xfrm>
            <a:off x="3311525" y="9096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3587" name="Rectangle 515"/>
          <p:cNvSpPr>
            <a:spLocks noChangeArrowheads="1"/>
          </p:cNvSpPr>
          <p:nvPr/>
        </p:nvSpPr>
        <p:spPr bwMode="auto">
          <a:xfrm>
            <a:off x="2411413" y="9096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6</a:t>
            </a:r>
            <a:endParaRPr lang="en-US" altLang="en-US" sz="900" b="1"/>
          </a:p>
        </p:txBody>
      </p:sp>
      <p:sp>
        <p:nvSpPr>
          <p:cNvPr id="3588" name="Rectangle 516"/>
          <p:cNvSpPr>
            <a:spLocks noChangeArrowheads="1"/>
          </p:cNvSpPr>
          <p:nvPr/>
        </p:nvSpPr>
        <p:spPr bwMode="auto">
          <a:xfrm>
            <a:off x="2051050" y="9096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5</a:t>
            </a:r>
            <a:endParaRPr lang="en-US" altLang="en-US" sz="900" b="1"/>
          </a:p>
        </p:txBody>
      </p:sp>
      <p:sp>
        <p:nvSpPr>
          <p:cNvPr id="3589" name="Rectangle 517"/>
          <p:cNvSpPr>
            <a:spLocks noChangeArrowheads="1"/>
          </p:cNvSpPr>
          <p:nvPr/>
        </p:nvSpPr>
        <p:spPr bwMode="auto">
          <a:xfrm>
            <a:off x="1690688" y="9096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3590" name="Rectangle 518"/>
          <p:cNvSpPr>
            <a:spLocks noChangeArrowheads="1"/>
          </p:cNvSpPr>
          <p:nvPr/>
        </p:nvSpPr>
        <p:spPr bwMode="auto">
          <a:xfrm>
            <a:off x="1331913" y="9096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3591" name="Rectangle 519"/>
          <p:cNvSpPr>
            <a:spLocks noChangeArrowheads="1"/>
          </p:cNvSpPr>
          <p:nvPr/>
        </p:nvSpPr>
        <p:spPr bwMode="auto">
          <a:xfrm>
            <a:off x="971550" y="9096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3592" name="Rectangle 520"/>
          <p:cNvSpPr>
            <a:spLocks noChangeArrowheads="1"/>
          </p:cNvSpPr>
          <p:nvPr/>
        </p:nvSpPr>
        <p:spPr bwMode="auto">
          <a:xfrm>
            <a:off x="611188" y="9096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3593" name="Rectangle 521"/>
          <p:cNvSpPr>
            <a:spLocks noChangeArrowheads="1"/>
          </p:cNvSpPr>
          <p:nvPr/>
        </p:nvSpPr>
        <p:spPr bwMode="auto">
          <a:xfrm>
            <a:off x="250825" y="9096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3594" name="Rectangle 522"/>
          <p:cNvSpPr>
            <a:spLocks noChangeArrowheads="1"/>
          </p:cNvSpPr>
          <p:nvPr/>
        </p:nvSpPr>
        <p:spPr bwMode="auto">
          <a:xfrm>
            <a:off x="8532813" y="7302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3595" name="Rectangle 523"/>
          <p:cNvSpPr>
            <a:spLocks noChangeArrowheads="1"/>
          </p:cNvSpPr>
          <p:nvPr/>
        </p:nvSpPr>
        <p:spPr bwMode="auto">
          <a:xfrm>
            <a:off x="8172450" y="7302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3596" name="Rectangle 524"/>
          <p:cNvSpPr>
            <a:spLocks noChangeArrowheads="1"/>
          </p:cNvSpPr>
          <p:nvPr/>
        </p:nvSpPr>
        <p:spPr bwMode="auto">
          <a:xfrm>
            <a:off x="7812088" y="7302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F</a:t>
            </a:r>
            <a:endParaRPr lang="en-US" altLang="en-US"/>
          </a:p>
        </p:txBody>
      </p:sp>
      <p:sp>
        <p:nvSpPr>
          <p:cNvPr id="3597" name="Rectangle 525"/>
          <p:cNvSpPr>
            <a:spLocks noChangeArrowheads="1"/>
          </p:cNvSpPr>
          <p:nvPr/>
        </p:nvSpPr>
        <p:spPr bwMode="auto">
          <a:xfrm>
            <a:off x="7453313" y="7302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3598" name="Rectangle 526"/>
          <p:cNvSpPr>
            <a:spLocks noChangeArrowheads="1"/>
          </p:cNvSpPr>
          <p:nvPr/>
        </p:nvSpPr>
        <p:spPr bwMode="auto">
          <a:xfrm>
            <a:off x="7092950" y="7302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W</a:t>
            </a:r>
            <a:endParaRPr lang="en-US" altLang="en-US"/>
          </a:p>
        </p:txBody>
      </p:sp>
      <p:sp>
        <p:nvSpPr>
          <p:cNvPr id="3599" name="Rectangle 527"/>
          <p:cNvSpPr>
            <a:spLocks noChangeArrowheads="1"/>
          </p:cNvSpPr>
          <p:nvPr/>
        </p:nvSpPr>
        <p:spPr bwMode="auto">
          <a:xfrm>
            <a:off x="6732588" y="7302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3600" name="Rectangle 528"/>
          <p:cNvSpPr>
            <a:spLocks noChangeArrowheads="1"/>
          </p:cNvSpPr>
          <p:nvPr/>
        </p:nvSpPr>
        <p:spPr bwMode="auto">
          <a:xfrm>
            <a:off x="6372225" y="7302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M</a:t>
            </a:r>
            <a:endParaRPr lang="en-US" altLang="en-US"/>
          </a:p>
        </p:txBody>
      </p:sp>
      <p:sp>
        <p:nvSpPr>
          <p:cNvPr id="3601" name="Rectangle 529"/>
          <p:cNvSpPr>
            <a:spLocks noChangeArrowheads="1"/>
          </p:cNvSpPr>
          <p:nvPr/>
        </p:nvSpPr>
        <p:spPr bwMode="auto">
          <a:xfrm>
            <a:off x="5472113" y="7302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3602" name="Rectangle 530"/>
          <p:cNvSpPr>
            <a:spLocks noChangeArrowheads="1"/>
          </p:cNvSpPr>
          <p:nvPr/>
        </p:nvSpPr>
        <p:spPr bwMode="auto">
          <a:xfrm>
            <a:off x="5111750" y="7302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3603" name="Rectangle 531"/>
          <p:cNvSpPr>
            <a:spLocks noChangeArrowheads="1"/>
          </p:cNvSpPr>
          <p:nvPr/>
        </p:nvSpPr>
        <p:spPr bwMode="auto">
          <a:xfrm>
            <a:off x="4751388" y="7302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F</a:t>
            </a:r>
            <a:endParaRPr lang="en-US" altLang="en-US"/>
          </a:p>
        </p:txBody>
      </p:sp>
      <p:sp>
        <p:nvSpPr>
          <p:cNvPr id="3604" name="Rectangle 532"/>
          <p:cNvSpPr>
            <a:spLocks noChangeArrowheads="1"/>
          </p:cNvSpPr>
          <p:nvPr/>
        </p:nvSpPr>
        <p:spPr bwMode="auto">
          <a:xfrm>
            <a:off x="4391025" y="7302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3605" name="Rectangle 533"/>
          <p:cNvSpPr>
            <a:spLocks noChangeArrowheads="1"/>
          </p:cNvSpPr>
          <p:nvPr/>
        </p:nvSpPr>
        <p:spPr bwMode="auto">
          <a:xfrm>
            <a:off x="4032250" y="7302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W</a:t>
            </a:r>
            <a:endParaRPr lang="en-US" altLang="en-US"/>
          </a:p>
        </p:txBody>
      </p:sp>
      <p:sp>
        <p:nvSpPr>
          <p:cNvPr id="3606" name="Rectangle 534"/>
          <p:cNvSpPr>
            <a:spLocks noChangeArrowheads="1"/>
          </p:cNvSpPr>
          <p:nvPr/>
        </p:nvSpPr>
        <p:spPr bwMode="auto">
          <a:xfrm>
            <a:off x="3671888" y="7302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3607" name="Rectangle 535"/>
          <p:cNvSpPr>
            <a:spLocks noChangeArrowheads="1"/>
          </p:cNvSpPr>
          <p:nvPr/>
        </p:nvSpPr>
        <p:spPr bwMode="auto">
          <a:xfrm>
            <a:off x="3311525" y="7302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M</a:t>
            </a:r>
            <a:endParaRPr lang="en-US" altLang="en-US"/>
          </a:p>
        </p:txBody>
      </p:sp>
      <p:sp>
        <p:nvSpPr>
          <p:cNvPr id="3608" name="Rectangle 536"/>
          <p:cNvSpPr>
            <a:spLocks noChangeArrowheads="1"/>
          </p:cNvSpPr>
          <p:nvPr/>
        </p:nvSpPr>
        <p:spPr bwMode="auto">
          <a:xfrm>
            <a:off x="2411413" y="7302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3609" name="Rectangle 537"/>
          <p:cNvSpPr>
            <a:spLocks noChangeArrowheads="1"/>
          </p:cNvSpPr>
          <p:nvPr/>
        </p:nvSpPr>
        <p:spPr bwMode="auto">
          <a:xfrm>
            <a:off x="2051050" y="7302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3610" name="Rectangle 538"/>
          <p:cNvSpPr>
            <a:spLocks noChangeArrowheads="1"/>
          </p:cNvSpPr>
          <p:nvPr/>
        </p:nvSpPr>
        <p:spPr bwMode="auto">
          <a:xfrm>
            <a:off x="1690688" y="7302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F</a:t>
            </a:r>
            <a:endParaRPr lang="en-US" altLang="en-US"/>
          </a:p>
        </p:txBody>
      </p:sp>
      <p:sp>
        <p:nvSpPr>
          <p:cNvPr id="3611" name="Rectangle 539"/>
          <p:cNvSpPr>
            <a:spLocks noChangeArrowheads="1"/>
          </p:cNvSpPr>
          <p:nvPr/>
        </p:nvSpPr>
        <p:spPr bwMode="auto">
          <a:xfrm>
            <a:off x="1331913" y="7302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3612" name="Rectangle 540"/>
          <p:cNvSpPr>
            <a:spLocks noChangeArrowheads="1"/>
          </p:cNvSpPr>
          <p:nvPr/>
        </p:nvSpPr>
        <p:spPr bwMode="auto">
          <a:xfrm>
            <a:off x="971550" y="7302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W</a:t>
            </a:r>
            <a:endParaRPr lang="en-US" altLang="en-US"/>
          </a:p>
        </p:txBody>
      </p:sp>
      <p:sp>
        <p:nvSpPr>
          <p:cNvPr id="3613" name="Rectangle 541"/>
          <p:cNvSpPr>
            <a:spLocks noChangeArrowheads="1"/>
          </p:cNvSpPr>
          <p:nvPr/>
        </p:nvSpPr>
        <p:spPr bwMode="auto">
          <a:xfrm>
            <a:off x="611188" y="7302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3614" name="Rectangle 542"/>
          <p:cNvSpPr>
            <a:spLocks noChangeArrowheads="1"/>
          </p:cNvSpPr>
          <p:nvPr/>
        </p:nvSpPr>
        <p:spPr bwMode="auto">
          <a:xfrm>
            <a:off x="250825" y="7302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M</a:t>
            </a:r>
            <a:endParaRPr lang="en-US" altLang="en-US"/>
          </a:p>
        </p:txBody>
      </p:sp>
      <p:sp>
        <p:nvSpPr>
          <p:cNvPr id="3615" name="Rectangle 543"/>
          <p:cNvSpPr>
            <a:spLocks noChangeArrowheads="1"/>
          </p:cNvSpPr>
          <p:nvPr/>
        </p:nvSpPr>
        <p:spPr bwMode="auto">
          <a:xfrm>
            <a:off x="6372225" y="550863"/>
            <a:ext cx="2520950"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March 2008</a:t>
            </a:r>
            <a:endParaRPr lang="en-US" altLang="en-US"/>
          </a:p>
        </p:txBody>
      </p:sp>
      <p:sp>
        <p:nvSpPr>
          <p:cNvPr id="3616" name="Rectangle 544"/>
          <p:cNvSpPr>
            <a:spLocks noChangeArrowheads="1"/>
          </p:cNvSpPr>
          <p:nvPr/>
        </p:nvSpPr>
        <p:spPr bwMode="auto">
          <a:xfrm>
            <a:off x="3311525" y="550863"/>
            <a:ext cx="2519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February 2008</a:t>
            </a:r>
            <a:endParaRPr lang="en-US" altLang="en-US"/>
          </a:p>
        </p:txBody>
      </p:sp>
      <p:sp>
        <p:nvSpPr>
          <p:cNvPr id="3617" name="Rectangle 545"/>
          <p:cNvSpPr>
            <a:spLocks noChangeArrowheads="1"/>
          </p:cNvSpPr>
          <p:nvPr/>
        </p:nvSpPr>
        <p:spPr bwMode="auto">
          <a:xfrm>
            <a:off x="250825" y="550863"/>
            <a:ext cx="2520950"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January 2008</a:t>
            </a:r>
            <a:endParaRPr lang="en-US" altLang="en-US"/>
          </a:p>
        </p:txBody>
      </p:sp>
      <p:sp>
        <p:nvSpPr>
          <p:cNvPr id="3618" name="Rectangle 546"/>
          <p:cNvSpPr>
            <a:spLocks noChangeArrowheads="1"/>
          </p:cNvSpPr>
          <p:nvPr/>
        </p:nvSpPr>
        <p:spPr bwMode="auto">
          <a:xfrm>
            <a:off x="8532813" y="25177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a:t>
            </a:r>
            <a:endParaRPr lang="en-US" altLang="en-US" sz="900" b="1"/>
          </a:p>
        </p:txBody>
      </p:sp>
      <p:sp>
        <p:nvSpPr>
          <p:cNvPr id="3619" name="Rectangle 547"/>
          <p:cNvSpPr>
            <a:spLocks noChangeArrowheads="1"/>
          </p:cNvSpPr>
          <p:nvPr/>
        </p:nvSpPr>
        <p:spPr bwMode="auto">
          <a:xfrm>
            <a:off x="8172450" y="25177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31</a:t>
            </a:r>
            <a:endParaRPr lang="en-US" altLang="en-US" sz="900" b="1"/>
          </a:p>
        </p:txBody>
      </p:sp>
      <p:sp>
        <p:nvSpPr>
          <p:cNvPr id="3620" name="Rectangle 548"/>
          <p:cNvSpPr>
            <a:spLocks noChangeArrowheads="1"/>
          </p:cNvSpPr>
          <p:nvPr/>
        </p:nvSpPr>
        <p:spPr bwMode="auto">
          <a:xfrm>
            <a:off x="7812088" y="25177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3621" name="Rectangle 549"/>
          <p:cNvSpPr>
            <a:spLocks noChangeArrowheads="1"/>
          </p:cNvSpPr>
          <p:nvPr/>
        </p:nvSpPr>
        <p:spPr bwMode="auto">
          <a:xfrm>
            <a:off x="7453313" y="25177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3622" name="Rectangle 550"/>
          <p:cNvSpPr>
            <a:spLocks noChangeArrowheads="1"/>
          </p:cNvSpPr>
          <p:nvPr/>
        </p:nvSpPr>
        <p:spPr bwMode="auto">
          <a:xfrm>
            <a:off x="7092950" y="25177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3623" name="Rectangle 551"/>
          <p:cNvSpPr>
            <a:spLocks noChangeArrowheads="1"/>
          </p:cNvSpPr>
          <p:nvPr/>
        </p:nvSpPr>
        <p:spPr bwMode="auto">
          <a:xfrm>
            <a:off x="6732588" y="25177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27</a:t>
            </a:r>
            <a:endParaRPr lang="en-US" altLang="en-US" sz="900"/>
          </a:p>
        </p:txBody>
      </p:sp>
      <p:sp>
        <p:nvSpPr>
          <p:cNvPr id="3624" name="Rectangle 552"/>
          <p:cNvSpPr>
            <a:spLocks noChangeArrowheads="1"/>
          </p:cNvSpPr>
          <p:nvPr/>
        </p:nvSpPr>
        <p:spPr bwMode="auto">
          <a:xfrm>
            <a:off x="6372225" y="25177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26</a:t>
            </a:r>
            <a:endParaRPr lang="en-US" altLang="en-US" sz="900"/>
          </a:p>
        </p:txBody>
      </p:sp>
      <p:sp>
        <p:nvSpPr>
          <p:cNvPr id="3625" name="Line 553"/>
          <p:cNvSpPr>
            <a:spLocks noChangeShapeType="1"/>
          </p:cNvSpPr>
          <p:nvPr/>
        </p:nvSpPr>
        <p:spPr bwMode="auto">
          <a:xfrm>
            <a:off x="250825" y="2517775"/>
            <a:ext cx="2520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626" name="Line 554"/>
          <p:cNvSpPr>
            <a:spLocks noChangeShapeType="1"/>
          </p:cNvSpPr>
          <p:nvPr/>
        </p:nvSpPr>
        <p:spPr bwMode="auto">
          <a:xfrm>
            <a:off x="250825" y="4140200"/>
            <a:ext cx="2520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627" name="Line 555"/>
          <p:cNvSpPr>
            <a:spLocks noChangeShapeType="1"/>
          </p:cNvSpPr>
          <p:nvPr/>
        </p:nvSpPr>
        <p:spPr bwMode="auto">
          <a:xfrm>
            <a:off x="250825" y="5580063"/>
            <a:ext cx="2520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628" name="Line 556"/>
          <p:cNvSpPr>
            <a:spLocks noChangeShapeType="1"/>
          </p:cNvSpPr>
          <p:nvPr/>
        </p:nvSpPr>
        <p:spPr bwMode="auto">
          <a:xfrm>
            <a:off x="250825" y="909638"/>
            <a:ext cx="2520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629" name="Line 557"/>
          <p:cNvSpPr>
            <a:spLocks noChangeShapeType="1"/>
          </p:cNvSpPr>
          <p:nvPr/>
        </p:nvSpPr>
        <p:spPr bwMode="auto">
          <a:xfrm>
            <a:off x="3311525" y="909638"/>
            <a:ext cx="2520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630" name="Line 558"/>
          <p:cNvSpPr>
            <a:spLocks noChangeShapeType="1"/>
          </p:cNvSpPr>
          <p:nvPr/>
        </p:nvSpPr>
        <p:spPr bwMode="auto">
          <a:xfrm>
            <a:off x="3311525" y="2517775"/>
            <a:ext cx="2520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631" name="Line 559"/>
          <p:cNvSpPr>
            <a:spLocks noChangeShapeType="1"/>
          </p:cNvSpPr>
          <p:nvPr/>
        </p:nvSpPr>
        <p:spPr bwMode="auto">
          <a:xfrm>
            <a:off x="3311525" y="4140200"/>
            <a:ext cx="2520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632" name="Line 560"/>
          <p:cNvSpPr>
            <a:spLocks noChangeShapeType="1"/>
          </p:cNvSpPr>
          <p:nvPr/>
        </p:nvSpPr>
        <p:spPr bwMode="auto">
          <a:xfrm>
            <a:off x="3311525" y="5580063"/>
            <a:ext cx="2520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633" name="Line 561"/>
          <p:cNvSpPr>
            <a:spLocks noChangeShapeType="1"/>
          </p:cNvSpPr>
          <p:nvPr/>
        </p:nvSpPr>
        <p:spPr bwMode="auto">
          <a:xfrm>
            <a:off x="6372225" y="909638"/>
            <a:ext cx="2520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634" name="Line 562"/>
          <p:cNvSpPr>
            <a:spLocks noChangeShapeType="1"/>
          </p:cNvSpPr>
          <p:nvPr/>
        </p:nvSpPr>
        <p:spPr bwMode="auto">
          <a:xfrm>
            <a:off x="6372225" y="2517775"/>
            <a:ext cx="2520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635" name="Line 563"/>
          <p:cNvSpPr>
            <a:spLocks noChangeShapeType="1"/>
          </p:cNvSpPr>
          <p:nvPr/>
        </p:nvSpPr>
        <p:spPr bwMode="auto">
          <a:xfrm>
            <a:off x="6372225" y="4140200"/>
            <a:ext cx="2520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636" name="Line 564"/>
          <p:cNvSpPr>
            <a:spLocks noChangeShapeType="1"/>
          </p:cNvSpPr>
          <p:nvPr/>
        </p:nvSpPr>
        <p:spPr bwMode="auto">
          <a:xfrm>
            <a:off x="6372225" y="5580063"/>
            <a:ext cx="2520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637" name="Text Box 565"/>
          <p:cNvSpPr txBox="1">
            <a:spLocks noChangeArrowheads="1"/>
          </p:cNvSpPr>
          <p:nvPr/>
        </p:nvSpPr>
        <p:spPr bwMode="auto">
          <a:xfrm>
            <a:off x="4098925" y="0"/>
            <a:ext cx="900113"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2800" b="1" baseline="-25000"/>
              <a:t>2008</a:t>
            </a:r>
            <a:endParaRPr lang="en-US" altLang="en-US" sz="2800" b="1" baseline="-25000"/>
          </a:p>
        </p:txBody>
      </p:sp>
      <p:sp>
        <p:nvSpPr>
          <p:cNvPr id="3638" name="Text Box 566"/>
          <p:cNvSpPr txBox="1">
            <a:spLocks noChangeArrowheads="1"/>
          </p:cNvSpPr>
          <p:nvPr/>
        </p:nvSpPr>
        <p:spPr bwMode="auto">
          <a:xfrm>
            <a:off x="1331913" y="2767013"/>
            <a:ext cx="6480175" cy="1733550"/>
          </a:xfrm>
          <a:prstGeom prst="rect">
            <a:avLst/>
          </a:prstGeom>
          <a:solidFill>
            <a:schemeClr val="bg1"/>
          </a:solidFill>
          <a:ln w="9525">
            <a:solidFill>
              <a:schemeClr val="folHlink"/>
            </a:solidFill>
            <a:miter lim="800000"/>
            <a:headEnd/>
            <a:tailEnd/>
          </a:ln>
          <a:effectLst>
            <a:outerShdw dist="107763" dir="2700000" algn="ctr" rotWithShape="0">
              <a:schemeClr val="bg2">
                <a:alpha val="50000"/>
              </a:schemeClr>
            </a:outerShdw>
          </a:effectLst>
        </p:spPr>
        <p:txBody>
          <a:bodyPr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3600"/>
              <a:t>2008 - 2009 printable calendar</a:t>
            </a:r>
            <a:endParaRPr lang="en-US" altLang="en-US" sz="36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2513013" y="900113"/>
            <a:ext cx="4095750" cy="5616575"/>
          </a:xfrm>
          <a:prstGeom prst="rect">
            <a:avLst/>
          </a:prstGeom>
          <a:solidFill>
            <a:srgbClr val="AC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grpSp>
        <p:nvGrpSpPr>
          <p:cNvPr id="5123" name="Group 3"/>
          <p:cNvGrpSpPr>
            <a:grpSpLocks/>
          </p:cNvGrpSpPr>
          <p:nvPr/>
        </p:nvGrpSpPr>
        <p:grpSpPr bwMode="auto">
          <a:xfrm>
            <a:off x="3479800" y="5256213"/>
            <a:ext cx="2160588" cy="1076325"/>
            <a:chOff x="2143" y="3318"/>
            <a:chExt cx="1588" cy="791"/>
          </a:xfrm>
        </p:grpSpPr>
        <p:sp>
          <p:nvSpPr>
            <p:cNvPr id="5133" name="Rectangle 4"/>
            <p:cNvSpPr>
              <a:spLocks noChangeArrowheads="1"/>
            </p:cNvSpPr>
            <p:nvPr/>
          </p:nvSpPr>
          <p:spPr bwMode="auto">
            <a:xfrm>
              <a:off x="3050" y="3996"/>
              <a:ext cx="227" cy="11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5134" name="Rectangle 5"/>
            <p:cNvSpPr>
              <a:spLocks noChangeArrowheads="1"/>
            </p:cNvSpPr>
            <p:nvPr/>
          </p:nvSpPr>
          <p:spPr bwMode="auto">
            <a:xfrm>
              <a:off x="2824" y="3996"/>
              <a:ext cx="227" cy="11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5135" name="Rectangle 6"/>
            <p:cNvSpPr>
              <a:spLocks noChangeArrowheads="1"/>
            </p:cNvSpPr>
            <p:nvPr/>
          </p:nvSpPr>
          <p:spPr bwMode="auto">
            <a:xfrm>
              <a:off x="2597" y="3996"/>
              <a:ext cx="227" cy="11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5136" name="Rectangle 7"/>
            <p:cNvSpPr>
              <a:spLocks noChangeArrowheads="1"/>
            </p:cNvSpPr>
            <p:nvPr/>
          </p:nvSpPr>
          <p:spPr bwMode="auto">
            <a:xfrm>
              <a:off x="2370" y="3996"/>
              <a:ext cx="227" cy="11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5137" name="Rectangle 8"/>
            <p:cNvSpPr>
              <a:spLocks noChangeArrowheads="1"/>
            </p:cNvSpPr>
            <p:nvPr/>
          </p:nvSpPr>
          <p:spPr bwMode="auto">
            <a:xfrm>
              <a:off x="2143" y="3996"/>
              <a:ext cx="227" cy="11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5138" name="Rectangle 9"/>
            <p:cNvSpPr>
              <a:spLocks noChangeArrowheads="1"/>
            </p:cNvSpPr>
            <p:nvPr/>
          </p:nvSpPr>
          <p:spPr bwMode="auto">
            <a:xfrm>
              <a:off x="3050" y="3883"/>
              <a:ext cx="227" cy="11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5139" name="Rectangle 10"/>
            <p:cNvSpPr>
              <a:spLocks noChangeArrowheads="1"/>
            </p:cNvSpPr>
            <p:nvPr/>
          </p:nvSpPr>
          <p:spPr bwMode="auto">
            <a:xfrm>
              <a:off x="2824" y="3883"/>
              <a:ext cx="227" cy="11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5140" name="Rectangle 11"/>
            <p:cNvSpPr>
              <a:spLocks noChangeArrowheads="1"/>
            </p:cNvSpPr>
            <p:nvPr/>
          </p:nvSpPr>
          <p:spPr bwMode="auto">
            <a:xfrm>
              <a:off x="2597" y="3883"/>
              <a:ext cx="227" cy="11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5141" name="Rectangle 12"/>
            <p:cNvSpPr>
              <a:spLocks noChangeArrowheads="1"/>
            </p:cNvSpPr>
            <p:nvPr/>
          </p:nvSpPr>
          <p:spPr bwMode="auto">
            <a:xfrm>
              <a:off x="2370" y="3883"/>
              <a:ext cx="227" cy="11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5142" name="Rectangle 13"/>
            <p:cNvSpPr>
              <a:spLocks noChangeArrowheads="1"/>
            </p:cNvSpPr>
            <p:nvPr/>
          </p:nvSpPr>
          <p:spPr bwMode="auto">
            <a:xfrm>
              <a:off x="2143" y="3883"/>
              <a:ext cx="227" cy="11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5143" name="Rectangle 14"/>
            <p:cNvSpPr>
              <a:spLocks noChangeArrowheads="1"/>
            </p:cNvSpPr>
            <p:nvPr/>
          </p:nvSpPr>
          <p:spPr bwMode="auto">
            <a:xfrm>
              <a:off x="3050" y="3770"/>
              <a:ext cx="227" cy="11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5144" name="Rectangle 15"/>
            <p:cNvSpPr>
              <a:spLocks noChangeArrowheads="1"/>
            </p:cNvSpPr>
            <p:nvPr/>
          </p:nvSpPr>
          <p:spPr bwMode="auto">
            <a:xfrm>
              <a:off x="2824" y="3770"/>
              <a:ext cx="227" cy="11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5145" name="Rectangle 16"/>
            <p:cNvSpPr>
              <a:spLocks noChangeArrowheads="1"/>
            </p:cNvSpPr>
            <p:nvPr/>
          </p:nvSpPr>
          <p:spPr bwMode="auto">
            <a:xfrm>
              <a:off x="2597" y="3770"/>
              <a:ext cx="227" cy="11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5146" name="Rectangle 17"/>
            <p:cNvSpPr>
              <a:spLocks noChangeArrowheads="1"/>
            </p:cNvSpPr>
            <p:nvPr/>
          </p:nvSpPr>
          <p:spPr bwMode="auto">
            <a:xfrm>
              <a:off x="2370" y="3770"/>
              <a:ext cx="227" cy="11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5147" name="Rectangle 18"/>
            <p:cNvSpPr>
              <a:spLocks noChangeArrowheads="1"/>
            </p:cNvSpPr>
            <p:nvPr/>
          </p:nvSpPr>
          <p:spPr bwMode="auto">
            <a:xfrm>
              <a:off x="2143" y="3770"/>
              <a:ext cx="227" cy="11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5148" name="Rectangle 19"/>
            <p:cNvSpPr>
              <a:spLocks noChangeArrowheads="1"/>
            </p:cNvSpPr>
            <p:nvPr/>
          </p:nvSpPr>
          <p:spPr bwMode="auto">
            <a:xfrm>
              <a:off x="3050" y="3657"/>
              <a:ext cx="227" cy="11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5149" name="Rectangle 20"/>
            <p:cNvSpPr>
              <a:spLocks noChangeArrowheads="1"/>
            </p:cNvSpPr>
            <p:nvPr/>
          </p:nvSpPr>
          <p:spPr bwMode="auto">
            <a:xfrm>
              <a:off x="2824" y="3657"/>
              <a:ext cx="227" cy="11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5150" name="Rectangle 21"/>
            <p:cNvSpPr>
              <a:spLocks noChangeArrowheads="1"/>
            </p:cNvSpPr>
            <p:nvPr/>
          </p:nvSpPr>
          <p:spPr bwMode="auto">
            <a:xfrm>
              <a:off x="2597" y="3657"/>
              <a:ext cx="227" cy="11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5151" name="Rectangle 22"/>
            <p:cNvSpPr>
              <a:spLocks noChangeArrowheads="1"/>
            </p:cNvSpPr>
            <p:nvPr/>
          </p:nvSpPr>
          <p:spPr bwMode="auto">
            <a:xfrm>
              <a:off x="2370" y="3657"/>
              <a:ext cx="227" cy="11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5152" name="Rectangle 23"/>
            <p:cNvSpPr>
              <a:spLocks noChangeArrowheads="1"/>
            </p:cNvSpPr>
            <p:nvPr/>
          </p:nvSpPr>
          <p:spPr bwMode="auto">
            <a:xfrm>
              <a:off x="2143" y="3657"/>
              <a:ext cx="227" cy="11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5153" name="Rectangle 24"/>
            <p:cNvSpPr>
              <a:spLocks noChangeArrowheads="1"/>
            </p:cNvSpPr>
            <p:nvPr/>
          </p:nvSpPr>
          <p:spPr bwMode="auto">
            <a:xfrm>
              <a:off x="3050" y="3544"/>
              <a:ext cx="227" cy="11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5154" name="Rectangle 25"/>
            <p:cNvSpPr>
              <a:spLocks noChangeArrowheads="1"/>
            </p:cNvSpPr>
            <p:nvPr/>
          </p:nvSpPr>
          <p:spPr bwMode="auto">
            <a:xfrm>
              <a:off x="2824" y="3544"/>
              <a:ext cx="227" cy="11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5155" name="Rectangle 26"/>
            <p:cNvSpPr>
              <a:spLocks noChangeArrowheads="1"/>
            </p:cNvSpPr>
            <p:nvPr/>
          </p:nvSpPr>
          <p:spPr bwMode="auto">
            <a:xfrm>
              <a:off x="2597" y="3544"/>
              <a:ext cx="227" cy="11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5156" name="Rectangle 27"/>
            <p:cNvSpPr>
              <a:spLocks noChangeArrowheads="1"/>
            </p:cNvSpPr>
            <p:nvPr/>
          </p:nvSpPr>
          <p:spPr bwMode="auto">
            <a:xfrm>
              <a:off x="2370" y="3544"/>
              <a:ext cx="227" cy="11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5157" name="Rectangle 28"/>
            <p:cNvSpPr>
              <a:spLocks noChangeArrowheads="1"/>
            </p:cNvSpPr>
            <p:nvPr/>
          </p:nvSpPr>
          <p:spPr bwMode="auto">
            <a:xfrm>
              <a:off x="2143" y="3544"/>
              <a:ext cx="227" cy="11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5158" name="Rectangle 29"/>
            <p:cNvSpPr>
              <a:spLocks noChangeArrowheads="1"/>
            </p:cNvSpPr>
            <p:nvPr/>
          </p:nvSpPr>
          <p:spPr bwMode="auto">
            <a:xfrm>
              <a:off x="3504" y="3996"/>
              <a:ext cx="227" cy="11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3</a:t>
              </a:r>
              <a:endParaRPr lang="en-US" altLang="en-US" sz="900" b="1"/>
            </a:p>
          </p:txBody>
        </p:sp>
        <p:sp>
          <p:nvSpPr>
            <p:cNvPr id="5159" name="Rectangle 30"/>
            <p:cNvSpPr>
              <a:spLocks noChangeArrowheads="1"/>
            </p:cNvSpPr>
            <p:nvPr/>
          </p:nvSpPr>
          <p:spPr bwMode="auto">
            <a:xfrm>
              <a:off x="3277" y="3996"/>
              <a:ext cx="227" cy="11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2</a:t>
              </a:r>
              <a:endParaRPr lang="en-US" altLang="en-US" sz="900" b="1"/>
            </a:p>
          </p:txBody>
        </p:sp>
        <p:sp>
          <p:nvSpPr>
            <p:cNvPr id="5160" name="Rectangle 31"/>
            <p:cNvSpPr>
              <a:spLocks noChangeArrowheads="1"/>
            </p:cNvSpPr>
            <p:nvPr/>
          </p:nvSpPr>
          <p:spPr bwMode="auto">
            <a:xfrm>
              <a:off x="3504" y="3883"/>
              <a:ext cx="227" cy="11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27</a:t>
              </a:r>
              <a:endParaRPr lang="en-US" altLang="en-US" sz="900" b="1"/>
            </a:p>
          </p:txBody>
        </p:sp>
        <p:sp>
          <p:nvSpPr>
            <p:cNvPr id="5161" name="Rectangle 32"/>
            <p:cNvSpPr>
              <a:spLocks noChangeArrowheads="1"/>
            </p:cNvSpPr>
            <p:nvPr/>
          </p:nvSpPr>
          <p:spPr bwMode="auto">
            <a:xfrm>
              <a:off x="3277" y="3883"/>
              <a:ext cx="227" cy="11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26</a:t>
              </a:r>
              <a:endParaRPr lang="en-US" altLang="en-US" sz="900" b="1"/>
            </a:p>
          </p:txBody>
        </p:sp>
        <p:sp>
          <p:nvSpPr>
            <p:cNvPr id="5162" name="Rectangle 33"/>
            <p:cNvSpPr>
              <a:spLocks noChangeArrowheads="1"/>
            </p:cNvSpPr>
            <p:nvPr/>
          </p:nvSpPr>
          <p:spPr bwMode="auto">
            <a:xfrm>
              <a:off x="3504" y="3770"/>
              <a:ext cx="227" cy="11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20</a:t>
              </a:r>
              <a:endParaRPr lang="en-US" altLang="en-US" sz="900" b="1"/>
            </a:p>
          </p:txBody>
        </p:sp>
        <p:sp>
          <p:nvSpPr>
            <p:cNvPr id="5163" name="Rectangle 34"/>
            <p:cNvSpPr>
              <a:spLocks noChangeArrowheads="1"/>
            </p:cNvSpPr>
            <p:nvPr/>
          </p:nvSpPr>
          <p:spPr bwMode="auto">
            <a:xfrm>
              <a:off x="3277" y="3770"/>
              <a:ext cx="227" cy="11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19</a:t>
              </a:r>
              <a:endParaRPr lang="en-US" altLang="en-US" sz="900" b="1"/>
            </a:p>
          </p:txBody>
        </p:sp>
        <p:sp>
          <p:nvSpPr>
            <p:cNvPr id="5164" name="Rectangle 35"/>
            <p:cNvSpPr>
              <a:spLocks noChangeArrowheads="1"/>
            </p:cNvSpPr>
            <p:nvPr/>
          </p:nvSpPr>
          <p:spPr bwMode="auto">
            <a:xfrm>
              <a:off x="3504" y="3657"/>
              <a:ext cx="227" cy="11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13</a:t>
              </a:r>
              <a:endParaRPr lang="en-US" altLang="en-US" sz="900" b="1"/>
            </a:p>
          </p:txBody>
        </p:sp>
        <p:sp>
          <p:nvSpPr>
            <p:cNvPr id="5165" name="Rectangle 36"/>
            <p:cNvSpPr>
              <a:spLocks noChangeArrowheads="1"/>
            </p:cNvSpPr>
            <p:nvPr/>
          </p:nvSpPr>
          <p:spPr bwMode="auto">
            <a:xfrm>
              <a:off x="3277" y="3657"/>
              <a:ext cx="227" cy="11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12</a:t>
              </a:r>
              <a:endParaRPr lang="en-US" altLang="en-US" sz="900" b="1"/>
            </a:p>
          </p:txBody>
        </p:sp>
        <p:sp>
          <p:nvSpPr>
            <p:cNvPr id="5166" name="Rectangle 37"/>
            <p:cNvSpPr>
              <a:spLocks noChangeArrowheads="1"/>
            </p:cNvSpPr>
            <p:nvPr/>
          </p:nvSpPr>
          <p:spPr bwMode="auto">
            <a:xfrm>
              <a:off x="3504" y="3544"/>
              <a:ext cx="227" cy="11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6</a:t>
              </a:r>
              <a:endParaRPr lang="en-US" altLang="en-US" sz="900" b="1"/>
            </a:p>
          </p:txBody>
        </p:sp>
        <p:sp>
          <p:nvSpPr>
            <p:cNvPr id="5167" name="Rectangle 38"/>
            <p:cNvSpPr>
              <a:spLocks noChangeArrowheads="1"/>
            </p:cNvSpPr>
            <p:nvPr/>
          </p:nvSpPr>
          <p:spPr bwMode="auto">
            <a:xfrm>
              <a:off x="3277" y="3544"/>
              <a:ext cx="227" cy="11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5</a:t>
              </a:r>
              <a:endParaRPr lang="en-US" altLang="en-US" sz="900" b="1"/>
            </a:p>
          </p:txBody>
        </p:sp>
        <p:sp>
          <p:nvSpPr>
            <p:cNvPr id="5168" name="Rectangle 39"/>
            <p:cNvSpPr>
              <a:spLocks noChangeArrowheads="1"/>
            </p:cNvSpPr>
            <p:nvPr/>
          </p:nvSpPr>
          <p:spPr bwMode="auto">
            <a:xfrm>
              <a:off x="3504" y="3431"/>
              <a:ext cx="227" cy="11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5169" name="Rectangle 40"/>
            <p:cNvSpPr>
              <a:spLocks noChangeArrowheads="1"/>
            </p:cNvSpPr>
            <p:nvPr/>
          </p:nvSpPr>
          <p:spPr bwMode="auto">
            <a:xfrm>
              <a:off x="3277" y="3431"/>
              <a:ext cx="227" cy="11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5170" name="Rectangle 41"/>
            <p:cNvSpPr>
              <a:spLocks noChangeArrowheads="1"/>
            </p:cNvSpPr>
            <p:nvPr/>
          </p:nvSpPr>
          <p:spPr bwMode="auto">
            <a:xfrm>
              <a:off x="3050" y="3431"/>
              <a:ext cx="227" cy="11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F</a:t>
              </a:r>
              <a:endParaRPr lang="en-US" altLang="en-US"/>
            </a:p>
          </p:txBody>
        </p:sp>
        <p:sp>
          <p:nvSpPr>
            <p:cNvPr id="5171" name="Rectangle 42"/>
            <p:cNvSpPr>
              <a:spLocks noChangeArrowheads="1"/>
            </p:cNvSpPr>
            <p:nvPr/>
          </p:nvSpPr>
          <p:spPr bwMode="auto">
            <a:xfrm>
              <a:off x="2824" y="3431"/>
              <a:ext cx="227" cy="11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5172" name="Rectangle 43"/>
            <p:cNvSpPr>
              <a:spLocks noChangeArrowheads="1"/>
            </p:cNvSpPr>
            <p:nvPr/>
          </p:nvSpPr>
          <p:spPr bwMode="auto">
            <a:xfrm>
              <a:off x="2597" y="3431"/>
              <a:ext cx="227" cy="11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W</a:t>
              </a:r>
              <a:endParaRPr lang="en-US" altLang="en-US"/>
            </a:p>
          </p:txBody>
        </p:sp>
        <p:sp>
          <p:nvSpPr>
            <p:cNvPr id="5173" name="Rectangle 44"/>
            <p:cNvSpPr>
              <a:spLocks noChangeArrowheads="1"/>
            </p:cNvSpPr>
            <p:nvPr/>
          </p:nvSpPr>
          <p:spPr bwMode="auto">
            <a:xfrm>
              <a:off x="2370" y="3431"/>
              <a:ext cx="227" cy="11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5174" name="Rectangle 45"/>
            <p:cNvSpPr>
              <a:spLocks noChangeArrowheads="1"/>
            </p:cNvSpPr>
            <p:nvPr/>
          </p:nvSpPr>
          <p:spPr bwMode="auto">
            <a:xfrm>
              <a:off x="2143" y="3431"/>
              <a:ext cx="227" cy="11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M</a:t>
              </a:r>
              <a:endParaRPr lang="en-US" altLang="en-US"/>
            </a:p>
          </p:txBody>
        </p:sp>
        <p:sp>
          <p:nvSpPr>
            <p:cNvPr id="5175" name="Rectangle 46"/>
            <p:cNvSpPr>
              <a:spLocks noChangeArrowheads="1"/>
            </p:cNvSpPr>
            <p:nvPr/>
          </p:nvSpPr>
          <p:spPr bwMode="auto">
            <a:xfrm>
              <a:off x="2143" y="3318"/>
              <a:ext cx="1588" cy="113"/>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January 2008</a:t>
              </a:r>
              <a:endParaRPr lang="en-US" altLang="en-US"/>
            </a:p>
          </p:txBody>
        </p:sp>
        <p:sp>
          <p:nvSpPr>
            <p:cNvPr id="5176" name="Line 47"/>
            <p:cNvSpPr>
              <a:spLocks noChangeShapeType="1"/>
            </p:cNvSpPr>
            <p:nvPr/>
          </p:nvSpPr>
          <p:spPr bwMode="auto">
            <a:xfrm>
              <a:off x="2143" y="3544"/>
              <a:ext cx="15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124" name="Group 48"/>
          <p:cNvGrpSpPr>
            <a:grpSpLocks/>
          </p:cNvGrpSpPr>
          <p:nvPr/>
        </p:nvGrpSpPr>
        <p:grpSpPr bwMode="auto">
          <a:xfrm>
            <a:off x="2676525" y="1052513"/>
            <a:ext cx="3767138" cy="4021137"/>
            <a:chOff x="1633" y="346"/>
            <a:chExt cx="2608" cy="2721"/>
          </a:xfrm>
        </p:grpSpPr>
        <p:sp>
          <p:nvSpPr>
            <p:cNvPr id="5127" name="Rectangle 49"/>
            <p:cNvSpPr>
              <a:spLocks noChangeArrowheads="1"/>
            </p:cNvSpPr>
            <p:nvPr/>
          </p:nvSpPr>
          <p:spPr bwMode="auto">
            <a:xfrm>
              <a:off x="1633" y="346"/>
              <a:ext cx="2608" cy="2721"/>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grpSp>
          <p:nvGrpSpPr>
            <p:cNvPr id="5128" name="Group 50"/>
            <p:cNvGrpSpPr>
              <a:grpSpLocks/>
            </p:cNvGrpSpPr>
            <p:nvPr/>
          </p:nvGrpSpPr>
          <p:grpSpPr bwMode="auto">
            <a:xfrm>
              <a:off x="1894" y="489"/>
              <a:ext cx="2085" cy="2268"/>
              <a:chOff x="1859" y="459"/>
              <a:chExt cx="2085" cy="2268"/>
            </a:xfrm>
          </p:grpSpPr>
          <p:pic>
            <p:nvPicPr>
              <p:cNvPr id="5129" name="Picture 5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7633358" flipH="1">
                <a:off x="1951" y="1686"/>
                <a:ext cx="949" cy="1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0" name="Picture 5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9050021">
                <a:off x="2952" y="1593"/>
                <a:ext cx="949" cy="1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1" name="Picture 5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9259446" flipH="1">
                <a:off x="1973" y="572"/>
                <a:ext cx="949" cy="1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2" name="Picture 5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1839897" flipH="1" flipV="1">
                <a:off x="2993" y="459"/>
                <a:ext cx="951" cy="1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5125" name="Text Box 55"/>
          <p:cNvSpPr txBox="1">
            <a:spLocks noChangeArrowheads="1"/>
          </p:cNvSpPr>
          <p:nvPr/>
        </p:nvSpPr>
        <p:spPr bwMode="auto">
          <a:xfrm>
            <a:off x="6907213" y="2701925"/>
            <a:ext cx="2052637" cy="809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baseline="-25000"/>
              <a:t>You can also cut out the months to make your own calendars</a:t>
            </a:r>
            <a:endParaRPr lang="en-US" altLang="en-US" baseline="-25000"/>
          </a:p>
        </p:txBody>
      </p:sp>
      <p:sp>
        <p:nvSpPr>
          <p:cNvPr id="5126" name="Text Box 56"/>
          <p:cNvSpPr txBox="1">
            <a:spLocks noChangeArrowheads="1"/>
          </p:cNvSpPr>
          <p:nvPr/>
        </p:nvSpPr>
        <p:spPr bwMode="auto">
          <a:xfrm>
            <a:off x="1320800" y="190500"/>
            <a:ext cx="6480175" cy="444500"/>
          </a:xfrm>
          <a:prstGeom prst="rect">
            <a:avLst/>
          </a:prstGeom>
          <a:solidFill>
            <a:schemeClr val="bg1"/>
          </a:solidFill>
          <a:ln w="9525">
            <a:solidFill>
              <a:schemeClr val="folHlink"/>
            </a:solidFill>
            <a:miter lim="800000"/>
            <a:headEnd/>
            <a:tailEnd/>
          </a:ln>
          <a:effectLst>
            <a:outerShdw dist="107763" dir="2700000" algn="ctr" rotWithShape="0">
              <a:schemeClr val="bg2">
                <a:alpha val="50000"/>
              </a:schemeClr>
            </a:outerShdw>
          </a:effectLst>
        </p:spPr>
        <p:txBody>
          <a:bodyPr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800"/>
              <a:t>2008 printable calendar</a:t>
            </a:r>
            <a:endParaRPr lang="en-US" altLang="en-US" sz="28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8532813" y="6300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4</a:t>
            </a:r>
            <a:endParaRPr lang="en-US" altLang="en-US" sz="900" b="1"/>
          </a:p>
        </p:txBody>
      </p:sp>
      <p:sp>
        <p:nvSpPr>
          <p:cNvPr id="7171" name="Rectangle 3"/>
          <p:cNvSpPr>
            <a:spLocks noChangeArrowheads="1"/>
          </p:cNvSpPr>
          <p:nvPr/>
        </p:nvSpPr>
        <p:spPr bwMode="auto">
          <a:xfrm>
            <a:off x="8172450" y="6300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3</a:t>
            </a:r>
            <a:endParaRPr lang="en-US" altLang="en-US" sz="900" b="1"/>
          </a:p>
        </p:txBody>
      </p:sp>
      <p:sp>
        <p:nvSpPr>
          <p:cNvPr id="7172" name="Rectangle 4"/>
          <p:cNvSpPr>
            <a:spLocks noChangeArrowheads="1"/>
          </p:cNvSpPr>
          <p:nvPr/>
        </p:nvSpPr>
        <p:spPr bwMode="auto">
          <a:xfrm>
            <a:off x="7812088" y="6300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7173" name="Rectangle 5"/>
          <p:cNvSpPr>
            <a:spLocks noChangeArrowheads="1"/>
          </p:cNvSpPr>
          <p:nvPr/>
        </p:nvSpPr>
        <p:spPr bwMode="auto">
          <a:xfrm>
            <a:off x="7453313" y="6300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7174" name="Rectangle 6"/>
          <p:cNvSpPr>
            <a:spLocks noChangeArrowheads="1"/>
          </p:cNvSpPr>
          <p:nvPr/>
        </p:nvSpPr>
        <p:spPr bwMode="auto">
          <a:xfrm>
            <a:off x="7092950" y="6300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7175" name="Rectangle 7"/>
          <p:cNvSpPr>
            <a:spLocks noChangeArrowheads="1"/>
          </p:cNvSpPr>
          <p:nvPr/>
        </p:nvSpPr>
        <p:spPr bwMode="auto">
          <a:xfrm>
            <a:off x="6732588" y="6300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7176" name="Rectangle 8"/>
          <p:cNvSpPr>
            <a:spLocks noChangeArrowheads="1"/>
          </p:cNvSpPr>
          <p:nvPr/>
        </p:nvSpPr>
        <p:spPr bwMode="auto">
          <a:xfrm>
            <a:off x="6372225" y="6300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7177" name="Rectangle 9"/>
          <p:cNvSpPr>
            <a:spLocks noChangeArrowheads="1"/>
          </p:cNvSpPr>
          <p:nvPr/>
        </p:nvSpPr>
        <p:spPr bwMode="auto">
          <a:xfrm>
            <a:off x="5472113" y="6300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30</a:t>
            </a:r>
            <a:endParaRPr lang="en-US" altLang="en-US" sz="900" b="1"/>
          </a:p>
        </p:txBody>
      </p:sp>
      <p:sp>
        <p:nvSpPr>
          <p:cNvPr id="7178" name="Rectangle 10"/>
          <p:cNvSpPr>
            <a:spLocks noChangeArrowheads="1"/>
          </p:cNvSpPr>
          <p:nvPr/>
        </p:nvSpPr>
        <p:spPr bwMode="auto">
          <a:xfrm>
            <a:off x="5111750" y="6300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29</a:t>
            </a:r>
            <a:endParaRPr lang="en-US" altLang="en-US" sz="900" b="1"/>
          </a:p>
        </p:txBody>
      </p:sp>
      <p:sp>
        <p:nvSpPr>
          <p:cNvPr id="7179" name="Rectangle 11"/>
          <p:cNvSpPr>
            <a:spLocks noChangeArrowheads="1"/>
          </p:cNvSpPr>
          <p:nvPr/>
        </p:nvSpPr>
        <p:spPr bwMode="auto">
          <a:xfrm>
            <a:off x="4751388" y="6300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7180" name="Rectangle 12"/>
          <p:cNvSpPr>
            <a:spLocks noChangeArrowheads="1"/>
          </p:cNvSpPr>
          <p:nvPr/>
        </p:nvSpPr>
        <p:spPr bwMode="auto">
          <a:xfrm>
            <a:off x="4391025" y="6300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7181" name="Rectangle 13"/>
          <p:cNvSpPr>
            <a:spLocks noChangeArrowheads="1"/>
          </p:cNvSpPr>
          <p:nvPr/>
        </p:nvSpPr>
        <p:spPr bwMode="auto">
          <a:xfrm>
            <a:off x="4032250" y="6300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7182" name="Rectangle 14"/>
          <p:cNvSpPr>
            <a:spLocks noChangeArrowheads="1"/>
          </p:cNvSpPr>
          <p:nvPr/>
        </p:nvSpPr>
        <p:spPr bwMode="auto">
          <a:xfrm>
            <a:off x="3671888" y="6300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7183" name="Rectangle 15"/>
          <p:cNvSpPr>
            <a:spLocks noChangeArrowheads="1"/>
          </p:cNvSpPr>
          <p:nvPr/>
        </p:nvSpPr>
        <p:spPr bwMode="auto">
          <a:xfrm>
            <a:off x="3311525" y="6300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7184" name="Rectangle 16"/>
          <p:cNvSpPr>
            <a:spLocks noChangeArrowheads="1"/>
          </p:cNvSpPr>
          <p:nvPr/>
        </p:nvSpPr>
        <p:spPr bwMode="auto">
          <a:xfrm>
            <a:off x="2411413" y="6300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2</a:t>
            </a:r>
            <a:endParaRPr lang="en-US" altLang="en-US" sz="900" b="1"/>
          </a:p>
        </p:txBody>
      </p:sp>
      <p:sp>
        <p:nvSpPr>
          <p:cNvPr id="7185" name="Rectangle 17"/>
          <p:cNvSpPr>
            <a:spLocks noChangeArrowheads="1"/>
          </p:cNvSpPr>
          <p:nvPr/>
        </p:nvSpPr>
        <p:spPr bwMode="auto">
          <a:xfrm>
            <a:off x="2051050" y="6300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1</a:t>
            </a:r>
            <a:endParaRPr lang="en-US" altLang="en-US" sz="900" b="1"/>
          </a:p>
        </p:txBody>
      </p:sp>
      <p:sp>
        <p:nvSpPr>
          <p:cNvPr id="7186" name="Rectangle 18"/>
          <p:cNvSpPr>
            <a:spLocks noChangeArrowheads="1"/>
          </p:cNvSpPr>
          <p:nvPr/>
        </p:nvSpPr>
        <p:spPr bwMode="auto">
          <a:xfrm>
            <a:off x="1692275" y="6300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7187" name="Rectangle 19"/>
          <p:cNvSpPr>
            <a:spLocks noChangeArrowheads="1"/>
          </p:cNvSpPr>
          <p:nvPr/>
        </p:nvSpPr>
        <p:spPr bwMode="auto">
          <a:xfrm>
            <a:off x="1331913" y="6300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7188" name="Rectangle 20"/>
          <p:cNvSpPr>
            <a:spLocks noChangeArrowheads="1"/>
          </p:cNvSpPr>
          <p:nvPr/>
        </p:nvSpPr>
        <p:spPr bwMode="auto">
          <a:xfrm>
            <a:off x="971550" y="6300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7189" name="Rectangle 21"/>
          <p:cNvSpPr>
            <a:spLocks noChangeArrowheads="1"/>
          </p:cNvSpPr>
          <p:nvPr/>
        </p:nvSpPr>
        <p:spPr bwMode="auto">
          <a:xfrm>
            <a:off x="611188" y="6300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7190" name="Rectangle 22"/>
          <p:cNvSpPr>
            <a:spLocks noChangeArrowheads="1"/>
          </p:cNvSpPr>
          <p:nvPr/>
        </p:nvSpPr>
        <p:spPr bwMode="auto">
          <a:xfrm>
            <a:off x="250825" y="6300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7191" name="Rectangle 23"/>
          <p:cNvSpPr>
            <a:spLocks noChangeArrowheads="1"/>
          </p:cNvSpPr>
          <p:nvPr/>
        </p:nvSpPr>
        <p:spPr bwMode="auto">
          <a:xfrm>
            <a:off x="8532813" y="6121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28</a:t>
            </a:r>
            <a:endParaRPr lang="en-US" altLang="en-US" sz="900" b="1"/>
          </a:p>
        </p:txBody>
      </p:sp>
      <p:sp>
        <p:nvSpPr>
          <p:cNvPr id="7192" name="Rectangle 24"/>
          <p:cNvSpPr>
            <a:spLocks noChangeArrowheads="1"/>
          </p:cNvSpPr>
          <p:nvPr/>
        </p:nvSpPr>
        <p:spPr bwMode="auto">
          <a:xfrm>
            <a:off x="8172450" y="6121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27</a:t>
            </a:r>
            <a:endParaRPr lang="en-US" altLang="en-US" sz="900" b="1"/>
          </a:p>
        </p:txBody>
      </p:sp>
      <p:sp>
        <p:nvSpPr>
          <p:cNvPr id="7193" name="Rectangle 25"/>
          <p:cNvSpPr>
            <a:spLocks noChangeArrowheads="1"/>
          </p:cNvSpPr>
          <p:nvPr/>
        </p:nvSpPr>
        <p:spPr bwMode="auto">
          <a:xfrm>
            <a:off x="7812088" y="6121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7194" name="Rectangle 26"/>
          <p:cNvSpPr>
            <a:spLocks noChangeArrowheads="1"/>
          </p:cNvSpPr>
          <p:nvPr/>
        </p:nvSpPr>
        <p:spPr bwMode="auto">
          <a:xfrm>
            <a:off x="7453313" y="6121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7195" name="Rectangle 27"/>
          <p:cNvSpPr>
            <a:spLocks noChangeArrowheads="1"/>
          </p:cNvSpPr>
          <p:nvPr/>
        </p:nvSpPr>
        <p:spPr bwMode="auto">
          <a:xfrm>
            <a:off x="7092950" y="6121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7196" name="Rectangle 28"/>
          <p:cNvSpPr>
            <a:spLocks noChangeArrowheads="1"/>
          </p:cNvSpPr>
          <p:nvPr/>
        </p:nvSpPr>
        <p:spPr bwMode="auto">
          <a:xfrm>
            <a:off x="6732588" y="6121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7197" name="Rectangle 29"/>
          <p:cNvSpPr>
            <a:spLocks noChangeArrowheads="1"/>
          </p:cNvSpPr>
          <p:nvPr/>
        </p:nvSpPr>
        <p:spPr bwMode="auto">
          <a:xfrm>
            <a:off x="6372225" y="6121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7198" name="Rectangle 30"/>
          <p:cNvSpPr>
            <a:spLocks noChangeArrowheads="1"/>
          </p:cNvSpPr>
          <p:nvPr/>
        </p:nvSpPr>
        <p:spPr bwMode="auto">
          <a:xfrm>
            <a:off x="5472113" y="6121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23</a:t>
            </a:r>
            <a:endParaRPr lang="en-US" altLang="en-US" sz="900" b="1"/>
          </a:p>
        </p:txBody>
      </p:sp>
      <p:sp>
        <p:nvSpPr>
          <p:cNvPr id="7199" name="Rectangle 31"/>
          <p:cNvSpPr>
            <a:spLocks noChangeArrowheads="1"/>
          </p:cNvSpPr>
          <p:nvPr/>
        </p:nvSpPr>
        <p:spPr bwMode="auto">
          <a:xfrm>
            <a:off x="5111750" y="6121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22</a:t>
            </a:r>
            <a:endParaRPr lang="en-US" altLang="en-US" sz="900" b="1"/>
          </a:p>
        </p:txBody>
      </p:sp>
      <p:sp>
        <p:nvSpPr>
          <p:cNvPr id="7200" name="Rectangle 32"/>
          <p:cNvSpPr>
            <a:spLocks noChangeArrowheads="1"/>
          </p:cNvSpPr>
          <p:nvPr/>
        </p:nvSpPr>
        <p:spPr bwMode="auto">
          <a:xfrm>
            <a:off x="4751388" y="6121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7201" name="Rectangle 33"/>
          <p:cNvSpPr>
            <a:spLocks noChangeArrowheads="1"/>
          </p:cNvSpPr>
          <p:nvPr/>
        </p:nvSpPr>
        <p:spPr bwMode="auto">
          <a:xfrm>
            <a:off x="4391025" y="6121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7202" name="Rectangle 34"/>
          <p:cNvSpPr>
            <a:spLocks noChangeArrowheads="1"/>
          </p:cNvSpPr>
          <p:nvPr/>
        </p:nvSpPr>
        <p:spPr bwMode="auto">
          <a:xfrm>
            <a:off x="4032250" y="6121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7203" name="Rectangle 35"/>
          <p:cNvSpPr>
            <a:spLocks noChangeArrowheads="1"/>
          </p:cNvSpPr>
          <p:nvPr/>
        </p:nvSpPr>
        <p:spPr bwMode="auto">
          <a:xfrm>
            <a:off x="3671888" y="6121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7204" name="Rectangle 36"/>
          <p:cNvSpPr>
            <a:spLocks noChangeArrowheads="1"/>
          </p:cNvSpPr>
          <p:nvPr/>
        </p:nvSpPr>
        <p:spPr bwMode="auto">
          <a:xfrm>
            <a:off x="3311525" y="6121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7205" name="Rectangle 37"/>
          <p:cNvSpPr>
            <a:spLocks noChangeArrowheads="1"/>
          </p:cNvSpPr>
          <p:nvPr/>
        </p:nvSpPr>
        <p:spPr bwMode="auto">
          <a:xfrm>
            <a:off x="2411413" y="6121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26</a:t>
            </a:r>
            <a:endParaRPr lang="en-US" altLang="en-US" sz="900" b="1"/>
          </a:p>
        </p:txBody>
      </p:sp>
      <p:sp>
        <p:nvSpPr>
          <p:cNvPr id="7206" name="Rectangle 38"/>
          <p:cNvSpPr>
            <a:spLocks noChangeArrowheads="1"/>
          </p:cNvSpPr>
          <p:nvPr/>
        </p:nvSpPr>
        <p:spPr bwMode="auto">
          <a:xfrm>
            <a:off x="2051050" y="6121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25</a:t>
            </a:r>
            <a:endParaRPr lang="en-US" altLang="en-US" sz="900" b="1"/>
          </a:p>
        </p:txBody>
      </p:sp>
      <p:sp>
        <p:nvSpPr>
          <p:cNvPr id="7207" name="Rectangle 39"/>
          <p:cNvSpPr>
            <a:spLocks noChangeArrowheads="1"/>
          </p:cNvSpPr>
          <p:nvPr/>
        </p:nvSpPr>
        <p:spPr bwMode="auto">
          <a:xfrm>
            <a:off x="1692275" y="6121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7208" name="Rectangle 40"/>
          <p:cNvSpPr>
            <a:spLocks noChangeArrowheads="1"/>
          </p:cNvSpPr>
          <p:nvPr/>
        </p:nvSpPr>
        <p:spPr bwMode="auto">
          <a:xfrm>
            <a:off x="1331913" y="6121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7209" name="Rectangle 41"/>
          <p:cNvSpPr>
            <a:spLocks noChangeArrowheads="1"/>
          </p:cNvSpPr>
          <p:nvPr/>
        </p:nvSpPr>
        <p:spPr bwMode="auto">
          <a:xfrm>
            <a:off x="971550" y="6121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7210" name="Rectangle 42"/>
          <p:cNvSpPr>
            <a:spLocks noChangeArrowheads="1"/>
          </p:cNvSpPr>
          <p:nvPr/>
        </p:nvSpPr>
        <p:spPr bwMode="auto">
          <a:xfrm>
            <a:off x="611188" y="6121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7211" name="Rectangle 43"/>
          <p:cNvSpPr>
            <a:spLocks noChangeArrowheads="1"/>
          </p:cNvSpPr>
          <p:nvPr/>
        </p:nvSpPr>
        <p:spPr bwMode="auto">
          <a:xfrm>
            <a:off x="250825" y="6121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7212" name="Rectangle 44"/>
          <p:cNvSpPr>
            <a:spLocks noChangeArrowheads="1"/>
          </p:cNvSpPr>
          <p:nvPr/>
        </p:nvSpPr>
        <p:spPr bwMode="auto">
          <a:xfrm>
            <a:off x="8532813" y="59404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21</a:t>
            </a:r>
            <a:endParaRPr lang="en-US" altLang="en-US" sz="900" b="1"/>
          </a:p>
        </p:txBody>
      </p:sp>
      <p:sp>
        <p:nvSpPr>
          <p:cNvPr id="7213" name="Rectangle 45"/>
          <p:cNvSpPr>
            <a:spLocks noChangeArrowheads="1"/>
          </p:cNvSpPr>
          <p:nvPr/>
        </p:nvSpPr>
        <p:spPr bwMode="auto">
          <a:xfrm>
            <a:off x="8172450" y="59404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20</a:t>
            </a:r>
            <a:endParaRPr lang="en-US" altLang="en-US" sz="900" b="1"/>
          </a:p>
        </p:txBody>
      </p:sp>
      <p:sp>
        <p:nvSpPr>
          <p:cNvPr id="7214" name="Rectangle 46"/>
          <p:cNvSpPr>
            <a:spLocks noChangeArrowheads="1"/>
          </p:cNvSpPr>
          <p:nvPr/>
        </p:nvSpPr>
        <p:spPr bwMode="auto">
          <a:xfrm>
            <a:off x="7812088" y="59404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7215" name="Rectangle 47"/>
          <p:cNvSpPr>
            <a:spLocks noChangeArrowheads="1"/>
          </p:cNvSpPr>
          <p:nvPr/>
        </p:nvSpPr>
        <p:spPr bwMode="auto">
          <a:xfrm>
            <a:off x="7453313" y="59404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7216" name="Rectangle 48"/>
          <p:cNvSpPr>
            <a:spLocks noChangeArrowheads="1"/>
          </p:cNvSpPr>
          <p:nvPr/>
        </p:nvSpPr>
        <p:spPr bwMode="auto">
          <a:xfrm>
            <a:off x="7092950" y="59404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7217" name="Rectangle 49"/>
          <p:cNvSpPr>
            <a:spLocks noChangeArrowheads="1"/>
          </p:cNvSpPr>
          <p:nvPr/>
        </p:nvSpPr>
        <p:spPr bwMode="auto">
          <a:xfrm>
            <a:off x="6732588" y="59404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7218" name="Rectangle 50"/>
          <p:cNvSpPr>
            <a:spLocks noChangeArrowheads="1"/>
          </p:cNvSpPr>
          <p:nvPr/>
        </p:nvSpPr>
        <p:spPr bwMode="auto">
          <a:xfrm>
            <a:off x="6372225" y="59404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7219" name="Rectangle 51"/>
          <p:cNvSpPr>
            <a:spLocks noChangeArrowheads="1"/>
          </p:cNvSpPr>
          <p:nvPr/>
        </p:nvSpPr>
        <p:spPr bwMode="auto">
          <a:xfrm>
            <a:off x="5472113" y="59404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16</a:t>
            </a:r>
            <a:endParaRPr lang="en-US" altLang="en-US" sz="900" b="1"/>
          </a:p>
        </p:txBody>
      </p:sp>
      <p:sp>
        <p:nvSpPr>
          <p:cNvPr id="7220" name="Rectangle 52"/>
          <p:cNvSpPr>
            <a:spLocks noChangeArrowheads="1"/>
          </p:cNvSpPr>
          <p:nvPr/>
        </p:nvSpPr>
        <p:spPr bwMode="auto">
          <a:xfrm>
            <a:off x="5111750" y="59404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15</a:t>
            </a:r>
            <a:endParaRPr lang="en-US" altLang="en-US" sz="900" b="1"/>
          </a:p>
        </p:txBody>
      </p:sp>
      <p:sp>
        <p:nvSpPr>
          <p:cNvPr id="7221" name="Rectangle 53"/>
          <p:cNvSpPr>
            <a:spLocks noChangeArrowheads="1"/>
          </p:cNvSpPr>
          <p:nvPr/>
        </p:nvSpPr>
        <p:spPr bwMode="auto">
          <a:xfrm>
            <a:off x="4751388" y="59404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7222" name="Rectangle 54"/>
          <p:cNvSpPr>
            <a:spLocks noChangeArrowheads="1"/>
          </p:cNvSpPr>
          <p:nvPr/>
        </p:nvSpPr>
        <p:spPr bwMode="auto">
          <a:xfrm>
            <a:off x="4391025" y="59404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7223" name="Rectangle 55"/>
          <p:cNvSpPr>
            <a:spLocks noChangeArrowheads="1"/>
          </p:cNvSpPr>
          <p:nvPr/>
        </p:nvSpPr>
        <p:spPr bwMode="auto">
          <a:xfrm>
            <a:off x="4032250" y="59404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7224" name="Rectangle 56"/>
          <p:cNvSpPr>
            <a:spLocks noChangeArrowheads="1"/>
          </p:cNvSpPr>
          <p:nvPr/>
        </p:nvSpPr>
        <p:spPr bwMode="auto">
          <a:xfrm>
            <a:off x="3671888" y="59404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7225" name="Rectangle 57"/>
          <p:cNvSpPr>
            <a:spLocks noChangeArrowheads="1"/>
          </p:cNvSpPr>
          <p:nvPr/>
        </p:nvSpPr>
        <p:spPr bwMode="auto">
          <a:xfrm>
            <a:off x="3311525" y="59404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7226" name="Rectangle 58"/>
          <p:cNvSpPr>
            <a:spLocks noChangeArrowheads="1"/>
          </p:cNvSpPr>
          <p:nvPr/>
        </p:nvSpPr>
        <p:spPr bwMode="auto">
          <a:xfrm>
            <a:off x="2411413" y="59404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19</a:t>
            </a:r>
            <a:endParaRPr lang="en-US" altLang="en-US" sz="900" b="1"/>
          </a:p>
        </p:txBody>
      </p:sp>
      <p:sp>
        <p:nvSpPr>
          <p:cNvPr id="7227" name="Rectangle 59"/>
          <p:cNvSpPr>
            <a:spLocks noChangeArrowheads="1"/>
          </p:cNvSpPr>
          <p:nvPr/>
        </p:nvSpPr>
        <p:spPr bwMode="auto">
          <a:xfrm>
            <a:off x="2051050" y="59404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18</a:t>
            </a:r>
            <a:endParaRPr lang="en-US" altLang="en-US" sz="900" b="1"/>
          </a:p>
        </p:txBody>
      </p:sp>
      <p:sp>
        <p:nvSpPr>
          <p:cNvPr id="7228" name="Rectangle 60"/>
          <p:cNvSpPr>
            <a:spLocks noChangeArrowheads="1"/>
          </p:cNvSpPr>
          <p:nvPr/>
        </p:nvSpPr>
        <p:spPr bwMode="auto">
          <a:xfrm>
            <a:off x="1692275" y="59404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7229" name="Rectangle 61"/>
          <p:cNvSpPr>
            <a:spLocks noChangeArrowheads="1"/>
          </p:cNvSpPr>
          <p:nvPr/>
        </p:nvSpPr>
        <p:spPr bwMode="auto">
          <a:xfrm>
            <a:off x="1331913" y="59404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7230" name="Rectangle 62"/>
          <p:cNvSpPr>
            <a:spLocks noChangeArrowheads="1"/>
          </p:cNvSpPr>
          <p:nvPr/>
        </p:nvSpPr>
        <p:spPr bwMode="auto">
          <a:xfrm>
            <a:off x="971550" y="59404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7231" name="Rectangle 63"/>
          <p:cNvSpPr>
            <a:spLocks noChangeArrowheads="1"/>
          </p:cNvSpPr>
          <p:nvPr/>
        </p:nvSpPr>
        <p:spPr bwMode="auto">
          <a:xfrm>
            <a:off x="611188" y="59404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7232" name="Rectangle 64"/>
          <p:cNvSpPr>
            <a:spLocks noChangeArrowheads="1"/>
          </p:cNvSpPr>
          <p:nvPr/>
        </p:nvSpPr>
        <p:spPr bwMode="auto">
          <a:xfrm>
            <a:off x="250825" y="59404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7233" name="Rectangle 65"/>
          <p:cNvSpPr>
            <a:spLocks noChangeArrowheads="1"/>
          </p:cNvSpPr>
          <p:nvPr/>
        </p:nvSpPr>
        <p:spPr bwMode="auto">
          <a:xfrm>
            <a:off x="8532813" y="57610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14</a:t>
            </a:r>
            <a:endParaRPr lang="en-US" altLang="en-US" sz="900" b="1"/>
          </a:p>
        </p:txBody>
      </p:sp>
      <p:sp>
        <p:nvSpPr>
          <p:cNvPr id="7234" name="Rectangle 66"/>
          <p:cNvSpPr>
            <a:spLocks noChangeArrowheads="1"/>
          </p:cNvSpPr>
          <p:nvPr/>
        </p:nvSpPr>
        <p:spPr bwMode="auto">
          <a:xfrm>
            <a:off x="8172450" y="57610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13</a:t>
            </a:r>
            <a:endParaRPr lang="en-US" altLang="en-US" sz="900" b="1"/>
          </a:p>
        </p:txBody>
      </p:sp>
      <p:sp>
        <p:nvSpPr>
          <p:cNvPr id="7235" name="Rectangle 67"/>
          <p:cNvSpPr>
            <a:spLocks noChangeArrowheads="1"/>
          </p:cNvSpPr>
          <p:nvPr/>
        </p:nvSpPr>
        <p:spPr bwMode="auto">
          <a:xfrm>
            <a:off x="7812088" y="57610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7236" name="Rectangle 68"/>
          <p:cNvSpPr>
            <a:spLocks noChangeArrowheads="1"/>
          </p:cNvSpPr>
          <p:nvPr/>
        </p:nvSpPr>
        <p:spPr bwMode="auto">
          <a:xfrm>
            <a:off x="7453313" y="57610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7237" name="Rectangle 69"/>
          <p:cNvSpPr>
            <a:spLocks noChangeArrowheads="1"/>
          </p:cNvSpPr>
          <p:nvPr/>
        </p:nvSpPr>
        <p:spPr bwMode="auto">
          <a:xfrm>
            <a:off x="7092950" y="57610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7238" name="Rectangle 70"/>
          <p:cNvSpPr>
            <a:spLocks noChangeArrowheads="1"/>
          </p:cNvSpPr>
          <p:nvPr/>
        </p:nvSpPr>
        <p:spPr bwMode="auto">
          <a:xfrm>
            <a:off x="6732588" y="57610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7239" name="Rectangle 71"/>
          <p:cNvSpPr>
            <a:spLocks noChangeArrowheads="1"/>
          </p:cNvSpPr>
          <p:nvPr/>
        </p:nvSpPr>
        <p:spPr bwMode="auto">
          <a:xfrm>
            <a:off x="6372225" y="57610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7240" name="Rectangle 72"/>
          <p:cNvSpPr>
            <a:spLocks noChangeArrowheads="1"/>
          </p:cNvSpPr>
          <p:nvPr/>
        </p:nvSpPr>
        <p:spPr bwMode="auto">
          <a:xfrm>
            <a:off x="5472113" y="57610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9</a:t>
            </a:r>
            <a:endParaRPr lang="en-US" altLang="en-US" sz="900" b="1"/>
          </a:p>
        </p:txBody>
      </p:sp>
      <p:sp>
        <p:nvSpPr>
          <p:cNvPr id="7241" name="Rectangle 73"/>
          <p:cNvSpPr>
            <a:spLocks noChangeArrowheads="1"/>
          </p:cNvSpPr>
          <p:nvPr/>
        </p:nvSpPr>
        <p:spPr bwMode="auto">
          <a:xfrm>
            <a:off x="5111750" y="57610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8</a:t>
            </a:r>
            <a:endParaRPr lang="en-US" altLang="en-US" sz="900" b="1"/>
          </a:p>
        </p:txBody>
      </p:sp>
      <p:sp>
        <p:nvSpPr>
          <p:cNvPr id="7242" name="Rectangle 74"/>
          <p:cNvSpPr>
            <a:spLocks noChangeArrowheads="1"/>
          </p:cNvSpPr>
          <p:nvPr/>
        </p:nvSpPr>
        <p:spPr bwMode="auto">
          <a:xfrm>
            <a:off x="4751388" y="57610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7243" name="Rectangle 75"/>
          <p:cNvSpPr>
            <a:spLocks noChangeArrowheads="1"/>
          </p:cNvSpPr>
          <p:nvPr/>
        </p:nvSpPr>
        <p:spPr bwMode="auto">
          <a:xfrm>
            <a:off x="4391025" y="57610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7244" name="Rectangle 76"/>
          <p:cNvSpPr>
            <a:spLocks noChangeArrowheads="1"/>
          </p:cNvSpPr>
          <p:nvPr/>
        </p:nvSpPr>
        <p:spPr bwMode="auto">
          <a:xfrm>
            <a:off x="4032250" y="57610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7245" name="Rectangle 77"/>
          <p:cNvSpPr>
            <a:spLocks noChangeArrowheads="1"/>
          </p:cNvSpPr>
          <p:nvPr/>
        </p:nvSpPr>
        <p:spPr bwMode="auto">
          <a:xfrm>
            <a:off x="3671888" y="57610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7246" name="Rectangle 78"/>
          <p:cNvSpPr>
            <a:spLocks noChangeArrowheads="1"/>
          </p:cNvSpPr>
          <p:nvPr/>
        </p:nvSpPr>
        <p:spPr bwMode="auto">
          <a:xfrm>
            <a:off x="3311525" y="57610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7247" name="Rectangle 79"/>
          <p:cNvSpPr>
            <a:spLocks noChangeArrowheads="1"/>
          </p:cNvSpPr>
          <p:nvPr/>
        </p:nvSpPr>
        <p:spPr bwMode="auto">
          <a:xfrm>
            <a:off x="2411413" y="57610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12</a:t>
            </a:r>
            <a:endParaRPr lang="en-US" altLang="en-US" sz="900" b="1"/>
          </a:p>
        </p:txBody>
      </p:sp>
      <p:sp>
        <p:nvSpPr>
          <p:cNvPr id="7248" name="Rectangle 80"/>
          <p:cNvSpPr>
            <a:spLocks noChangeArrowheads="1"/>
          </p:cNvSpPr>
          <p:nvPr/>
        </p:nvSpPr>
        <p:spPr bwMode="auto">
          <a:xfrm>
            <a:off x="2051050" y="57610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11</a:t>
            </a:r>
            <a:endParaRPr lang="en-US" altLang="en-US" sz="900" b="1"/>
          </a:p>
        </p:txBody>
      </p:sp>
      <p:sp>
        <p:nvSpPr>
          <p:cNvPr id="7249" name="Rectangle 81"/>
          <p:cNvSpPr>
            <a:spLocks noChangeArrowheads="1"/>
          </p:cNvSpPr>
          <p:nvPr/>
        </p:nvSpPr>
        <p:spPr bwMode="auto">
          <a:xfrm>
            <a:off x="1692275" y="57610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7250" name="Rectangle 82"/>
          <p:cNvSpPr>
            <a:spLocks noChangeArrowheads="1"/>
          </p:cNvSpPr>
          <p:nvPr/>
        </p:nvSpPr>
        <p:spPr bwMode="auto">
          <a:xfrm>
            <a:off x="1331913" y="57610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7251" name="Rectangle 83"/>
          <p:cNvSpPr>
            <a:spLocks noChangeArrowheads="1"/>
          </p:cNvSpPr>
          <p:nvPr/>
        </p:nvSpPr>
        <p:spPr bwMode="auto">
          <a:xfrm>
            <a:off x="971550" y="57610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7252" name="Rectangle 84"/>
          <p:cNvSpPr>
            <a:spLocks noChangeArrowheads="1"/>
          </p:cNvSpPr>
          <p:nvPr/>
        </p:nvSpPr>
        <p:spPr bwMode="auto">
          <a:xfrm>
            <a:off x="611188" y="57610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7253" name="Rectangle 85"/>
          <p:cNvSpPr>
            <a:spLocks noChangeArrowheads="1"/>
          </p:cNvSpPr>
          <p:nvPr/>
        </p:nvSpPr>
        <p:spPr bwMode="auto">
          <a:xfrm>
            <a:off x="250825" y="57610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7254" name="Rectangle 86"/>
          <p:cNvSpPr>
            <a:spLocks noChangeArrowheads="1"/>
          </p:cNvSpPr>
          <p:nvPr/>
        </p:nvSpPr>
        <p:spPr bwMode="auto">
          <a:xfrm>
            <a:off x="8532813" y="55816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7</a:t>
            </a:r>
            <a:endParaRPr lang="en-US" altLang="en-US" sz="900" b="1"/>
          </a:p>
        </p:txBody>
      </p:sp>
      <p:sp>
        <p:nvSpPr>
          <p:cNvPr id="7255" name="Rectangle 87"/>
          <p:cNvSpPr>
            <a:spLocks noChangeArrowheads="1"/>
          </p:cNvSpPr>
          <p:nvPr/>
        </p:nvSpPr>
        <p:spPr bwMode="auto">
          <a:xfrm>
            <a:off x="8172450" y="55816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6</a:t>
            </a:r>
            <a:endParaRPr lang="en-US" altLang="en-US" sz="900" b="1"/>
          </a:p>
        </p:txBody>
      </p:sp>
      <p:sp>
        <p:nvSpPr>
          <p:cNvPr id="7256" name="Rectangle 88"/>
          <p:cNvSpPr>
            <a:spLocks noChangeArrowheads="1"/>
          </p:cNvSpPr>
          <p:nvPr/>
        </p:nvSpPr>
        <p:spPr bwMode="auto">
          <a:xfrm>
            <a:off x="7812088" y="55816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7257" name="Rectangle 89"/>
          <p:cNvSpPr>
            <a:spLocks noChangeArrowheads="1"/>
          </p:cNvSpPr>
          <p:nvPr/>
        </p:nvSpPr>
        <p:spPr bwMode="auto">
          <a:xfrm>
            <a:off x="7453313" y="55816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7258" name="Rectangle 90"/>
          <p:cNvSpPr>
            <a:spLocks noChangeArrowheads="1"/>
          </p:cNvSpPr>
          <p:nvPr/>
        </p:nvSpPr>
        <p:spPr bwMode="auto">
          <a:xfrm>
            <a:off x="7092950" y="55816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7259" name="Rectangle 91"/>
          <p:cNvSpPr>
            <a:spLocks noChangeArrowheads="1"/>
          </p:cNvSpPr>
          <p:nvPr/>
        </p:nvSpPr>
        <p:spPr bwMode="auto">
          <a:xfrm>
            <a:off x="6732588" y="55816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7260" name="Rectangle 92"/>
          <p:cNvSpPr>
            <a:spLocks noChangeArrowheads="1"/>
          </p:cNvSpPr>
          <p:nvPr/>
        </p:nvSpPr>
        <p:spPr bwMode="auto">
          <a:xfrm>
            <a:off x="6372225" y="55816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7261" name="Rectangle 93"/>
          <p:cNvSpPr>
            <a:spLocks noChangeArrowheads="1"/>
          </p:cNvSpPr>
          <p:nvPr/>
        </p:nvSpPr>
        <p:spPr bwMode="auto">
          <a:xfrm>
            <a:off x="5472113" y="55816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a:t>
            </a:r>
            <a:endParaRPr lang="en-US" altLang="en-US" sz="900" b="1"/>
          </a:p>
        </p:txBody>
      </p:sp>
      <p:sp>
        <p:nvSpPr>
          <p:cNvPr id="7262" name="Rectangle 94"/>
          <p:cNvSpPr>
            <a:spLocks noChangeArrowheads="1"/>
          </p:cNvSpPr>
          <p:nvPr/>
        </p:nvSpPr>
        <p:spPr bwMode="auto">
          <a:xfrm>
            <a:off x="5111750" y="55816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a:t>
            </a:r>
            <a:endParaRPr lang="en-US" altLang="en-US" sz="900" b="1"/>
          </a:p>
        </p:txBody>
      </p:sp>
      <p:sp>
        <p:nvSpPr>
          <p:cNvPr id="7263" name="Rectangle 95"/>
          <p:cNvSpPr>
            <a:spLocks noChangeArrowheads="1"/>
          </p:cNvSpPr>
          <p:nvPr/>
        </p:nvSpPr>
        <p:spPr bwMode="auto">
          <a:xfrm>
            <a:off x="4751388" y="55816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7264" name="Rectangle 96"/>
          <p:cNvSpPr>
            <a:spLocks noChangeArrowheads="1"/>
          </p:cNvSpPr>
          <p:nvPr/>
        </p:nvSpPr>
        <p:spPr bwMode="auto">
          <a:xfrm>
            <a:off x="4391025" y="55816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7265" name="Rectangle 97"/>
          <p:cNvSpPr>
            <a:spLocks noChangeArrowheads="1"/>
          </p:cNvSpPr>
          <p:nvPr/>
        </p:nvSpPr>
        <p:spPr bwMode="auto">
          <a:xfrm>
            <a:off x="4032250" y="55816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7266" name="Rectangle 98"/>
          <p:cNvSpPr>
            <a:spLocks noChangeArrowheads="1"/>
          </p:cNvSpPr>
          <p:nvPr/>
        </p:nvSpPr>
        <p:spPr bwMode="auto">
          <a:xfrm>
            <a:off x="3671888" y="55816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7267" name="Rectangle 99"/>
          <p:cNvSpPr>
            <a:spLocks noChangeArrowheads="1"/>
          </p:cNvSpPr>
          <p:nvPr/>
        </p:nvSpPr>
        <p:spPr bwMode="auto">
          <a:xfrm>
            <a:off x="3311525" y="55816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27</a:t>
            </a:r>
            <a:endParaRPr lang="en-US" altLang="en-US" sz="900"/>
          </a:p>
        </p:txBody>
      </p:sp>
      <p:sp>
        <p:nvSpPr>
          <p:cNvPr id="7268" name="Rectangle 100"/>
          <p:cNvSpPr>
            <a:spLocks noChangeArrowheads="1"/>
          </p:cNvSpPr>
          <p:nvPr/>
        </p:nvSpPr>
        <p:spPr bwMode="auto">
          <a:xfrm>
            <a:off x="2411413" y="55816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5</a:t>
            </a:r>
            <a:endParaRPr lang="en-US" altLang="en-US" sz="900" b="1"/>
          </a:p>
        </p:txBody>
      </p:sp>
      <p:sp>
        <p:nvSpPr>
          <p:cNvPr id="7269" name="Rectangle 101"/>
          <p:cNvSpPr>
            <a:spLocks noChangeArrowheads="1"/>
          </p:cNvSpPr>
          <p:nvPr/>
        </p:nvSpPr>
        <p:spPr bwMode="auto">
          <a:xfrm>
            <a:off x="2051050" y="55816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4</a:t>
            </a:r>
            <a:endParaRPr lang="en-US" altLang="en-US" sz="900" b="1"/>
          </a:p>
        </p:txBody>
      </p:sp>
      <p:sp>
        <p:nvSpPr>
          <p:cNvPr id="7270" name="Rectangle 102"/>
          <p:cNvSpPr>
            <a:spLocks noChangeArrowheads="1"/>
          </p:cNvSpPr>
          <p:nvPr/>
        </p:nvSpPr>
        <p:spPr bwMode="auto">
          <a:xfrm>
            <a:off x="1692275" y="55816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7271" name="Rectangle 103"/>
          <p:cNvSpPr>
            <a:spLocks noChangeArrowheads="1"/>
          </p:cNvSpPr>
          <p:nvPr/>
        </p:nvSpPr>
        <p:spPr bwMode="auto">
          <a:xfrm>
            <a:off x="1331913" y="55816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7272" name="Rectangle 104"/>
          <p:cNvSpPr>
            <a:spLocks noChangeArrowheads="1"/>
          </p:cNvSpPr>
          <p:nvPr/>
        </p:nvSpPr>
        <p:spPr bwMode="auto">
          <a:xfrm>
            <a:off x="971550" y="55816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7273" name="Rectangle 105"/>
          <p:cNvSpPr>
            <a:spLocks noChangeArrowheads="1"/>
          </p:cNvSpPr>
          <p:nvPr/>
        </p:nvSpPr>
        <p:spPr bwMode="auto">
          <a:xfrm>
            <a:off x="611188" y="55816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7274" name="Rectangle 106"/>
          <p:cNvSpPr>
            <a:spLocks noChangeArrowheads="1"/>
          </p:cNvSpPr>
          <p:nvPr/>
        </p:nvSpPr>
        <p:spPr bwMode="auto">
          <a:xfrm>
            <a:off x="250825" y="55816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7275" name="Rectangle 107"/>
          <p:cNvSpPr>
            <a:spLocks noChangeArrowheads="1"/>
          </p:cNvSpPr>
          <p:nvPr/>
        </p:nvSpPr>
        <p:spPr bwMode="auto">
          <a:xfrm>
            <a:off x="8532813" y="54006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7276" name="Rectangle 108"/>
          <p:cNvSpPr>
            <a:spLocks noChangeArrowheads="1"/>
          </p:cNvSpPr>
          <p:nvPr/>
        </p:nvSpPr>
        <p:spPr bwMode="auto">
          <a:xfrm>
            <a:off x="8172450" y="54006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7277" name="Rectangle 109"/>
          <p:cNvSpPr>
            <a:spLocks noChangeArrowheads="1"/>
          </p:cNvSpPr>
          <p:nvPr/>
        </p:nvSpPr>
        <p:spPr bwMode="auto">
          <a:xfrm>
            <a:off x="7812088" y="54006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F</a:t>
            </a:r>
            <a:endParaRPr lang="en-US" altLang="en-US"/>
          </a:p>
        </p:txBody>
      </p:sp>
      <p:sp>
        <p:nvSpPr>
          <p:cNvPr id="7278" name="Rectangle 110"/>
          <p:cNvSpPr>
            <a:spLocks noChangeArrowheads="1"/>
          </p:cNvSpPr>
          <p:nvPr/>
        </p:nvSpPr>
        <p:spPr bwMode="auto">
          <a:xfrm>
            <a:off x="7453313" y="54006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7279" name="Rectangle 111"/>
          <p:cNvSpPr>
            <a:spLocks noChangeArrowheads="1"/>
          </p:cNvSpPr>
          <p:nvPr/>
        </p:nvSpPr>
        <p:spPr bwMode="auto">
          <a:xfrm>
            <a:off x="7092950" y="54006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W</a:t>
            </a:r>
            <a:endParaRPr lang="en-US" altLang="en-US"/>
          </a:p>
        </p:txBody>
      </p:sp>
      <p:sp>
        <p:nvSpPr>
          <p:cNvPr id="7280" name="Rectangle 112"/>
          <p:cNvSpPr>
            <a:spLocks noChangeArrowheads="1"/>
          </p:cNvSpPr>
          <p:nvPr/>
        </p:nvSpPr>
        <p:spPr bwMode="auto">
          <a:xfrm>
            <a:off x="6732588" y="54006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7281" name="Rectangle 113"/>
          <p:cNvSpPr>
            <a:spLocks noChangeArrowheads="1"/>
          </p:cNvSpPr>
          <p:nvPr/>
        </p:nvSpPr>
        <p:spPr bwMode="auto">
          <a:xfrm>
            <a:off x="6372225" y="54006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M</a:t>
            </a:r>
            <a:endParaRPr lang="en-US" altLang="en-US"/>
          </a:p>
        </p:txBody>
      </p:sp>
      <p:sp>
        <p:nvSpPr>
          <p:cNvPr id="7282" name="Rectangle 114"/>
          <p:cNvSpPr>
            <a:spLocks noChangeArrowheads="1"/>
          </p:cNvSpPr>
          <p:nvPr/>
        </p:nvSpPr>
        <p:spPr bwMode="auto">
          <a:xfrm>
            <a:off x="5472113" y="54006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7283" name="Rectangle 115"/>
          <p:cNvSpPr>
            <a:spLocks noChangeArrowheads="1"/>
          </p:cNvSpPr>
          <p:nvPr/>
        </p:nvSpPr>
        <p:spPr bwMode="auto">
          <a:xfrm>
            <a:off x="5111750" y="54006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7284" name="Rectangle 116"/>
          <p:cNvSpPr>
            <a:spLocks noChangeArrowheads="1"/>
          </p:cNvSpPr>
          <p:nvPr/>
        </p:nvSpPr>
        <p:spPr bwMode="auto">
          <a:xfrm>
            <a:off x="4751388" y="54006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F</a:t>
            </a:r>
            <a:endParaRPr lang="en-US" altLang="en-US"/>
          </a:p>
        </p:txBody>
      </p:sp>
      <p:sp>
        <p:nvSpPr>
          <p:cNvPr id="7285" name="Rectangle 117"/>
          <p:cNvSpPr>
            <a:spLocks noChangeArrowheads="1"/>
          </p:cNvSpPr>
          <p:nvPr/>
        </p:nvSpPr>
        <p:spPr bwMode="auto">
          <a:xfrm>
            <a:off x="4391025" y="54006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7286" name="Rectangle 118"/>
          <p:cNvSpPr>
            <a:spLocks noChangeArrowheads="1"/>
          </p:cNvSpPr>
          <p:nvPr/>
        </p:nvSpPr>
        <p:spPr bwMode="auto">
          <a:xfrm>
            <a:off x="4032250" y="54006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W</a:t>
            </a:r>
            <a:endParaRPr lang="en-US" altLang="en-US"/>
          </a:p>
        </p:txBody>
      </p:sp>
      <p:sp>
        <p:nvSpPr>
          <p:cNvPr id="7287" name="Rectangle 119"/>
          <p:cNvSpPr>
            <a:spLocks noChangeArrowheads="1"/>
          </p:cNvSpPr>
          <p:nvPr/>
        </p:nvSpPr>
        <p:spPr bwMode="auto">
          <a:xfrm>
            <a:off x="3671888" y="54006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7288" name="Rectangle 120"/>
          <p:cNvSpPr>
            <a:spLocks noChangeArrowheads="1"/>
          </p:cNvSpPr>
          <p:nvPr/>
        </p:nvSpPr>
        <p:spPr bwMode="auto">
          <a:xfrm>
            <a:off x="3311525" y="54006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M</a:t>
            </a:r>
            <a:endParaRPr lang="en-US" altLang="en-US"/>
          </a:p>
        </p:txBody>
      </p:sp>
      <p:sp>
        <p:nvSpPr>
          <p:cNvPr id="7289" name="Rectangle 121"/>
          <p:cNvSpPr>
            <a:spLocks noChangeArrowheads="1"/>
          </p:cNvSpPr>
          <p:nvPr/>
        </p:nvSpPr>
        <p:spPr bwMode="auto">
          <a:xfrm>
            <a:off x="2411413" y="54006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7290" name="Rectangle 122"/>
          <p:cNvSpPr>
            <a:spLocks noChangeArrowheads="1"/>
          </p:cNvSpPr>
          <p:nvPr/>
        </p:nvSpPr>
        <p:spPr bwMode="auto">
          <a:xfrm>
            <a:off x="2051050" y="54006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7291" name="Rectangle 123"/>
          <p:cNvSpPr>
            <a:spLocks noChangeArrowheads="1"/>
          </p:cNvSpPr>
          <p:nvPr/>
        </p:nvSpPr>
        <p:spPr bwMode="auto">
          <a:xfrm>
            <a:off x="1692275" y="54006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F</a:t>
            </a:r>
            <a:endParaRPr lang="en-US" altLang="en-US"/>
          </a:p>
        </p:txBody>
      </p:sp>
      <p:sp>
        <p:nvSpPr>
          <p:cNvPr id="7292" name="Rectangle 124"/>
          <p:cNvSpPr>
            <a:spLocks noChangeArrowheads="1"/>
          </p:cNvSpPr>
          <p:nvPr/>
        </p:nvSpPr>
        <p:spPr bwMode="auto">
          <a:xfrm>
            <a:off x="1331913" y="54006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7293" name="Rectangle 125"/>
          <p:cNvSpPr>
            <a:spLocks noChangeArrowheads="1"/>
          </p:cNvSpPr>
          <p:nvPr/>
        </p:nvSpPr>
        <p:spPr bwMode="auto">
          <a:xfrm>
            <a:off x="971550" y="54006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W</a:t>
            </a:r>
            <a:endParaRPr lang="en-US" altLang="en-US"/>
          </a:p>
        </p:txBody>
      </p:sp>
      <p:sp>
        <p:nvSpPr>
          <p:cNvPr id="7294" name="Rectangle 126"/>
          <p:cNvSpPr>
            <a:spLocks noChangeArrowheads="1"/>
          </p:cNvSpPr>
          <p:nvPr/>
        </p:nvSpPr>
        <p:spPr bwMode="auto">
          <a:xfrm>
            <a:off x="611188" y="54006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7295" name="Rectangle 127"/>
          <p:cNvSpPr>
            <a:spLocks noChangeArrowheads="1"/>
          </p:cNvSpPr>
          <p:nvPr/>
        </p:nvSpPr>
        <p:spPr bwMode="auto">
          <a:xfrm>
            <a:off x="250825" y="54006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M</a:t>
            </a:r>
            <a:endParaRPr lang="en-US" altLang="en-US"/>
          </a:p>
        </p:txBody>
      </p:sp>
      <p:sp>
        <p:nvSpPr>
          <p:cNvPr id="7296" name="Rectangle 128"/>
          <p:cNvSpPr>
            <a:spLocks noChangeArrowheads="1"/>
          </p:cNvSpPr>
          <p:nvPr/>
        </p:nvSpPr>
        <p:spPr bwMode="auto">
          <a:xfrm>
            <a:off x="6372225" y="5219700"/>
            <a:ext cx="2520950"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December 2008</a:t>
            </a:r>
            <a:endParaRPr lang="en-US" altLang="en-US"/>
          </a:p>
        </p:txBody>
      </p:sp>
      <p:sp>
        <p:nvSpPr>
          <p:cNvPr id="7297" name="Rectangle 129"/>
          <p:cNvSpPr>
            <a:spLocks noChangeArrowheads="1"/>
          </p:cNvSpPr>
          <p:nvPr/>
        </p:nvSpPr>
        <p:spPr bwMode="auto">
          <a:xfrm>
            <a:off x="3311525" y="5219700"/>
            <a:ext cx="2519363"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November 2008</a:t>
            </a:r>
            <a:endParaRPr lang="en-US" altLang="en-US"/>
          </a:p>
        </p:txBody>
      </p:sp>
      <p:sp>
        <p:nvSpPr>
          <p:cNvPr id="7298" name="Rectangle 130"/>
          <p:cNvSpPr>
            <a:spLocks noChangeArrowheads="1"/>
          </p:cNvSpPr>
          <p:nvPr/>
        </p:nvSpPr>
        <p:spPr bwMode="auto">
          <a:xfrm>
            <a:off x="250825" y="5219700"/>
            <a:ext cx="2520950"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October 2008</a:t>
            </a:r>
            <a:endParaRPr lang="en-US" altLang="en-US"/>
          </a:p>
        </p:txBody>
      </p:sp>
      <p:sp>
        <p:nvSpPr>
          <p:cNvPr id="7299" name="Rectangle 131"/>
          <p:cNvSpPr>
            <a:spLocks noChangeArrowheads="1"/>
          </p:cNvSpPr>
          <p:nvPr/>
        </p:nvSpPr>
        <p:spPr bwMode="auto">
          <a:xfrm>
            <a:off x="8532813" y="48609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5</a:t>
            </a:r>
            <a:endParaRPr lang="en-US" altLang="en-US" sz="900" b="1"/>
          </a:p>
        </p:txBody>
      </p:sp>
      <p:sp>
        <p:nvSpPr>
          <p:cNvPr id="7300" name="Rectangle 132"/>
          <p:cNvSpPr>
            <a:spLocks noChangeArrowheads="1"/>
          </p:cNvSpPr>
          <p:nvPr/>
        </p:nvSpPr>
        <p:spPr bwMode="auto">
          <a:xfrm>
            <a:off x="8172450" y="48609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4</a:t>
            </a:r>
            <a:endParaRPr lang="en-US" altLang="en-US" sz="900" b="1"/>
          </a:p>
        </p:txBody>
      </p:sp>
      <p:sp>
        <p:nvSpPr>
          <p:cNvPr id="7301" name="Rectangle 133"/>
          <p:cNvSpPr>
            <a:spLocks noChangeArrowheads="1"/>
          </p:cNvSpPr>
          <p:nvPr/>
        </p:nvSpPr>
        <p:spPr bwMode="auto">
          <a:xfrm>
            <a:off x="7812088" y="48609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7302" name="Rectangle 134"/>
          <p:cNvSpPr>
            <a:spLocks noChangeArrowheads="1"/>
          </p:cNvSpPr>
          <p:nvPr/>
        </p:nvSpPr>
        <p:spPr bwMode="auto">
          <a:xfrm>
            <a:off x="7453313" y="48609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7303" name="Rectangle 135"/>
          <p:cNvSpPr>
            <a:spLocks noChangeArrowheads="1"/>
          </p:cNvSpPr>
          <p:nvPr/>
        </p:nvSpPr>
        <p:spPr bwMode="auto">
          <a:xfrm>
            <a:off x="7092950" y="48609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7304" name="Rectangle 136"/>
          <p:cNvSpPr>
            <a:spLocks noChangeArrowheads="1"/>
          </p:cNvSpPr>
          <p:nvPr/>
        </p:nvSpPr>
        <p:spPr bwMode="auto">
          <a:xfrm>
            <a:off x="6732588" y="48609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7305" name="Rectangle 137"/>
          <p:cNvSpPr>
            <a:spLocks noChangeArrowheads="1"/>
          </p:cNvSpPr>
          <p:nvPr/>
        </p:nvSpPr>
        <p:spPr bwMode="auto">
          <a:xfrm>
            <a:off x="6372225" y="48609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7306" name="Rectangle 138"/>
          <p:cNvSpPr>
            <a:spLocks noChangeArrowheads="1"/>
          </p:cNvSpPr>
          <p:nvPr/>
        </p:nvSpPr>
        <p:spPr bwMode="auto">
          <a:xfrm>
            <a:off x="5472113" y="48609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31</a:t>
            </a:r>
            <a:endParaRPr lang="en-US" altLang="en-US" sz="900" b="1"/>
          </a:p>
        </p:txBody>
      </p:sp>
      <p:sp>
        <p:nvSpPr>
          <p:cNvPr id="7307" name="Rectangle 139"/>
          <p:cNvSpPr>
            <a:spLocks noChangeArrowheads="1"/>
          </p:cNvSpPr>
          <p:nvPr/>
        </p:nvSpPr>
        <p:spPr bwMode="auto">
          <a:xfrm>
            <a:off x="5111750" y="48609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30</a:t>
            </a:r>
            <a:endParaRPr lang="en-US" altLang="en-US" sz="900" b="1"/>
          </a:p>
        </p:txBody>
      </p:sp>
      <p:sp>
        <p:nvSpPr>
          <p:cNvPr id="7308" name="Rectangle 140"/>
          <p:cNvSpPr>
            <a:spLocks noChangeArrowheads="1"/>
          </p:cNvSpPr>
          <p:nvPr/>
        </p:nvSpPr>
        <p:spPr bwMode="auto">
          <a:xfrm>
            <a:off x="4751388" y="48609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7309" name="Rectangle 141"/>
          <p:cNvSpPr>
            <a:spLocks noChangeArrowheads="1"/>
          </p:cNvSpPr>
          <p:nvPr/>
        </p:nvSpPr>
        <p:spPr bwMode="auto">
          <a:xfrm>
            <a:off x="4391025" y="48609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7310" name="Rectangle 142"/>
          <p:cNvSpPr>
            <a:spLocks noChangeArrowheads="1"/>
          </p:cNvSpPr>
          <p:nvPr/>
        </p:nvSpPr>
        <p:spPr bwMode="auto">
          <a:xfrm>
            <a:off x="4032250" y="48609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7311" name="Rectangle 143"/>
          <p:cNvSpPr>
            <a:spLocks noChangeArrowheads="1"/>
          </p:cNvSpPr>
          <p:nvPr/>
        </p:nvSpPr>
        <p:spPr bwMode="auto">
          <a:xfrm>
            <a:off x="3671888" y="48609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7312" name="Rectangle 144"/>
          <p:cNvSpPr>
            <a:spLocks noChangeArrowheads="1"/>
          </p:cNvSpPr>
          <p:nvPr/>
        </p:nvSpPr>
        <p:spPr bwMode="auto">
          <a:xfrm>
            <a:off x="3311525" y="48609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7313" name="Rectangle 145"/>
          <p:cNvSpPr>
            <a:spLocks noChangeArrowheads="1"/>
          </p:cNvSpPr>
          <p:nvPr/>
        </p:nvSpPr>
        <p:spPr bwMode="auto">
          <a:xfrm>
            <a:off x="2411413" y="48609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3</a:t>
            </a:r>
            <a:endParaRPr lang="en-US" altLang="en-US" sz="900" b="1"/>
          </a:p>
        </p:txBody>
      </p:sp>
      <p:sp>
        <p:nvSpPr>
          <p:cNvPr id="7314" name="Rectangle 146"/>
          <p:cNvSpPr>
            <a:spLocks noChangeArrowheads="1"/>
          </p:cNvSpPr>
          <p:nvPr/>
        </p:nvSpPr>
        <p:spPr bwMode="auto">
          <a:xfrm>
            <a:off x="2051050" y="48609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2</a:t>
            </a:r>
            <a:endParaRPr lang="en-US" altLang="en-US" sz="900" b="1"/>
          </a:p>
        </p:txBody>
      </p:sp>
      <p:sp>
        <p:nvSpPr>
          <p:cNvPr id="7315" name="Rectangle 147"/>
          <p:cNvSpPr>
            <a:spLocks noChangeArrowheads="1"/>
          </p:cNvSpPr>
          <p:nvPr/>
        </p:nvSpPr>
        <p:spPr bwMode="auto">
          <a:xfrm>
            <a:off x="1690688" y="48609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7316" name="Rectangle 148"/>
          <p:cNvSpPr>
            <a:spLocks noChangeArrowheads="1"/>
          </p:cNvSpPr>
          <p:nvPr/>
        </p:nvSpPr>
        <p:spPr bwMode="auto">
          <a:xfrm>
            <a:off x="1331913" y="48609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7317" name="Rectangle 149"/>
          <p:cNvSpPr>
            <a:spLocks noChangeArrowheads="1"/>
          </p:cNvSpPr>
          <p:nvPr/>
        </p:nvSpPr>
        <p:spPr bwMode="auto">
          <a:xfrm>
            <a:off x="971550" y="48609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7318" name="Rectangle 150"/>
          <p:cNvSpPr>
            <a:spLocks noChangeArrowheads="1"/>
          </p:cNvSpPr>
          <p:nvPr/>
        </p:nvSpPr>
        <p:spPr bwMode="auto">
          <a:xfrm>
            <a:off x="611188" y="48609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7319" name="Rectangle 151"/>
          <p:cNvSpPr>
            <a:spLocks noChangeArrowheads="1"/>
          </p:cNvSpPr>
          <p:nvPr/>
        </p:nvSpPr>
        <p:spPr bwMode="auto">
          <a:xfrm>
            <a:off x="250825" y="48609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7320" name="Rectangle 152"/>
          <p:cNvSpPr>
            <a:spLocks noChangeArrowheads="1"/>
          </p:cNvSpPr>
          <p:nvPr/>
        </p:nvSpPr>
        <p:spPr bwMode="auto">
          <a:xfrm>
            <a:off x="8532813" y="46799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28</a:t>
            </a:r>
            <a:endParaRPr lang="en-US" altLang="en-US" sz="900" b="1"/>
          </a:p>
        </p:txBody>
      </p:sp>
      <p:sp>
        <p:nvSpPr>
          <p:cNvPr id="7321" name="Rectangle 153"/>
          <p:cNvSpPr>
            <a:spLocks noChangeArrowheads="1"/>
          </p:cNvSpPr>
          <p:nvPr/>
        </p:nvSpPr>
        <p:spPr bwMode="auto">
          <a:xfrm>
            <a:off x="8172450" y="46799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27</a:t>
            </a:r>
            <a:endParaRPr lang="en-US" altLang="en-US" sz="900" b="1"/>
          </a:p>
        </p:txBody>
      </p:sp>
      <p:sp>
        <p:nvSpPr>
          <p:cNvPr id="7322" name="Rectangle 154"/>
          <p:cNvSpPr>
            <a:spLocks noChangeArrowheads="1"/>
          </p:cNvSpPr>
          <p:nvPr/>
        </p:nvSpPr>
        <p:spPr bwMode="auto">
          <a:xfrm>
            <a:off x="7812088" y="46799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7323" name="Rectangle 155"/>
          <p:cNvSpPr>
            <a:spLocks noChangeArrowheads="1"/>
          </p:cNvSpPr>
          <p:nvPr/>
        </p:nvSpPr>
        <p:spPr bwMode="auto">
          <a:xfrm>
            <a:off x="7453313" y="46799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7324" name="Rectangle 156"/>
          <p:cNvSpPr>
            <a:spLocks noChangeArrowheads="1"/>
          </p:cNvSpPr>
          <p:nvPr/>
        </p:nvSpPr>
        <p:spPr bwMode="auto">
          <a:xfrm>
            <a:off x="7092950" y="46799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7325" name="Rectangle 157"/>
          <p:cNvSpPr>
            <a:spLocks noChangeArrowheads="1"/>
          </p:cNvSpPr>
          <p:nvPr/>
        </p:nvSpPr>
        <p:spPr bwMode="auto">
          <a:xfrm>
            <a:off x="6732588" y="46799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7326" name="Rectangle 158"/>
          <p:cNvSpPr>
            <a:spLocks noChangeArrowheads="1"/>
          </p:cNvSpPr>
          <p:nvPr/>
        </p:nvSpPr>
        <p:spPr bwMode="auto">
          <a:xfrm>
            <a:off x="6372225" y="46799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7327" name="Rectangle 159"/>
          <p:cNvSpPr>
            <a:spLocks noChangeArrowheads="1"/>
          </p:cNvSpPr>
          <p:nvPr/>
        </p:nvSpPr>
        <p:spPr bwMode="auto">
          <a:xfrm>
            <a:off x="5472113" y="46799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24</a:t>
            </a:r>
            <a:endParaRPr lang="en-US" altLang="en-US" sz="900" b="1"/>
          </a:p>
        </p:txBody>
      </p:sp>
      <p:sp>
        <p:nvSpPr>
          <p:cNvPr id="7328" name="Rectangle 160"/>
          <p:cNvSpPr>
            <a:spLocks noChangeArrowheads="1"/>
          </p:cNvSpPr>
          <p:nvPr/>
        </p:nvSpPr>
        <p:spPr bwMode="auto">
          <a:xfrm>
            <a:off x="5111750" y="46799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23</a:t>
            </a:r>
            <a:endParaRPr lang="en-US" altLang="en-US" sz="900" b="1"/>
          </a:p>
        </p:txBody>
      </p:sp>
      <p:sp>
        <p:nvSpPr>
          <p:cNvPr id="7329" name="Rectangle 161"/>
          <p:cNvSpPr>
            <a:spLocks noChangeArrowheads="1"/>
          </p:cNvSpPr>
          <p:nvPr/>
        </p:nvSpPr>
        <p:spPr bwMode="auto">
          <a:xfrm>
            <a:off x="4751388" y="46799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7330" name="Rectangle 162"/>
          <p:cNvSpPr>
            <a:spLocks noChangeArrowheads="1"/>
          </p:cNvSpPr>
          <p:nvPr/>
        </p:nvSpPr>
        <p:spPr bwMode="auto">
          <a:xfrm>
            <a:off x="4391025" y="46799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7331" name="Rectangle 163"/>
          <p:cNvSpPr>
            <a:spLocks noChangeArrowheads="1"/>
          </p:cNvSpPr>
          <p:nvPr/>
        </p:nvSpPr>
        <p:spPr bwMode="auto">
          <a:xfrm>
            <a:off x="4032250" y="46799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7332" name="Rectangle 164"/>
          <p:cNvSpPr>
            <a:spLocks noChangeArrowheads="1"/>
          </p:cNvSpPr>
          <p:nvPr/>
        </p:nvSpPr>
        <p:spPr bwMode="auto">
          <a:xfrm>
            <a:off x="3671888" y="46799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7333" name="Rectangle 165"/>
          <p:cNvSpPr>
            <a:spLocks noChangeArrowheads="1"/>
          </p:cNvSpPr>
          <p:nvPr/>
        </p:nvSpPr>
        <p:spPr bwMode="auto">
          <a:xfrm>
            <a:off x="3311525" y="46799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7334" name="Rectangle 166"/>
          <p:cNvSpPr>
            <a:spLocks noChangeArrowheads="1"/>
          </p:cNvSpPr>
          <p:nvPr/>
        </p:nvSpPr>
        <p:spPr bwMode="auto">
          <a:xfrm>
            <a:off x="2411413" y="46799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27</a:t>
            </a:r>
            <a:endParaRPr lang="en-US" altLang="en-US" sz="900" b="1"/>
          </a:p>
        </p:txBody>
      </p:sp>
      <p:sp>
        <p:nvSpPr>
          <p:cNvPr id="7335" name="Rectangle 167"/>
          <p:cNvSpPr>
            <a:spLocks noChangeArrowheads="1"/>
          </p:cNvSpPr>
          <p:nvPr/>
        </p:nvSpPr>
        <p:spPr bwMode="auto">
          <a:xfrm>
            <a:off x="2051050" y="46799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26</a:t>
            </a:r>
            <a:endParaRPr lang="en-US" altLang="en-US" sz="900" b="1"/>
          </a:p>
        </p:txBody>
      </p:sp>
      <p:sp>
        <p:nvSpPr>
          <p:cNvPr id="7336" name="Rectangle 168"/>
          <p:cNvSpPr>
            <a:spLocks noChangeArrowheads="1"/>
          </p:cNvSpPr>
          <p:nvPr/>
        </p:nvSpPr>
        <p:spPr bwMode="auto">
          <a:xfrm>
            <a:off x="1690688" y="46799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7337" name="Rectangle 169"/>
          <p:cNvSpPr>
            <a:spLocks noChangeArrowheads="1"/>
          </p:cNvSpPr>
          <p:nvPr/>
        </p:nvSpPr>
        <p:spPr bwMode="auto">
          <a:xfrm>
            <a:off x="1331913" y="46799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7338" name="Rectangle 170"/>
          <p:cNvSpPr>
            <a:spLocks noChangeArrowheads="1"/>
          </p:cNvSpPr>
          <p:nvPr/>
        </p:nvSpPr>
        <p:spPr bwMode="auto">
          <a:xfrm>
            <a:off x="971550" y="46799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7339" name="Rectangle 171"/>
          <p:cNvSpPr>
            <a:spLocks noChangeArrowheads="1"/>
          </p:cNvSpPr>
          <p:nvPr/>
        </p:nvSpPr>
        <p:spPr bwMode="auto">
          <a:xfrm>
            <a:off x="611188" y="46799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7340" name="Rectangle 172"/>
          <p:cNvSpPr>
            <a:spLocks noChangeArrowheads="1"/>
          </p:cNvSpPr>
          <p:nvPr/>
        </p:nvSpPr>
        <p:spPr bwMode="auto">
          <a:xfrm>
            <a:off x="250825" y="46799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7341" name="Rectangle 173"/>
          <p:cNvSpPr>
            <a:spLocks noChangeArrowheads="1"/>
          </p:cNvSpPr>
          <p:nvPr/>
        </p:nvSpPr>
        <p:spPr bwMode="auto">
          <a:xfrm>
            <a:off x="8532813" y="45005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21</a:t>
            </a:r>
            <a:endParaRPr lang="en-US" altLang="en-US" sz="900" b="1"/>
          </a:p>
        </p:txBody>
      </p:sp>
      <p:sp>
        <p:nvSpPr>
          <p:cNvPr id="7342" name="Rectangle 174"/>
          <p:cNvSpPr>
            <a:spLocks noChangeArrowheads="1"/>
          </p:cNvSpPr>
          <p:nvPr/>
        </p:nvSpPr>
        <p:spPr bwMode="auto">
          <a:xfrm>
            <a:off x="8172450" y="45005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20</a:t>
            </a:r>
            <a:endParaRPr lang="en-US" altLang="en-US" sz="900" b="1"/>
          </a:p>
        </p:txBody>
      </p:sp>
      <p:sp>
        <p:nvSpPr>
          <p:cNvPr id="7343" name="Rectangle 175"/>
          <p:cNvSpPr>
            <a:spLocks noChangeArrowheads="1"/>
          </p:cNvSpPr>
          <p:nvPr/>
        </p:nvSpPr>
        <p:spPr bwMode="auto">
          <a:xfrm>
            <a:off x="7812088" y="45005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7344" name="Rectangle 176"/>
          <p:cNvSpPr>
            <a:spLocks noChangeArrowheads="1"/>
          </p:cNvSpPr>
          <p:nvPr/>
        </p:nvSpPr>
        <p:spPr bwMode="auto">
          <a:xfrm>
            <a:off x="7453313" y="45005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7345" name="Rectangle 177"/>
          <p:cNvSpPr>
            <a:spLocks noChangeArrowheads="1"/>
          </p:cNvSpPr>
          <p:nvPr/>
        </p:nvSpPr>
        <p:spPr bwMode="auto">
          <a:xfrm>
            <a:off x="7092950" y="45005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7346" name="Rectangle 178"/>
          <p:cNvSpPr>
            <a:spLocks noChangeArrowheads="1"/>
          </p:cNvSpPr>
          <p:nvPr/>
        </p:nvSpPr>
        <p:spPr bwMode="auto">
          <a:xfrm>
            <a:off x="6732588" y="45005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7347" name="Rectangle 179"/>
          <p:cNvSpPr>
            <a:spLocks noChangeArrowheads="1"/>
          </p:cNvSpPr>
          <p:nvPr/>
        </p:nvSpPr>
        <p:spPr bwMode="auto">
          <a:xfrm>
            <a:off x="6372225" y="45005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7348" name="Rectangle 180"/>
          <p:cNvSpPr>
            <a:spLocks noChangeArrowheads="1"/>
          </p:cNvSpPr>
          <p:nvPr/>
        </p:nvSpPr>
        <p:spPr bwMode="auto">
          <a:xfrm>
            <a:off x="5472113" y="45005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17</a:t>
            </a:r>
            <a:endParaRPr lang="en-US" altLang="en-US" sz="900" b="1"/>
          </a:p>
        </p:txBody>
      </p:sp>
      <p:sp>
        <p:nvSpPr>
          <p:cNvPr id="7349" name="Rectangle 181"/>
          <p:cNvSpPr>
            <a:spLocks noChangeArrowheads="1"/>
          </p:cNvSpPr>
          <p:nvPr/>
        </p:nvSpPr>
        <p:spPr bwMode="auto">
          <a:xfrm>
            <a:off x="5111750" y="45005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16</a:t>
            </a:r>
            <a:endParaRPr lang="en-US" altLang="en-US" sz="900" b="1"/>
          </a:p>
        </p:txBody>
      </p:sp>
      <p:sp>
        <p:nvSpPr>
          <p:cNvPr id="7350" name="Rectangle 182"/>
          <p:cNvSpPr>
            <a:spLocks noChangeArrowheads="1"/>
          </p:cNvSpPr>
          <p:nvPr/>
        </p:nvSpPr>
        <p:spPr bwMode="auto">
          <a:xfrm>
            <a:off x="4751388" y="45005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7351" name="Rectangle 183"/>
          <p:cNvSpPr>
            <a:spLocks noChangeArrowheads="1"/>
          </p:cNvSpPr>
          <p:nvPr/>
        </p:nvSpPr>
        <p:spPr bwMode="auto">
          <a:xfrm>
            <a:off x="4391025" y="45005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7352" name="Rectangle 184"/>
          <p:cNvSpPr>
            <a:spLocks noChangeArrowheads="1"/>
          </p:cNvSpPr>
          <p:nvPr/>
        </p:nvSpPr>
        <p:spPr bwMode="auto">
          <a:xfrm>
            <a:off x="4032250" y="45005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7353" name="Rectangle 185"/>
          <p:cNvSpPr>
            <a:spLocks noChangeArrowheads="1"/>
          </p:cNvSpPr>
          <p:nvPr/>
        </p:nvSpPr>
        <p:spPr bwMode="auto">
          <a:xfrm>
            <a:off x="3671888" y="45005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7354" name="Rectangle 186"/>
          <p:cNvSpPr>
            <a:spLocks noChangeArrowheads="1"/>
          </p:cNvSpPr>
          <p:nvPr/>
        </p:nvSpPr>
        <p:spPr bwMode="auto">
          <a:xfrm>
            <a:off x="3311525" y="45005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7355" name="Rectangle 187"/>
          <p:cNvSpPr>
            <a:spLocks noChangeArrowheads="1"/>
          </p:cNvSpPr>
          <p:nvPr/>
        </p:nvSpPr>
        <p:spPr bwMode="auto">
          <a:xfrm>
            <a:off x="2411413" y="45005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20</a:t>
            </a:r>
            <a:endParaRPr lang="en-US" altLang="en-US" sz="900" b="1"/>
          </a:p>
        </p:txBody>
      </p:sp>
      <p:sp>
        <p:nvSpPr>
          <p:cNvPr id="7356" name="Rectangle 188"/>
          <p:cNvSpPr>
            <a:spLocks noChangeArrowheads="1"/>
          </p:cNvSpPr>
          <p:nvPr/>
        </p:nvSpPr>
        <p:spPr bwMode="auto">
          <a:xfrm>
            <a:off x="2051050" y="45005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19</a:t>
            </a:r>
            <a:endParaRPr lang="en-US" altLang="en-US" sz="900" b="1"/>
          </a:p>
        </p:txBody>
      </p:sp>
      <p:sp>
        <p:nvSpPr>
          <p:cNvPr id="7357" name="Rectangle 189"/>
          <p:cNvSpPr>
            <a:spLocks noChangeArrowheads="1"/>
          </p:cNvSpPr>
          <p:nvPr/>
        </p:nvSpPr>
        <p:spPr bwMode="auto">
          <a:xfrm>
            <a:off x="1690688" y="45005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7358" name="Rectangle 190"/>
          <p:cNvSpPr>
            <a:spLocks noChangeArrowheads="1"/>
          </p:cNvSpPr>
          <p:nvPr/>
        </p:nvSpPr>
        <p:spPr bwMode="auto">
          <a:xfrm>
            <a:off x="1331913" y="45005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7359" name="Rectangle 191"/>
          <p:cNvSpPr>
            <a:spLocks noChangeArrowheads="1"/>
          </p:cNvSpPr>
          <p:nvPr/>
        </p:nvSpPr>
        <p:spPr bwMode="auto">
          <a:xfrm>
            <a:off x="971550" y="45005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7360" name="Rectangle 192"/>
          <p:cNvSpPr>
            <a:spLocks noChangeArrowheads="1"/>
          </p:cNvSpPr>
          <p:nvPr/>
        </p:nvSpPr>
        <p:spPr bwMode="auto">
          <a:xfrm>
            <a:off x="611188" y="45005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7361" name="Rectangle 193"/>
          <p:cNvSpPr>
            <a:spLocks noChangeArrowheads="1"/>
          </p:cNvSpPr>
          <p:nvPr/>
        </p:nvSpPr>
        <p:spPr bwMode="auto">
          <a:xfrm>
            <a:off x="250825" y="45005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7362" name="Rectangle 194"/>
          <p:cNvSpPr>
            <a:spLocks noChangeArrowheads="1"/>
          </p:cNvSpPr>
          <p:nvPr/>
        </p:nvSpPr>
        <p:spPr bwMode="auto">
          <a:xfrm>
            <a:off x="8532813" y="43211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14</a:t>
            </a:r>
            <a:endParaRPr lang="en-US" altLang="en-US" sz="900" b="1"/>
          </a:p>
        </p:txBody>
      </p:sp>
      <p:sp>
        <p:nvSpPr>
          <p:cNvPr id="7363" name="Rectangle 195"/>
          <p:cNvSpPr>
            <a:spLocks noChangeArrowheads="1"/>
          </p:cNvSpPr>
          <p:nvPr/>
        </p:nvSpPr>
        <p:spPr bwMode="auto">
          <a:xfrm>
            <a:off x="8172450" y="43211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13</a:t>
            </a:r>
            <a:endParaRPr lang="en-US" altLang="en-US" sz="900" b="1"/>
          </a:p>
        </p:txBody>
      </p:sp>
      <p:sp>
        <p:nvSpPr>
          <p:cNvPr id="7364" name="Rectangle 196"/>
          <p:cNvSpPr>
            <a:spLocks noChangeArrowheads="1"/>
          </p:cNvSpPr>
          <p:nvPr/>
        </p:nvSpPr>
        <p:spPr bwMode="auto">
          <a:xfrm>
            <a:off x="7812088" y="43211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7365" name="Rectangle 197"/>
          <p:cNvSpPr>
            <a:spLocks noChangeArrowheads="1"/>
          </p:cNvSpPr>
          <p:nvPr/>
        </p:nvSpPr>
        <p:spPr bwMode="auto">
          <a:xfrm>
            <a:off x="7453313" y="43211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7366" name="Rectangle 198"/>
          <p:cNvSpPr>
            <a:spLocks noChangeArrowheads="1"/>
          </p:cNvSpPr>
          <p:nvPr/>
        </p:nvSpPr>
        <p:spPr bwMode="auto">
          <a:xfrm>
            <a:off x="7092950" y="43211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7367" name="Rectangle 199"/>
          <p:cNvSpPr>
            <a:spLocks noChangeArrowheads="1"/>
          </p:cNvSpPr>
          <p:nvPr/>
        </p:nvSpPr>
        <p:spPr bwMode="auto">
          <a:xfrm>
            <a:off x="6732588" y="43211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7368" name="Rectangle 200"/>
          <p:cNvSpPr>
            <a:spLocks noChangeArrowheads="1"/>
          </p:cNvSpPr>
          <p:nvPr/>
        </p:nvSpPr>
        <p:spPr bwMode="auto">
          <a:xfrm>
            <a:off x="6372225" y="43211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7369" name="Rectangle 201"/>
          <p:cNvSpPr>
            <a:spLocks noChangeArrowheads="1"/>
          </p:cNvSpPr>
          <p:nvPr/>
        </p:nvSpPr>
        <p:spPr bwMode="auto">
          <a:xfrm>
            <a:off x="5472113" y="43211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10</a:t>
            </a:r>
            <a:endParaRPr lang="en-US" altLang="en-US" sz="900" b="1"/>
          </a:p>
        </p:txBody>
      </p:sp>
      <p:sp>
        <p:nvSpPr>
          <p:cNvPr id="7370" name="Rectangle 202"/>
          <p:cNvSpPr>
            <a:spLocks noChangeArrowheads="1"/>
          </p:cNvSpPr>
          <p:nvPr/>
        </p:nvSpPr>
        <p:spPr bwMode="auto">
          <a:xfrm>
            <a:off x="5111750" y="43211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9</a:t>
            </a:r>
            <a:endParaRPr lang="en-US" altLang="en-US" sz="900" b="1"/>
          </a:p>
        </p:txBody>
      </p:sp>
      <p:sp>
        <p:nvSpPr>
          <p:cNvPr id="7371" name="Rectangle 203"/>
          <p:cNvSpPr>
            <a:spLocks noChangeArrowheads="1"/>
          </p:cNvSpPr>
          <p:nvPr/>
        </p:nvSpPr>
        <p:spPr bwMode="auto">
          <a:xfrm>
            <a:off x="4751388" y="43211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7372" name="Rectangle 204"/>
          <p:cNvSpPr>
            <a:spLocks noChangeArrowheads="1"/>
          </p:cNvSpPr>
          <p:nvPr/>
        </p:nvSpPr>
        <p:spPr bwMode="auto">
          <a:xfrm>
            <a:off x="4391025" y="43211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7373" name="Rectangle 205"/>
          <p:cNvSpPr>
            <a:spLocks noChangeArrowheads="1"/>
          </p:cNvSpPr>
          <p:nvPr/>
        </p:nvSpPr>
        <p:spPr bwMode="auto">
          <a:xfrm>
            <a:off x="4032250" y="43211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7374" name="Rectangle 206"/>
          <p:cNvSpPr>
            <a:spLocks noChangeArrowheads="1"/>
          </p:cNvSpPr>
          <p:nvPr/>
        </p:nvSpPr>
        <p:spPr bwMode="auto">
          <a:xfrm>
            <a:off x="3671888" y="43211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7375" name="Rectangle 207"/>
          <p:cNvSpPr>
            <a:spLocks noChangeArrowheads="1"/>
          </p:cNvSpPr>
          <p:nvPr/>
        </p:nvSpPr>
        <p:spPr bwMode="auto">
          <a:xfrm>
            <a:off x="3311525" y="43211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7376" name="Rectangle 208"/>
          <p:cNvSpPr>
            <a:spLocks noChangeArrowheads="1"/>
          </p:cNvSpPr>
          <p:nvPr/>
        </p:nvSpPr>
        <p:spPr bwMode="auto">
          <a:xfrm>
            <a:off x="2411413" y="43211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13</a:t>
            </a:r>
            <a:endParaRPr lang="en-US" altLang="en-US" sz="900" b="1"/>
          </a:p>
        </p:txBody>
      </p:sp>
      <p:sp>
        <p:nvSpPr>
          <p:cNvPr id="7377" name="Rectangle 209"/>
          <p:cNvSpPr>
            <a:spLocks noChangeArrowheads="1"/>
          </p:cNvSpPr>
          <p:nvPr/>
        </p:nvSpPr>
        <p:spPr bwMode="auto">
          <a:xfrm>
            <a:off x="2051050" y="43211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12</a:t>
            </a:r>
            <a:endParaRPr lang="en-US" altLang="en-US" sz="900" b="1"/>
          </a:p>
        </p:txBody>
      </p:sp>
      <p:sp>
        <p:nvSpPr>
          <p:cNvPr id="7378" name="Rectangle 210"/>
          <p:cNvSpPr>
            <a:spLocks noChangeArrowheads="1"/>
          </p:cNvSpPr>
          <p:nvPr/>
        </p:nvSpPr>
        <p:spPr bwMode="auto">
          <a:xfrm>
            <a:off x="1690688" y="43211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7379" name="Rectangle 211"/>
          <p:cNvSpPr>
            <a:spLocks noChangeArrowheads="1"/>
          </p:cNvSpPr>
          <p:nvPr/>
        </p:nvSpPr>
        <p:spPr bwMode="auto">
          <a:xfrm>
            <a:off x="1331913" y="43211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7380" name="Rectangle 212"/>
          <p:cNvSpPr>
            <a:spLocks noChangeArrowheads="1"/>
          </p:cNvSpPr>
          <p:nvPr/>
        </p:nvSpPr>
        <p:spPr bwMode="auto">
          <a:xfrm>
            <a:off x="971550" y="43211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7381" name="Rectangle 213"/>
          <p:cNvSpPr>
            <a:spLocks noChangeArrowheads="1"/>
          </p:cNvSpPr>
          <p:nvPr/>
        </p:nvSpPr>
        <p:spPr bwMode="auto">
          <a:xfrm>
            <a:off x="611188" y="43211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7382" name="Rectangle 214"/>
          <p:cNvSpPr>
            <a:spLocks noChangeArrowheads="1"/>
          </p:cNvSpPr>
          <p:nvPr/>
        </p:nvSpPr>
        <p:spPr bwMode="auto">
          <a:xfrm>
            <a:off x="250825" y="43211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7383" name="Rectangle 215"/>
          <p:cNvSpPr>
            <a:spLocks noChangeArrowheads="1"/>
          </p:cNvSpPr>
          <p:nvPr/>
        </p:nvSpPr>
        <p:spPr bwMode="auto">
          <a:xfrm>
            <a:off x="8532813" y="4141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7</a:t>
            </a:r>
            <a:endParaRPr lang="en-US" altLang="en-US" sz="900" b="1"/>
          </a:p>
        </p:txBody>
      </p:sp>
      <p:sp>
        <p:nvSpPr>
          <p:cNvPr id="7384" name="Rectangle 216"/>
          <p:cNvSpPr>
            <a:spLocks noChangeArrowheads="1"/>
          </p:cNvSpPr>
          <p:nvPr/>
        </p:nvSpPr>
        <p:spPr bwMode="auto">
          <a:xfrm>
            <a:off x="8172450" y="4141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6</a:t>
            </a:r>
            <a:endParaRPr lang="en-US" altLang="en-US" sz="900" b="1"/>
          </a:p>
        </p:txBody>
      </p:sp>
      <p:sp>
        <p:nvSpPr>
          <p:cNvPr id="7385" name="Rectangle 217"/>
          <p:cNvSpPr>
            <a:spLocks noChangeArrowheads="1"/>
          </p:cNvSpPr>
          <p:nvPr/>
        </p:nvSpPr>
        <p:spPr bwMode="auto">
          <a:xfrm>
            <a:off x="7812088" y="4141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7386" name="Rectangle 218"/>
          <p:cNvSpPr>
            <a:spLocks noChangeArrowheads="1"/>
          </p:cNvSpPr>
          <p:nvPr/>
        </p:nvSpPr>
        <p:spPr bwMode="auto">
          <a:xfrm>
            <a:off x="7453313" y="4141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7387" name="Rectangle 219"/>
          <p:cNvSpPr>
            <a:spLocks noChangeArrowheads="1"/>
          </p:cNvSpPr>
          <p:nvPr/>
        </p:nvSpPr>
        <p:spPr bwMode="auto">
          <a:xfrm>
            <a:off x="7092950" y="4141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7388" name="Rectangle 220"/>
          <p:cNvSpPr>
            <a:spLocks noChangeArrowheads="1"/>
          </p:cNvSpPr>
          <p:nvPr/>
        </p:nvSpPr>
        <p:spPr bwMode="auto">
          <a:xfrm>
            <a:off x="6732588" y="4141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7389" name="Rectangle 221"/>
          <p:cNvSpPr>
            <a:spLocks noChangeArrowheads="1"/>
          </p:cNvSpPr>
          <p:nvPr/>
        </p:nvSpPr>
        <p:spPr bwMode="auto">
          <a:xfrm>
            <a:off x="6372225" y="4141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7390" name="Rectangle 222"/>
          <p:cNvSpPr>
            <a:spLocks noChangeArrowheads="1"/>
          </p:cNvSpPr>
          <p:nvPr/>
        </p:nvSpPr>
        <p:spPr bwMode="auto">
          <a:xfrm>
            <a:off x="5472113" y="4141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3</a:t>
            </a:r>
            <a:endParaRPr lang="en-US" altLang="en-US" sz="900" b="1"/>
          </a:p>
        </p:txBody>
      </p:sp>
      <p:sp>
        <p:nvSpPr>
          <p:cNvPr id="7391" name="Rectangle 223"/>
          <p:cNvSpPr>
            <a:spLocks noChangeArrowheads="1"/>
          </p:cNvSpPr>
          <p:nvPr/>
        </p:nvSpPr>
        <p:spPr bwMode="auto">
          <a:xfrm>
            <a:off x="5111750" y="4141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a:t>
            </a:r>
            <a:endParaRPr lang="en-US" altLang="en-US" sz="900" b="1"/>
          </a:p>
        </p:txBody>
      </p:sp>
      <p:sp>
        <p:nvSpPr>
          <p:cNvPr id="7392" name="Rectangle 224"/>
          <p:cNvSpPr>
            <a:spLocks noChangeArrowheads="1"/>
          </p:cNvSpPr>
          <p:nvPr/>
        </p:nvSpPr>
        <p:spPr bwMode="auto">
          <a:xfrm>
            <a:off x="4751388" y="4141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7393" name="Rectangle 225"/>
          <p:cNvSpPr>
            <a:spLocks noChangeArrowheads="1"/>
          </p:cNvSpPr>
          <p:nvPr/>
        </p:nvSpPr>
        <p:spPr bwMode="auto">
          <a:xfrm>
            <a:off x="4391025" y="4141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7394" name="Rectangle 226"/>
          <p:cNvSpPr>
            <a:spLocks noChangeArrowheads="1"/>
          </p:cNvSpPr>
          <p:nvPr/>
        </p:nvSpPr>
        <p:spPr bwMode="auto">
          <a:xfrm>
            <a:off x="4032250" y="4141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7395" name="Rectangle 227"/>
          <p:cNvSpPr>
            <a:spLocks noChangeArrowheads="1"/>
          </p:cNvSpPr>
          <p:nvPr/>
        </p:nvSpPr>
        <p:spPr bwMode="auto">
          <a:xfrm>
            <a:off x="3671888" y="4141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7396" name="Rectangle 228"/>
          <p:cNvSpPr>
            <a:spLocks noChangeArrowheads="1"/>
          </p:cNvSpPr>
          <p:nvPr/>
        </p:nvSpPr>
        <p:spPr bwMode="auto">
          <a:xfrm>
            <a:off x="3311525" y="4141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7397" name="Rectangle 229"/>
          <p:cNvSpPr>
            <a:spLocks noChangeArrowheads="1"/>
          </p:cNvSpPr>
          <p:nvPr/>
        </p:nvSpPr>
        <p:spPr bwMode="auto">
          <a:xfrm>
            <a:off x="2411413" y="4141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6</a:t>
            </a:r>
            <a:endParaRPr lang="en-US" altLang="en-US" sz="900" b="1"/>
          </a:p>
        </p:txBody>
      </p:sp>
      <p:sp>
        <p:nvSpPr>
          <p:cNvPr id="7398" name="Rectangle 230"/>
          <p:cNvSpPr>
            <a:spLocks noChangeArrowheads="1"/>
          </p:cNvSpPr>
          <p:nvPr/>
        </p:nvSpPr>
        <p:spPr bwMode="auto">
          <a:xfrm>
            <a:off x="2051050" y="4141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5</a:t>
            </a:r>
            <a:endParaRPr lang="en-US" altLang="en-US" sz="900" b="1"/>
          </a:p>
        </p:txBody>
      </p:sp>
      <p:sp>
        <p:nvSpPr>
          <p:cNvPr id="7399" name="Rectangle 231"/>
          <p:cNvSpPr>
            <a:spLocks noChangeArrowheads="1"/>
          </p:cNvSpPr>
          <p:nvPr/>
        </p:nvSpPr>
        <p:spPr bwMode="auto">
          <a:xfrm>
            <a:off x="1690688" y="4141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7400" name="Rectangle 232"/>
          <p:cNvSpPr>
            <a:spLocks noChangeArrowheads="1"/>
          </p:cNvSpPr>
          <p:nvPr/>
        </p:nvSpPr>
        <p:spPr bwMode="auto">
          <a:xfrm>
            <a:off x="1331913" y="4141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7401" name="Rectangle 233"/>
          <p:cNvSpPr>
            <a:spLocks noChangeArrowheads="1"/>
          </p:cNvSpPr>
          <p:nvPr/>
        </p:nvSpPr>
        <p:spPr bwMode="auto">
          <a:xfrm>
            <a:off x="971550" y="4141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7402" name="Rectangle 234"/>
          <p:cNvSpPr>
            <a:spLocks noChangeArrowheads="1"/>
          </p:cNvSpPr>
          <p:nvPr/>
        </p:nvSpPr>
        <p:spPr bwMode="auto">
          <a:xfrm>
            <a:off x="611188" y="4141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7403" name="Rectangle 235"/>
          <p:cNvSpPr>
            <a:spLocks noChangeArrowheads="1"/>
          </p:cNvSpPr>
          <p:nvPr/>
        </p:nvSpPr>
        <p:spPr bwMode="auto">
          <a:xfrm>
            <a:off x="250825" y="4141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7404" name="Rectangle 236"/>
          <p:cNvSpPr>
            <a:spLocks noChangeArrowheads="1"/>
          </p:cNvSpPr>
          <p:nvPr/>
        </p:nvSpPr>
        <p:spPr bwMode="auto">
          <a:xfrm>
            <a:off x="8532813" y="3962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7405" name="Rectangle 237"/>
          <p:cNvSpPr>
            <a:spLocks noChangeArrowheads="1"/>
          </p:cNvSpPr>
          <p:nvPr/>
        </p:nvSpPr>
        <p:spPr bwMode="auto">
          <a:xfrm>
            <a:off x="8172450" y="3962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7406" name="Rectangle 238"/>
          <p:cNvSpPr>
            <a:spLocks noChangeArrowheads="1"/>
          </p:cNvSpPr>
          <p:nvPr/>
        </p:nvSpPr>
        <p:spPr bwMode="auto">
          <a:xfrm>
            <a:off x="7812088" y="3962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F</a:t>
            </a:r>
            <a:endParaRPr lang="en-US" altLang="en-US"/>
          </a:p>
        </p:txBody>
      </p:sp>
      <p:sp>
        <p:nvSpPr>
          <p:cNvPr id="7407" name="Rectangle 239"/>
          <p:cNvSpPr>
            <a:spLocks noChangeArrowheads="1"/>
          </p:cNvSpPr>
          <p:nvPr/>
        </p:nvSpPr>
        <p:spPr bwMode="auto">
          <a:xfrm>
            <a:off x="7453313" y="3962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7408" name="Rectangle 240"/>
          <p:cNvSpPr>
            <a:spLocks noChangeArrowheads="1"/>
          </p:cNvSpPr>
          <p:nvPr/>
        </p:nvSpPr>
        <p:spPr bwMode="auto">
          <a:xfrm>
            <a:off x="7092950" y="3962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W</a:t>
            </a:r>
            <a:endParaRPr lang="en-US" altLang="en-US"/>
          </a:p>
        </p:txBody>
      </p:sp>
      <p:sp>
        <p:nvSpPr>
          <p:cNvPr id="7409" name="Rectangle 241"/>
          <p:cNvSpPr>
            <a:spLocks noChangeArrowheads="1"/>
          </p:cNvSpPr>
          <p:nvPr/>
        </p:nvSpPr>
        <p:spPr bwMode="auto">
          <a:xfrm>
            <a:off x="6732588" y="3962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7410" name="Rectangle 242"/>
          <p:cNvSpPr>
            <a:spLocks noChangeArrowheads="1"/>
          </p:cNvSpPr>
          <p:nvPr/>
        </p:nvSpPr>
        <p:spPr bwMode="auto">
          <a:xfrm>
            <a:off x="6372225" y="3962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M</a:t>
            </a:r>
            <a:endParaRPr lang="en-US" altLang="en-US"/>
          </a:p>
        </p:txBody>
      </p:sp>
      <p:sp>
        <p:nvSpPr>
          <p:cNvPr id="7411" name="Rectangle 243"/>
          <p:cNvSpPr>
            <a:spLocks noChangeArrowheads="1"/>
          </p:cNvSpPr>
          <p:nvPr/>
        </p:nvSpPr>
        <p:spPr bwMode="auto">
          <a:xfrm>
            <a:off x="5472113" y="3962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7412" name="Rectangle 244"/>
          <p:cNvSpPr>
            <a:spLocks noChangeArrowheads="1"/>
          </p:cNvSpPr>
          <p:nvPr/>
        </p:nvSpPr>
        <p:spPr bwMode="auto">
          <a:xfrm>
            <a:off x="5111750" y="3962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7413" name="Rectangle 245"/>
          <p:cNvSpPr>
            <a:spLocks noChangeArrowheads="1"/>
          </p:cNvSpPr>
          <p:nvPr/>
        </p:nvSpPr>
        <p:spPr bwMode="auto">
          <a:xfrm>
            <a:off x="4751388" y="3962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F</a:t>
            </a:r>
            <a:endParaRPr lang="en-US" altLang="en-US"/>
          </a:p>
        </p:txBody>
      </p:sp>
      <p:sp>
        <p:nvSpPr>
          <p:cNvPr id="7414" name="Rectangle 246"/>
          <p:cNvSpPr>
            <a:spLocks noChangeArrowheads="1"/>
          </p:cNvSpPr>
          <p:nvPr/>
        </p:nvSpPr>
        <p:spPr bwMode="auto">
          <a:xfrm>
            <a:off x="4391025" y="3962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7415" name="Rectangle 247"/>
          <p:cNvSpPr>
            <a:spLocks noChangeArrowheads="1"/>
          </p:cNvSpPr>
          <p:nvPr/>
        </p:nvSpPr>
        <p:spPr bwMode="auto">
          <a:xfrm>
            <a:off x="4032250" y="3962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W</a:t>
            </a:r>
            <a:endParaRPr lang="en-US" altLang="en-US"/>
          </a:p>
        </p:txBody>
      </p:sp>
      <p:sp>
        <p:nvSpPr>
          <p:cNvPr id="7416" name="Rectangle 248"/>
          <p:cNvSpPr>
            <a:spLocks noChangeArrowheads="1"/>
          </p:cNvSpPr>
          <p:nvPr/>
        </p:nvSpPr>
        <p:spPr bwMode="auto">
          <a:xfrm>
            <a:off x="3671888" y="3962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7417" name="Rectangle 249"/>
          <p:cNvSpPr>
            <a:spLocks noChangeArrowheads="1"/>
          </p:cNvSpPr>
          <p:nvPr/>
        </p:nvSpPr>
        <p:spPr bwMode="auto">
          <a:xfrm>
            <a:off x="3311525" y="3962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M</a:t>
            </a:r>
            <a:endParaRPr lang="en-US" altLang="en-US"/>
          </a:p>
        </p:txBody>
      </p:sp>
      <p:sp>
        <p:nvSpPr>
          <p:cNvPr id="7418" name="Rectangle 250"/>
          <p:cNvSpPr>
            <a:spLocks noChangeArrowheads="1"/>
          </p:cNvSpPr>
          <p:nvPr/>
        </p:nvSpPr>
        <p:spPr bwMode="auto">
          <a:xfrm>
            <a:off x="2411413" y="3962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7419" name="Rectangle 251"/>
          <p:cNvSpPr>
            <a:spLocks noChangeArrowheads="1"/>
          </p:cNvSpPr>
          <p:nvPr/>
        </p:nvSpPr>
        <p:spPr bwMode="auto">
          <a:xfrm>
            <a:off x="2051050" y="3962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7420" name="Rectangle 252"/>
          <p:cNvSpPr>
            <a:spLocks noChangeArrowheads="1"/>
          </p:cNvSpPr>
          <p:nvPr/>
        </p:nvSpPr>
        <p:spPr bwMode="auto">
          <a:xfrm>
            <a:off x="1690688" y="3962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F</a:t>
            </a:r>
            <a:endParaRPr lang="en-US" altLang="en-US"/>
          </a:p>
        </p:txBody>
      </p:sp>
      <p:sp>
        <p:nvSpPr>
          <p:cNvPr id="7421" name="Rectangle 253"/>
          <p:cNvSpPr>
            <a:spLocks noChangeArrowheads="1"/>
          </p:cNvSpPr>
          <p:nvPr/>
        </p:nvSpPr>
        <p:spPr bwMode="auto">
          <a:xfrm>
            <a:off x="1331913" y="3962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7422" name="Rectangle 254"/>
          <p:cNvSpPr>
            <a:spLocks noChangeArrowheads="1"/>
          </p:cNvSpPr>
          <p:nvPr/>
        </p:nvSpPr>
        <p:spPr bwMode="auto">
          <a:xfrm>
            <a:off x="971550" y="3962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W</a:t>
            </a:r>
            <a:endParaRPr lang="en-US" altLang="en-US"/>
          </a:p>
        </p:txBody>
      </p:sp>
      <p:sp>
        <p:nvSpPr>
          <p:cNvPr id="7423" name="Rectangle 255"/>
          <p:cNvSpPr>
            <a:spLocks noChangeArrowheads="1"/>
          </p:cNvSpPr>
          <p:nvPr/>
        </p:nvSpPr>
        <p:spPr bwMode="auto">
          <a:xfrm>
            <a:off x="611188" y="3962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7424" name="Rectangle 256"/>
          <p:cNvSpPr>
            <a:spLocks noChangeArrowheads="1"/>
          </p:cNvSpPr>
          <p:nvPr/>
        </p:nvSpPr>
        <p:spPr bwMode="auto">
          <a:xfrm>
            <a:off x="250825" y="3962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M</a:t>
            </a:r>
            <a:endParaRPr lang="en-US" altLang="en-US"/>
          </a:p>
        </p:txBody>
      </p:sp>
      <p:sp>
        <p:nvSpPr>
          <p:cNvPr id="7425" name="Rectangle 257"/>
          <p:cNvSpPr>
            <a:spLocks noChangeArrowheads="1"/>
          </p:cNvSpPr>
          <p:nvPr/>
        </p:nvSpPr>
        <p:spPr bwMode="auto">
          <a:xfrm>
            <a:off x="6372225" y="3778250"/>
            <a:ext cx="2520950"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September 2008</a:t>
            </a:r>
            <a:endParaRPr lang="en-US" altLang="en-US"/>
          </a:p>
        </p:txBody>
      </p:sp>
      <p:sp>
        <p:nvSpPr>
          <p:cNvPr id="7426" name="Rectangle 258"/>
          <p:cNvSpPr>
            <a:spLocks noChangeArrowheads="1"/>
          </p:cNvSpPr>
          <p:nvPr/>
        </p:nvSpPr>
        <p:spPr bwMode="auto">
          <a:xfrm>
            <a:off x="3311525" y="3778250"/>
            <a:ext cx="2519363"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August 2008</a:t>
            </a:r>
            <a:endParaRPr lang="en-US" altLang="en-US"/>
          </a:p>
        </p:txBody>
      </p:sp>
      <p:sp>
        <p:nvSpPr>
          <p:cNvPr id="7427" name="Rectangle 259"/>
          <p:cNvSpPr>
            <a:spLocks noChangeArrowheads="1"/>
          </p:cNvSpPr>
          <p:nvPr/>
        </p:nvSpPr>
        <p:spPr bwMode="auto">
          <a:xfrm>
            <a:off x="250825" y="3778250"/>
            <a:ext cx="2520950"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July 2008</a:t>
            </a:r>
            <a:endParaRPr lang="en-US" altLang="en-US"/>
          </a:p>
        </p:txBody>
      </p:sp>
      <p:sp>
        <p:nvSpPr>
          <p:cNvPr id="7428" name="Rectangle 260"/>
          <p:cNvSpPr>
            <a:spLocks noChangeArrowheads="1"/>
          </p:cNvSpPr>
          <p:nvPr/>
        </p:nvSpPr>
        <p:spPr bwMode="auto">
          <a:xfrm>
            <a:off x="8532813" y="34163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6</a:t>
            </a:r>
            <a:endParaRPr lang="en-US" altLang="en-US" sz="900" b="1"/>
          </a:p>
        </p:txBody>
      </p:sp>
      <p:sp>
        <p:nvSpPr>
          <p:cNvPr id="7429" name="Rectangle 261"/>
          <p:cNvSpPr>
            <a:spLocks noChangeArrowheads="1"/>
          </p:cNvSpPr>
          <p:nvPr/>
        </p:nvSpPr>
        <p:spPr bwMode="auto">
          <a:xfrm>
            <a:off x="8172450" y="34163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5</a:t>
            </a:r>
            <a:endParaRPr lang="en-US" altLang="en-US" sz="900" b="1"/>
          </a:p>
        </p:txBody>
      </p:sp>
      <p:sp>
        <p:nvSpPr>
          <p:cNvPr id="7430" name="Rectangle 262"/>
          <p:cNvSpPr>
            <a:spLocks noChangeArrowheads="1"/>
          </p:cNvSpPr>
          <p:nvPr/>
        </p:nvSpPr>
        <p:spPr bwMode="auto">
          <a:xfrm>
            <a:off x="7812088" y="34163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4</a:t>
            </a:r>
            <a:endParaRPr lang="en-US" altLang="en-US" sz="900"/>
          </a:p>
        </p:txBody>
      </p:sp>
      <p:sp>
        <p:nvSpPr>
          <p:cNvPr id="7431" name="Rectangle 263"/>
          <p:cNvSpPr>
            <a:spLocks noChangeArrowheads="1"/>
          </p:cNvSpPr>
          <p:nvPr/>
        </p:nvSpPr>
        <p:spPr bwMode="auto">
          <a:xfrm>
            <a:off x="7453313" y="34163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7432" name="Rectangle 264"/>
          <p:cNvSpPr>
            <a:spLocks noChangeArrowheads="1"/>
          </p:cNvSpPr>
          <p:nvPr/>
        </p:nvSpPr>
        <p:spPr bwMode="auto">
          <a:xfrm>
            <a:off x="7092950" y="34163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7433" name="Rectangle 265"/>
          <p:cNvSpPr>
            <a:spLocks noChangeArrowheads="1"/>
          </p:cNvSpPr>
          <p:nvPr/>
        </p:nvSpPr>
        <p:spPr bwMode="auto">
          <a:xfrm>
            <a:off x="6732588" y="34163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7434" name="Rectangle 266"/>
          <p:cNvSpPr>
            <a:spLocks noChangeArrowheads="1"/>
          </p:cNvSpPr>
          <p:nvPr/>
        </p:nvSpPr>
        <p:spPr bwMode="auto">
          <a:xfrm>
            <a:off x="6372225" y="34163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7435" name="Rectangle 267"/>
          <p:cNvSpPr>
            <a:spLocks noChangeArrowheads="1"/>
          </p:cNvSpPr>
          <p:nvPr/>
        </p:nvSpPr>
        <p:spPr bwMode="auto">
          <a:xfrm>
            <a:off x="5472113" y="34178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b="1"/>
          </a:p>
        </p:txBody>
      </p:sp>
      <p:sp>
        <p:nvSpPr>
          <p:cNvPr id="7436" name="Rectangle 268"/>
          <p:cNvSpPr>
            <a:spLocks noChangeArrowheads="1"/>
          </p:cNvSpPr>
          <p:nvPr/>
        </p:nvSpPr>
        <p:spPr bwMode="auto">
          <a:xfrm>
            <a:off x="5111750" y="34178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b="1"/>
          </a:p>
        </p:txBody>
      </p:sp>
      <p:sp>
        <p:nvSpPr>
          <p:cNvPr id="7437" name="Rectangle 269"/>
          <p:cNvSpPr>
            <a:spLocks noChangeArrowheads="1"/>
          </p:cNvSpPr>
          <p:nvPr/>
        </p:nvSpPr>
        <p:spPr bwMode="auto">
          <a:xfrm>
            <a:off x="4751388" y="34178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7438" name="Rectangle 270"/>
          <p:cNvSpPr>
            <a:spLocks noChangeArrowheads="1"/>
          </p:cNvSpPr>
          <p:nvPr/>
        </p:nvSpPr>
        <p:spPr bwMode="auto">
          <a:xfrm>
            <a:off x="4391025" y="34178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7439" name="Rectangle 271"/>
          <p:cNvSpPr>
            <a:spLocks noChangeArrowheads="1"/>
          </p:cNvSpPr>
          <p:nvPr/>
        </p:nvSpPr>
        <p:spPr bwMode="auto">
          <a:xfrm>
            <a:off x="4032250" y="34178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7440" name="Rectangle 272"/>
          <p:cNvSpPr>
            <a:spLocks noChangeArrowheads="1"/>
          </p:cNvSpPr>
          <p:nvPr/>
        </p:nvSpPr>
        <p:spPr bwMode="auto">
          <a:xfrm>
            <a:off x="3671888" y="34178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7441" name="Rectangle 273"/>
          <p:cNvSpPr>
            <a:spLocks noChangeArrowheads="1"/>
          </p:cNvSpPr>
          <p:nvPr/>
        </p:nvSpPr>
        <p:spPr bwMode="auto">
          <a:xfrm>
            <a:off x="3311525" y="34178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7442" name="Rectangle 274"/>
          <p:cNvSpPr>
            <a:spLocks noChangeArrowheads="1"/>
          </p:cNvSpPr>
          <p:nvPr/>
        </p:nvSpPr>
        <p:spPr bwMode="auto">
          <a:xfrm>
            <a:off x="2411413" y="34178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b="1"/>
          </a:p>
        </p:txBody>
      </p:sp>
      <p:sp>
        <p:nvSpPr>
          <p:cNvPr id="7443" name="Rectangle 275"/>
          <p:cNvSpPr>
            <a:spLocks noChangeArrowheads="1"/>
          </p:cNvSpPr>
          <p:nvPr/>
        </p:nvSpPr>
        <p:spPr bwMode="auto">
          <a:xfrm>
            <a:off x="2051050" y="34178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b="1"/>
          </a:p>
        </p:txBody>
      </p:sp>
      <p:sp>
        <p:nvSpPr>
          <p:cNvPr id="7444" name="Rectangle 276"/>
          <p:cNvSpPr>
            <a:spLocks noChangeArrowheads="1"/>
          </p:cNvSpPr>
          <p:nvPr/>
        </p:nvSpPr>
        <p:spPr bwMode="auto">
          <a:xfrm>
            <a:off x="1690688" y="34178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7445" name="Rectangle 277"/>
          <p:cNvSpPr>
            <a:spLocks noChangeArrowheads="1"/>
          </p:cNvSpPr>
          <p:nvPr/>
        </p:nvSpPr>
        <p:spPr bwMode="auto">
          <a:xfrm>
            <a:off x="1331913" y="34178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7446" name="Rectangle 278"/>
          <p:cNvSpPr>
            <a:spLocks noChangeArrowheads="1"/>
          </p:cNvSpPr>
          <p:nvPr/>
        </p:nvSpPr>
        <p:spPr bwMode="auto">
          <a:xfrm>
            <a:off x="971550" y="34178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7447" name="Rectangle 279"/>
          <p:cNvSpPr>
            <a:spLocks noChangeArrowheads="1"/>
          </p:cNvSpPr>
          <p:nvPr/>
        </p:nvSpPr>
        <p:spPr bwMode="auto">
          <a:xfrm>
            <a:off x="611188" y="34178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7448" name="Rectangle 280"/>
          <p:cNvSpPr>
            <a:spLocks noChangeArrowheads="1"/>
          </p:cNvSpPr>
          <p:nvPr/>
        </p:nvSpPr>
        <p:spPr bwMode="auto">
          <a:xfrm>
            <a:off x="250825" y="34178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7449" name="Rectangle 281"/>
          <p:cNvSpPr>
            <a:spLocks noChangeArrowheads="1"/>
          </p:cNvSpPr>
          <p:nvPr/>
        </p:nvSpPr>
        <p:spPr bwMode="auto">
          <a:xfrm>
            <a:off x="8532813" y="323691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29</a:t>
            </a:r>
            <a:endParaRPr lang="en-US" altLang="en-US" sz="900" b="1"/>
          </a:p>
        </p:txBody>
      </p:sp>
      <p:sp>
        <p:nvSpPr>
          <p:cNvPr id="7450" name="Rectangle 282"/>
          <p:cNvSpPr>
            <a:spLocks noChangeArrowheads="1"/>
          </p:cNvSpPr>
          <p:nvPr/>
        </p:nvSpPr>
        <p:spPr bwMode="auto">
          <a:xfrm>
            <a:off x="8172450" y="323691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28</a:t>
            </a:r>
            <a:endParaRPr lang="en-US" altLang="en-US" sz="900" b="1"/>
          </a:p>
        </p:txBody>
      </p:sp>
      <p:sp>
        <p:nvSpPr>
          <p:cNvPr id="7451" name="Rectangle 283"/>
          <p:cNvSpPr>
            <a:spLocks noChangeArrowheads="1"/>
          </p:cNvSpPr>
          <p:nvPr/>
        </p:nvSpPr>
        <p:spPr bwMode="auto">
          <a:xfrm>
            <a:off x="7812088" y="323691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7452" name="Rectangle 284"/>
          <p:cNvSpPr>
            <a:spLocks noChangeArrowheads="1"/>
          </p:cNvSpPr>
          <p:nvPr/>
        </p:nvSpPr>
        <p:spPr bwMode="auto">
          <a:xfrm>
            <a:off x="7453313" y="323691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7453" name="Rectangle 285"/>
          <p:cNvSpPr>
            <a:spLocks noChangeArrowheads="1"/>
          </p:cNvSpPr>
          <p:nvPr/>
        </p:nvSpPr>
        <p:spPr bwMode="auto">
          <a:xfrm>
            <a:off x="7092950" y="323691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7454" name="Rectangle 286"/>
          <p:cNvSpPr>
            <a:spLocks noChangeArrowheads="1"/>
          </p:cNvSpPr>
          <p:nvPr/>
        </p:nvSpPr>
        <p:spPr bwMode="auto">
          <a:xfrm>
            <a:off x="6732588" y="323691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7455" name="Rectangle 287"/>
          <p:cNvSpPr>
            <a:spLocks noChangeArrowheads="1"/>
          </p:cNvSpPr>
          <p:nvPr/>
        </p:nvSpPr>
        <p:spPr bwMode="auto">
          <a:xfrm>
            <a:off x="6372225" y="323691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7456" name="Rectangle 288"/>
          <p:cNvSpPr>
            <a:spLocks noChangeArrowheads="1"/>
          </p:cNvSpPr>
          <p:nvPr/>
        </p:nvSpPr>
        <p:spPr bwMode="auto">
          <a:xfrm>
            <a:off x="5472113" y="32385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1</a:t>
            </a:r>
            <a:endParaRPr lang="en-US" altLang="en-US" sz="900" b="1"/>
          </a:p>
        </p:txBody>
      </p:sp>
      <p:sp>
        <p:nvSpPr>
          <p:cNvPr id="7457" name="Rectangle 289"/>
          <p:cNvSpPr>
            <a:spLocks noChangeArrowheads="1"/>
          </p:cNvSpPr>
          <p:nvPr/>
        </p:nvSpPr>
        <p:spPr bwMode="auto">
          <a:xfrm>
            <a:off x="5111750" y="32385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31</a:t>
            </a:r>
            <a:endParaRPr lang="en-US" altLang="en-US" sz="900" b="1"/>
          </a:p>
        </p:txBody>
      </p:sp>
      <p:sp>
        <p:nvSpPr>
          <p:cNvPr id="7458" name="Rectangle 290"/>
          <p:cNvSpPr>
            <a:spLocks noChangeArrowheads="1"/>
          </p:cNvSpPr>
          <p:nvPr/>
        </p:nvSpPr>
        <p:spPr bwMode="auto">
          <a:xfrm>
            <a:off x="4751388" y="32385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7459" name="Rectangle 291"/>
          <p:cNvSpPr>
            <a:spLocks noChangeArrowheads="1"/>
          </p:cNvSpPr>
          <p:nvPr/>
        </p:nvSpPr>
        <p:spPr bwMode="auto">
          <a:xfrm>
            <a:off x="4391025" y="32385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7460" name="Rectangle 292"/>
          <p:cNvSpPr>
            <a:spLocks noChangeArrowheads="1"/>
          </p:cNvSpPr>
          <p:nvPr/>
        </p:nvSpPr>
        <p:spPr bwMode="auto">
          <a:xfrm>
            <a:off x="4032250" y="32385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7461" name="Rectangle 293"/>
          <p:cNvSpPr>
            <a:spLocks noChangeArrowheads="1"/>
          </p:cNvSpPr>
          <p:nvPr/>
        </p:nvSpPr>
        <p:spPr bwMode="auto">
          <a:xfrm>
            <a:off x="3671888" y="32385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7462" name="Rectangle 294"/>
          <p:cNvSpPr>
            <a:spLocks noChangeArrowheads="1"/>
          </p:cNvSpPr>
          <p:nvPr/>
        </p:nvSpPr>
        <p:spPr bwMode="auto">
          <a:xfrm>
            <a:off x="3311525" y="32385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7463" name="Rectangle 295"/>
          <p:cNvSpPr>
            <a:spLocks noChangeArrowheads="1"/>
          </p:cNvSpPr>
          <p:nvPr/>
        </p:nvSpPr>
        <p:spPr bwMode="auto">
          <a:xfrm>
            <a:off x="2411413" y="32385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4</a:t>
            </a:r>
            <a:endParaRPr lang="en-US" altLang="en-US" sz="900" b="1"/>
          </a:p>
        </p:txBody>
      </p:sp>
      <p:sp>
        <p:nvSpPr>
          <p:cNvPr id="7464" name="Rectangle 296"/>
          <p:cNvSpPr>
            <a:spLocks noChangeArrowheads="1"/>
          </p:cNvSpPr>
          <p:nvPr/>
        </p:nvSpPr>
        <p:spPr bwMode="auto">
          <a:xfrm>
            <a:off x="2051050" y="32385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3</a:t>
            </a:r>
            <a:endParaRPr lang="en-US" altLang="en-US" sz="900" b="1"/>
          </a:p>
        </p:txBody>
      </p:sp>
      <p:sp>
        <p:nvSpPr>
          <p:cNvPr id="7465" name="Rectangle 297"/>
          <p:cNvSpPr>
            <a:spLocks noChangeArrowheads="1"/>
          </p:cNvSpPr>
          <p:nvPr/>
        </p:nvSpPr>
        <p:spPr bwMode="auto">
          <a:xfrm>
            <a:off x="1690688" y="32385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7466" name="Rectangle 298"/>
          <p:cNvSpPr>
            <a:spLocks noChangeArrowheads="1"/>
          </p:cNvSpPr>
          <p:nvPr/>
        </p:nvSpPr>
        <p:spPr bwMode="auto">
          <a:xfrm>
            <a:off x="1331913" y="32385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7467" name="Rectangle 299"/>
          <p:cNvSpPr>
            <a:spLocks noChangeArrowheads="1"/>
          </p:cNvSpPr>
          <p:nvPr/>
        </p:nvSpPr>
        <p:spPr bwMode="auto">
          <a:xfrm>
            <a:off x="971550" y="32385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7468" name="Rectangle 300"/>
          <p:cNvSpPr>
            <a:spLocks noChangeArrowheads="1"/>
          </p:cNvSpPr>
          <p:nvPr/>
        </p:nvSpPr>
        <p:spPr bwMode="auto">
          <a:xfrm>
            <a:off x="611188" y="32385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7469" name="Rectangle 301"/>
          <p:cNvSpPr>
            <a:spLocks noChangeArrowheads="1"/>
          </p:cNvSpPr>
          <p:nvPr/>
        </p:nvSpPr>
        <p:spPr bwMode="auto">
          <a:xfrm>
            <a:off x="250825" y="32385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7470" name="Rectangle 302"/>
          <p:cNvSpPr>
            <a:spLocks noChangeArrowheads="1"/>
          </p:cNvSpPr>
          <p:nvPr/>
        </p:nvSpPr>
        <p:spPr bwMode="auto">
          <a:xfrm>
            <a:off x="8532813" y="30575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22</a:t>
            </a:r>
            <a:endParaRPr lang="en-US" altLang="en-US" sz="900" b="1"/>
          </a:p>
        </p:txBody>
      </p:sp>
      <p:sp>
        <p:nvSpPr>
          <p:cNvPr id="7471" name="Rectangle 303"/>
          <p:cNvSpPr>
            <a:spLocks noChangeArrowheads="1"/>
          </p:cNvSpPr>
          <p:nvPr/>
        </p:nvSpPr>
        <p:spPr bwMode="auto">
          <a:xfrm>
            <a:off x="8172450" y="30575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21</a:t>
            </a:r>
            <a:endParaRPr lang="en-US" altLang="en-US" sz="900" b="1"/>
          </a:p>
        </p:txBody>
      </p:sp>
      <p:sp>
        <p:nvSpPr>
          <p:cNvPr id="7472" name="Rectangle 304"/>
          <p:cNvSpPr>
            <a:spLocks noChangeArrowheads="1"/>
          </p:cNvSpPr>
          <p:nvPr/>
        </p:nvSpPr>
        <p:spPr bwMode="auto">
          <a:xfrm>
            <a:off x="7812088" y="30575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7473" name="Rectangle 305"/>
          <p:cNvSpPr>
            <a:spLocks noChangeArrowheads="1"/>
          </p:cNvSpPr>
          <p:nvPr/>
        </p:nvSpPr>
        <p:spPr bwMode="auto">
          <a:xfrm>
            <a:off x="7453313" y="30575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7474" name="Rectangle 306"/>
          <p:cNvSpPr>
            <a:spLocks noChangeArrowheads="1"/>
          </p:cNvSpPr>
          <p:nvPr/>
        </p:nvSpPr>
        <p:spPr bwMode="auto">
          <a:xfrm>
            <a:off x="7092950" y="30575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7475" name="Rectangle 307"/>
          <p:cNvSpPr>
            <a:spLocks noChangeArrowheads="1"/>
          </p:cNvSpPr>
          <p:nvPr/>
        </p:nvSpPr>
        <p:spPr bwMode="auto">
          <a:xfrm>
            <a:off x="6732588" y="30575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7476" name="Rectangle 308"/>
          <p:cNvSpPr>
            <a:spLocks noChangeArrowheads="1"/>
          </p:cNvSpPr>
          <p:nvPr/>
        </p:nvSpPr>
        <p:spPr bwMode="auto">
          <a:xfrm>
            <a:off x="6372225" y="30575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7477" name="Rectangle 309"/>
          <p:cNvSpPr>
            <a:spLocks noChangeArrowheads="1"/>
          </p:cNvSpPr>
          <p:nvPr/>
        </p:nvSpPr>
        <p:spPr bwMode="auto">
          <a:xfrm>
            <a:off x="5472113" y="305911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25</a:t>
            </a:r>
            <a:endParaRPr lang="en-US" altLang="en-US" sz="900" b="1"/>
          </a:p>
        </p:txBody>
      </p:sp>
      <p:sp>
        <p:nvSpPr>
          <p:cNvPr id="7478" name="Rectangle 310"/>
          <p:cNvSpPr>
            <a:spLocks noChangeArrowheads="1"/>
          </p:cNvSpPr>
          <p:nvPr/>
        </p:nvSpPr>
        <p:spPr bwMode="auto">
          <a:xfrm>
            <a:off x="5111750" y="305911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24</a:t>
            </a:r>
            <a:endParaRPr lang="en-US" altLang="en-US" sz="900" b="1"/>
          </a:p>
        </p:txBody>
      </p:sp>
      <p:sp>
        <p:nvSpPr>
          <p:cNvPr id="7479" name="Rectangle 311"/>
          <p:cNvSpPr>
            <a:spLocks noChangeArrowheads="1"/>
          </p:cNvSpPr>
          <p:nvPr/>
        </p:nvSpPr>
        <p:spPr bwMode="auto">
          <a:xfrm>
            <a:off x="4751388" y="305911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7480" name="Rectangle 312"/>
          <p:cNvSpPr>
            <a:spLocks noChangeArrowheads="1"/>
          </p:cNvSpPr>
          <p:nvPr/>
        </p:nvSpPr>
        <p:spPr bwMode="auto">
          <a:xfrm>
            <a:off x="4391025" y="305911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7481" name="Rectangle 313"/>
          <p:cNvSpPr>
            <a:spLocks noChangeArrowheads="1"/>
          </p:cNvSpPr>
          <p:nvPr/>
        </p:nvSpPr>
        <p:spPr bwMode="auto">
          <a:xfrm>
            <a:off x="4032250" y="305911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7482" name="Rectangle 314"/>
          <p:cNvSpPr>
            <a:spLocks noChangeArrowheads="1"/>
          </p:cNvSpPr>
          <p:nvPr/>
        </p:nvSpPr>
        <p:spPr bwMode="auto">
          <a:xfrm>
            <a:off x="3671888" y="305911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7483" name="Rectangle 315"/>
          <p:cNvSpPr>
            <a:spLocks noChangeArrowheads="1"/>
          </p:cNvSpPr>
          <p:nvPr/>
        </p:nvSpPr>
        <p:spPr bwMode="auto">
          <a:xfrm>
            <a:off x="3311525" y="305911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7484" name="Rectangle 316"/>
          <p:cNvSpPr>
            <a:spLocks noChangeArrowheads="1"/>
          </p:cNvSpPr>
          <p:nvPr/>
        </p:nvSpPr>
        <p:spPr bwMode="auto">
          <a:xfrm>
            <a:off x="2411413" y="305911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27</a:t>
            </a:r>
            <a:endParaRPr lang="en-US" altLang="en-US" sz="900" b="1"/>
          </a:p>
        </p:txBody>
      </p:sp>
      <p:sp>
        <p:nvSpPr>
          <p:cNvPr id="7485" name="Rectangle 317"/>
          <p:cNvSpPr>
            <a:spLocks noChangeArrowheads="1"/>
          </p:cNvSpPr>
          <p:nvPr/>
        </p:nvSpPr>
        <p:spPr bwMode="auto">
          <a:xfrm>
            <a:off x="2051050" y="305911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26</a:t>
            </a:r>
            <a:endParaRPr lang="en-US" altLang="en-US" sz="900" b="1"/>
          </a:p>
        </p:txBody>
      </p:sp>
      <p:sp>
        <p:nvSpPr>
          <p:cNvPr id="7486" name="Rectangle 318"/>
          <p:cNvSpPr>
            <a:spLocks noChangeArrowheads="1"/>
          </p:cNvSpPr>
          <p:nvPr/>
        </p:nvSpPr>
        <p:spPr bwMode="auto">
          <a:xfrm>
            <a:off x="1690688" y="305911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7487" name="Rectangle 319"/>
          <p:cNvSpPr>
            <a:spLocks noChangeArrowheads="1"/>
          </p:cNvSpPr>
          <p:nvPr/>
        </p:nvSpPr>
        <p:spPr bwMode="auto">
          <a:xfrm>
            <a:off x="1331913" y="305911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7488" name="Rectangle 320"/>
          <p:cNvSpPr>
            <a:spLocks noChangeArrowheads="1"/>
          </p:cNvSpPr>
          <p:nvPr/>
        </p:nvSpPr>
        <p:spPr bwMode="auto">
          <a:xfrm>
            <a:off x="971550" y="305911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7489" name="Rectangle 321"/>
          <p:cNvSpPr>
            <a:spLocks noChangeArrowheads="1"/>
          </p:cNvSpPr>
          <p:nvPr/>
        </p:nvSpPr>
        <p:spPr bwMode="auto">
          <a:xfrm>
            <a:off x="611188" y="305911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7490" name="Rectangle 322"/>
          <p:cNvSpPr>
            <a:spLocks noChangeArrowheads="1"/>
          </p:cNvSpPr>
          <p:nvPr/>
        </p:nvSpPr>
        <p:spPr bwMode="auto">
          <a:xfrm>
            <a:off x="250825" y="305911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7491" name="Rectangle 323"/>
          <p:cNvSpPr>
            <a:spLocks noChangeArrowheads="1"/>
          </p:cNvSpPr>
          <p:nvPr/>
        </p:nvSpPr>
        <p:spPr bwMode="auto">
          <a:xfrm>
            <a:off x="8532813" y="28765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15</a:t>
            </a:r>
            <a:endParaRPr lang="en-US" altLang="en-US" sz="900" b="1"/>
          </a:p>
        </p:txBody>
      </p:sp>
      <p:sp>
        <p:nvSpPr>
          <p:cNvPr id="7492" name="Rectangle 324"/>
          <p:cNvSpPr>
            <a:spLocks noChangeArrowheads="1"/>
          </p:cNvSpPr>
          <p:nvPr/>
        </p:nvSpPr>
        <p:spPr bwMode="auto">
          <a:xfrm>
            <a:off x="8172450" y="28765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14</a:t>
            </a:r>
            <a:endParaRPr lang="en-US" altLang="en-US" sz="900" b="1"/>
          </a:p>
        </p:txBody>
      </p:sp>
      <p:sp>
        <p:nvSpPr>
          <p:cNvPr id="7493" name="Rectangle 325"/>
          <p:cNvSpPr>
            <a:spLocks noChangeArrowheads="1"/>
          </p:cNvSpPr>
          <p:nvPr/>
        </p:nvSpPr>
        <p:spPr bwMode="auto">
          <a:xfrm>
            <a:off x="7812088" y="28765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7494" name="Rectangle 326"/>
          <p:cNvSpPr>
            <a:spLocks noChangeArrowheads="1"/>
          </p:cNvSpPr>
          <p:nvPr/>
        </p:nvSpPr>
        <p:spPr bwMode="auto">
          <a:xfrm>
            <a:off x="7453313" y="28765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7495" name="Rectangle 327"/>
          <p:cNvSpPr>
            <a:spLocks noChangeArrowheads="1"/>
          </p:cNvSpPr>
          <p:nvPr/>
        </p:nvSpPr>
        <p:spPr bwMode="auto">
          <a:xfrm>
            <a:off x="7092950" y="28765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7496" name="Rectangle 328"/>
          <p:cNvSpPr>
            <a:spLocks noChangeArrowheads="1"/>
          </p:cNvSpPr>
          <p:nvPr/>
        </p:nvSpPr>
        <p:spPr bwMode="auto">
          <a:xfrm>
            <a:off x="6732588" y="28765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7497" name="Rectangle 329"/>
          <p:cNvSpPr>
            <a:spLocks noChangeArrowheads="1"/>
          </p:cNvSpPr>
          <p:nvPr/>
        </p:nvSpPr>
        <p:spPr bwMode="auto">
          <a:xfrm>
            <a:off x="6372225" y="28765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7498" name="Rectangle 330"/>
          <p:cNvSpPr>
            <a:spLocks noChangeArrowheads="1"/>
          </p:cNvSpPr>
          <p:nvPr/>
        </p:nvSpPr>
        <p:spPr bwMode="auto">
          <a:xfrm>
            <a:off x="5472113" y="28781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18</a:t>
            </a:r>
            <a:endParaRPr lang="en-US" altLang="en-US" sz="900" b="1"/>
          </a:p>
        </p:txBody>
      </p:sp>
      <p:sp>
        <p:nvSpPr>
          <p:cNvPr id="7499" name="Rectangle 331"/>
          <p:cNvSpPr>
            <a:spLocks noChangeArrowheads="1"/>
          </p:cNvSpPr>
          <p:nvPr/>
        </p:nvSpPr>
        <p:spPr bwMode="auto">
          <a:xfrm>
            <a:off x="5111750" y="28781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17</a:t>
            </a:r>
            <a:endParaRPr lang="en-US" altLang="en-US" sz="900" b="1"/>
          </a:p>
        </p:txBody>
      </p:sp>
      <p:sp>
        <p:nvSpPr>
          <p:cNvPr id="7500" name="Rectangle 332"/>
          <p:cNvSpPr>
            <a:spLocks noChangeArrowheads="1"/>
          </p:cNvSpPr>
          <p:nvPr/>
        </p:nvSpPr>
        <p:spPr bwMode="auto">
          <a:xfrm>
            <a:off x="4751388" y="28781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7501" name="Rectangle 333"/>
          <p:cNvSpPr>
            <a:spLocks noChangeArrowheads="1"/>
          </p:cNvSpPr>
          <p:nvPr/>
        </p:nvSpPr>
        <p:spPr bwMode="auto">
          <a:xfrm>
            <a:off x="4391025" y="28781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7502" name="Rectangle 334"/>
          <p:cNvSpPr>
            <a:spLocks noChangeArrowheads="1"/>
          </p:cNvSpPr>
          <p:nvPr/>
        </p:nvSpPr>
        <p:spPr bwMode="auto">
          <a:xfrm>
            <a:off x="4032250" y="28781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7503" name="Rectangle 335"/>
          <p:cNvSpPr>
            <a:spLocks noChangeArrowheads="1"/>
          </p:cNvSpPr>
          <p:nvPr/>
        </p:nvSpPr>
        <p:spPr bwMode="auto">
          <a:xfrm>
            <a:off x="3671888" y="28781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7504" name="Rectangle 336"/>
          <p:cNvSpPr>
            <a:spLocks noChangeArrowheads="1"/>
          </p:cNvSpPr>
          <p:nvPr/>
        </p:nvSpPr>
        <p:spPr bwMode="auto">
          <a:xfrm>
            <a:off x="3311525" y="28781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7505" name="Rectangle 337"/>
          <p:cNvSpPr>
            <a:spLocks noChangeArrowheads="1"/>
          </p:cNvSpPr>
          <p:nvPr/>
        </p:nvSpPr>
        <p:spPr bwMode="auto">
          <a:xfrm>
            <a:off x="2411413" y="28781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20</a:t>
            </a:r>
            <a:endParaRPr lang="en-US" altLang="en-US" sz="900" b="1"/>
          </a:p>
        </p:txBody>
      </p:sp>
      <p:sp>
        <p:nvSpPr>
          <p:cNvPr id="7506" name="Rectangle 338"/>
          <p:cNvSpPr>
            <a:spLocks noChangeArrowheads="1"/>
          </p:cNvSpPr>
          <p:nvPr/>
        </p:nvSpPr>
        <p:spPr bwMode="auto">
          <a:xfrm>
            <a:off x="2051050" y="28781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19</a:t>
            </a:r>
            <a:endParaRPr lang="en-US" altLang="en-US" sz="900" b="1"/>
          </a:p>
        </p:txBody>
      </p:sp>
      <p:sp>
        <p:nvSpPr>
          <p:cNvPr id="7507" name="Rectangle 339"/>
          <p:cNvSpPr>
            <a:spLocks noChangeArrowheads="1"/>
          </p:cNvSpPr>
          <p:nvPr/>
        </p:nvSpPr>
        <p:spPr bwMode="auto">
          <a:xfrm>
            <a:off x="1690688" y="28781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7508" name="Rectangle 340"/>
          <p:cNvSpPr>
            <a:spLocks noChangeArrowheads="1"/>
          </p:cNvSpPr>
          <p:nvPr/>
        </p:nvSpPr>
        <p:spPr bwMode="auto">
          <a:xfrm>
            <a:off x="1331913" y="28781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7509" name="Rectangle 341"/>
          <p:cNvSpPr>
            <a:spLocks noChangeArrowheads="1"/>
          </p:cNvSpPr>
          <p:nvPr/>
        </p:nvSpPr>
        <p:spPr bwMode="auto">
          <a:xfrm>
            <a:off x="971550" y="28781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7510" name="Rectangle 342"/>
          <p:cNvSpPr>
            <a:spLocks noChangeArrowheads="1"/>
          </p:cNvSpPr>
          <p:nvPr/>
        </p:nvSpPr>
        <p:spPr bwMode="auto">
          <a:xfrm>
            <a:off x="611188" y="28781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7511" name="Rectangle 343"/>
          <p:cNvSpPr>
            <a:spLocks noChangeArrowheads="1"/>
          </p:cNvSpPr>
          <p:nvPr/>
        </p:nvSpPr>
        <p:spPr bwMode="auto">
          <a:xfrm>
            <a:off x="250825" y="28781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7512" name="Rectangle 344"/>
          <p:cNvSpPr>
            <a:spLocks noChangeArrowheads="1"/>
          </p:cNvSpPr>
          <p:nvPr/>
        </p:nvSpPr>
        <p:spPr bwMode="auto">
          <a:xfrm>
            <a:off x="8532813" y="26971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8</a:t>
            </a:r>
            <a:endParaRPr lang="en-US" altLang="en-US" sz="900" b="1"/>
          </a:p>
        </p:txBody>
      </p:sp>
      <p:sp>
        <p:nvSpPr>
          <p:cNvPr id="7513" name="Rectangle 345"/>
          <p:cNvSpPr>
            <a:spLocks noChangeArrowheads="1"/>
          </p:cNvSpPr>
          <p:nvPr/>
        </p:nvSpPr>
        <p:spPr bwMode="auto">
          <a:xfrm>
            <a:off x="8172450" y="26971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7</a:t>
            </a:r>
            <a:endParaRPr lang="en-US" altLang="en-US" sz="900" b="1"/>
          </a:p>
        </p:txBody>
      </p:sp>
      <p:sp>
        <p:nvSpPr>
          <p:cNvPr id="7514" name="Rectangle 346"/>
          <p:cNvSpPr>
            <a:spLocks noChangeArrowheads="1"/>
          </p:cNvSpPr>
          <p:nvPr/>
        </p:nvSpPr>
        <p:spPr bwMode="auto">
          <a:xfrm>
            <a:off x="7812088" y="26971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7515" name="Rectangle 347"/>
          <p:cNvSpPr>
            <a:spLocks noChangeArrowheads="1"/>
          </p:cNvSpPr>
          <p:nvPr/>
        </p:nvSpPr>
        <p:spPr bwMode="auto">
          <a:xfrm>
            <a:off x="7453313" y="26971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7516" name="Rectangle 348"/>
          <p:cNvSpPr>
            <a:spLocks noChangeArrowheads="1"/>
          </p:cNvSpPr>
          <p:nvPr/>
        </p:nvSpPr>
        <p:spPr bwMode="auto">
          <a:xfrm>
            <a:off x="7092950" y="26971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7517" name="Rectangle 349"/>
          <p:cNvSpPr>
            <a:spLocks noChangeArrowheads="1"/>
          </p:cNvSpPr>
          <p:nvPr/>
        </p:nvSpPr>
        <p:spPr bwMode="auto">
          <a:xfrm>
            <a:off x="6732588" y="26971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7518" name="Rectangle 350"/>
          <p:cNvSpPr>
            <a:spLocks noChangeArrowheads="1"/>
          </p:cNvSpPr>
          <p:nvPr/>
        </p:nvSpPr>
        <p:spPr bwMode="auto">
          <a:xfrm>
            <a:off x="6372225" y="26971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7519" name="Rectangle 351"/>
          <p:cNvSpPr>
            <a:spLocks noChangeArrowheads="1"/>
          </p:cNvSpPr>
          <p:nvPr/>
        </p:nvSpPr>
        <p:spPr bwMode="auto">
          <a:xfrm>
            <a:off x="5472113" y="26987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11</a:t>
            </a:r>
            <a:endParaRPr lang="en-US" altLang="en-US" sz="900" b="1"/>
          </a:p>
        </p:txBody>
      </p:sp>
      <p:sp>
        <p:nvSpPr>
          <p:cNvPr id="7520" name="Rectangle 352"/>
          <p:cNvSpPr>
            <a:spLocks noChangeArrowheads="1"/>
          </p:cNvSpPr>
          <p:nvPr/>
        </p:nvSpPr>
        <p:spPr bwMode="auto">
          <a:xfrm>
            <a:off x="5111750" y="26987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10</a:t>
            </a:r>
            <a:endParaRPr lang="en-US" altLang="en-US" sz="900" b="1"/>
          </a:p>
        </p:txBody>
      </p:sp>
      <p:sp>
        <p:nvSpPr>
          <p:cNvPr id="7521" name="Rectangle 353"/>
          <p:cNvSpPr>
            <a:spLocks noChangeArrowheads="1"/>
          </p:cNvSpPr>
          <p:nvPr/>
        </p:nvSpPr>
        <p:spPr bwMode="auto">
          <a:xfrm>
            <a:off x="4751388" y="26987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7522" name="Rectangle 354"/>
          <p:cNvSpPr>
            <a:spLocks noChangeArrowheads="1"/>
          </p:cNvSpPr>
          <p:nvPr/>
        </p:nvSpPr>
        <p:spPr bwMode="auto">
          <a:xfrm>
            <a:off x="4391025" y="26987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7523" name="Rectangle 355"/>
          <p:cNvSpPr>
            <a:spLocks noChangeArrowheads="1"/>
          </p:cNvSpPr>
          <p:nvPr/>
        </p:nvSpPr>
        <p:spPr bwMode="auto">
          <a:xfrm>
            <a:off x="4032250" y="26987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7524" name="Rectangle 356"/>
          <p:cNvSpPr>
            <a:spLocks noChangeArrowheads="1"/>
          </p:cNvSpPr>
          <p:nvPr/>
        </p:nvSpPr>
        <p:spPr bwMode="auto">
          <a:xfrm>
            <a:off x="3671888" y="26987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7525" name="Rectangle 357"/>
          <p:cNvSpPr>
            <a:spLocks noChangeArrowheads="1"/>
          </p:cNvSpPr>
          <p:nvPr/>
        </p:nvSpPr>
        <p:spPr bwMode="auto">
          <a:xfrm>
            <a:off x="3311525" y="26987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7526" name="Rectangle 358"/>
          <p:cNvSpPr>
            <a:spLocks noChangeArrowheads="1"/>
          </p:cNvSpPr>
          <p:nvPr/>
        </p:nvSpPr>
        <p:spPr bwMode="auto">
          <a:xfrm>
            <a:off x="2411413" y="26987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13</a:t>
            </a:r>
            <a:endParaRPr lang="en-US" altLang="en-US" sz="900" b="1"/>
          </a:p>
        </p:txBody>
      </p:sp>
      <p:sp>
        <p:nvSpPr>
          <p:cNvPr id="7527" name="Rectangle 359"/>
          <p:cNvSpPr>
            <a:spLocks noChangeArrowheads="1"/>
          </p:cNvSpPr>
          <p:nvPr/>
        </p:nvSpPr>
        <p:spPr bwMode="auto">
          <a:xfrm>
            <a:off x="2051050" y="26987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12</a:t>
            </a:r>
            <a:endParaRPr lang="en-US" altLang="en-US" sz="900" b="1"/>
          </a:p>
        </p:txBody>
      </p:sp>
      <p:sp>
        <p:nvSpPr>
          <p:cNvPr id="7528" name="Rectangle 360"/>
          <p:cNvSpPr>
            <a:spLocks noChangeArrowheads="1"/>
          </p:cNvSpPr>
          <p:nvPr/>
        </p:nvSpPr>
        <p:spPr bwMode="auto">
          <a:xfrm>
            <a:off x="1690688" y="26987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7529" name="Rectangle 361"/>
          <p:cNvSpPr>
            <a:spLocks noChangeArrowheads="1"/>
          </p:cNvSpPr>
          <p:nvPr/>
        </p:nvSpPr>
        <p:spPr bwMode="auto">
          <a:xfrm>
            <a:off x="1331913" y="26987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7530" name="Rectangle 362"/>
          <p:cNvSpPr>
            <a:spLocks noChangeArrowheads="1"/>
          </p:cNvSpPr>
          <p:nvPr/>
        </p:nvSpPr>
        <p:spPr bwMode="auto">
          <a:xfrm>
            <a:off x="971550" y="26987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7531" name="Rectangle 363"/>
          <p:cNvSpPr>
            <a:spLocks noChangeArrowheads="1"/>
          </p:cNvSpPr>
          <p:nvPr/>
        </p:nvSpPr>
        <p:spPr bwMode="auto">
          <a:xfrm>
            <a:off x="611188" y="26987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7532" name="Rectangle 364"/>
          <p:cNvSpPr>
            <a:spLocks noChangeArrowheads="1"/>
          </p:cNvSpPr>
          <p:nvPr/>
        </p:nvSpPr>
        <p:spPr bwMode="auto">
          <a:xfrm>
            <a:off x="250825" y="26987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7533" name="Rectangle 365"/>
          <p:cNvSpPr>
            <a:spLocks noChangeArrowheads="1"/>
          </p:cNvSpPr>
          <p:nvPr/>
        </p:nvSpPr>
        <p:spPr bwMode="auto">
          <a:xfrm>
            <a:off x="5472113" y="25177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4</a:t>
            </a:r>
            <a:endParaRPr lang="en-US" altLang="en-US" sz="900" b="1"/>
          </a:p>
        </p:txBody>
      </p:sp>
      <p:sp>
        <p:nvSpPr>
          <p:cNvPr id="7534" name="Rectangle 366"/>
          <p:cNvSpPr>
            <a:spLocks noChangeArrowheads="1"/>
          </p:cNvSpPr>
          <p:nvPr/>
        </p:nvSpPr>
        <p:spPr bwMode="auto">
          <a:xfrm>
            <a:off x="5111750" y="25177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3</a:t>
            </a:r>
            <a:endParaRPr lang="en-US" altLang="en-US" sz="900" b="1"/>
          </a:p>
        </p:txBody>
      </p:sp>
      <p:sp>
        <p:nvSpPr>
          <p:cNvPr id="7535" name="Rectangle 367"/>
          <p:cNvSpPr>
            <a:spLocks noChangeArrowheads="1"/>
          </p:cNvSpPr>
          <p:nvPr/>
        </p:nvSpPr>
        <p:spPr bwMode="auto">
          <a:xfrm>
            <a:off x="4751388" y="25177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7536" name="Rectangle 368"/>
          <p:cNvSpPr>
            <a:spLocks noChangeArrowheads="1"/>
          </p:cNvSpPr>
          <p:nvPr/>
        </p:nvSpPr>
        <p:spPr bwMode="auto">
          <a:xfrm>
            <a:off x="4391025" y="25177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7537" name="Rectangle 369"/>
          <p:cNvSpPr>
            <a:spLocks noChangeArrowheads="1"/>
          </p:cNvSpPr>
          <p:nvPr/>
        </p:nvSpPr>
        <p:spPr bwMode="auto">
          <a:xfrm>
            <a:off x="4032250" y="25177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7538" name="Rectangle 370"/>
          <p:cNvSpPr>
            <a:spLocks noChangeArrowheads="1"/>
          </p:cNvSpPr>
          <p:nvPr/>
        </p:nvSpPr>
        <p:spPr bwMode="auto">
          <a:xfrm>
            <a:off x="3671888" y="25177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7539" name="Rectangle 371"/>
          <p:cNvSpPr>
            <a:spLocks noChangeArrowheads="1"/>
          </p:cNvSpPr>
          <p:nvPr/>
        </p:nvSpPr>
        <p:spPr bwMode="auto">
          <a:xfrm>
            <a:off x="3311525" y="25177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7540" name="Rectangle 372"/>
          <p:cNvSpPr>
            <a:spLocks noChangeArrowheads="1"/>
          </p:cNvSpPr>
          <p:nvPr/>
        </p:nvSpPr>
        <p:spPr bwMode="auto">
          <a:xfrm>
            <a:off x="2411413" y="25177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6</a:t>
            </a:r>
            <a:endParaRPr lang="en-US" altLang="en-US" sz="900" b="1"/>
          </a:p>
        </p:txBody>
      </p:sp>
      <p:sp>
        <p:nvSpPr>
          <p:cNvPr id="7541" name="Rectangle 373"/>
          <p:cNvSpPr>
            <a:spLocks noChangeArrowheads="1"/>
          </p:cNvSpPr>
          <p:nvPr/>
        </p:nvSpPr>
        <p:spPr bwMode="auto">
          <a:xfrm>
            <a:off x="2051050" y="25177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5</a:t>
            </a:r>
            <a:endParaRPr lang="en-US" altLang="en-US" sz="900" b="1"/>
          </a:p>
        </p:txBody>
      </p:sp>
      <p:sp>
        <p:nvSpPr>
          <p:cNvPr id="7542" name="Rectangle 374"/>
          <p:cNvSpPr>
            <a:spLocks noChangeArrowheads="1"/>
          </p:cNvSpPr>
          <p:nvPr/>
        </p:nvSpPr>
        <p:spPr bwMode="auto">
          <a:xfrm>
            <a:off x="1690688" y="25177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7543" name="Rectangle 375"/>
          <p:cNvSpPr>
            <a:spLocks noChangeArrowheads="1"/>
          </p:cNvSpPr>
          <p:nvPr/>
        </p:nvSpPr>
        <p:spPr bwMode="auto">
          <a:xfrm>
            <a:off x="1331913" y="25177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7544" name="Rectangle 376"/>
          <p:cNvSpPr>
            <a:spLocks noChangeArrowheads="1"/>
          </p:cNvSpPr>
          <p:nvPr/>
        </p:nvSpPr>
        <p:spPr bwMode="auto">
          <a:xfrm>
            <a:off x="971550" y="25177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7545" name="Rectangle 377"/>
          <p:cNvSpPr>
            <a:spLocks noChangeArrowheads="1"/>
          </p:cNvSpPr>
          <p:nvPr/>
        </p:nvSpPr>
        <p:spPr bwMode="auto">
          <a:xfrm>
            <a:off x="611188" y="25177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7546" name="Rectangle 378"/>
          <p:cNvSpPr>
            <a:spLocks noChangeArrowheads="1"/>
          </p:cNvSpPr>
          <p:nvPr/>
        </p:nvSpPr>
        <p:spPr bwMode="auto">
          <a:xfrm>
            <a:off x="250825" y="25177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7547" name="Rectangle 379"/>
          <p:cNvSpPr>
            <a:spLocks noChangeArrowheads="1"/>
          </p:cNvSpPr>
          <p:nvPr/>
        </p:nvSpPr>
        <p:spPr bwMode="auto">
          <a:xfrm>
            <a:off x="8532813" y="2338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7548" name="Rectangle 380"/>
          <p:cNvSpPr>
            <a:spLocks noChangeArrowheads="1"/>
          </p:cNvSpPr>
          <p:nvPr/>
        </p:nvSpPr>
        <p:spPr bwMode="auto">
          <a:xfrm>
            <a:off x="8172450" y="2338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7549" name="Rectangle 381"/>
          <p:cNvSpPr>
            <a:spLocks noChangeArrowheads="1"/>
          </p:cNvSpPr>
          <p:nvPr/>
        </p:nvSpPr>
        <p:spPr bwMode="auto">
          <a:xfrm>
            <a:off x="7812088" y="2338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F</a:t>
            </a:r>
            <a:endParaRPr lang="en-US" altLang="en-US"/>
          </a:p>
        </p:txBody>
      </p:sp>
      <p:sp>
        <p:nvSpPr>
          <p:cNvPr id="7550" name="Rectangle 382"/>
          <p:cNvSpPr>
            <a:spLocks noChangeArrowheads="1"/>
          </p:cNvSpPr>
          <p:nvPr/>
        </p:nvSpPr>
        <p:spPr bwMode="auto">
          <a:xfrm>
            <a:off x="7453313" y="2338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7551" name="Rectangle 383"/>
          <p:cNvSpPr>
            <a:spLocks noChangeArrowheads="1"/>
          </p:cNvSpPr>
          <p:nvPr/>
        </p:nvSpPr>
        <p:spPr bwMode="auto">
          <a:xfrm>
            <a:off x="7092950" y="2338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W</a:t>
            </a:r>
            <a:endParaRPr lang="en-US" altLang="en-US"/>
          </a:p>
        </p:txBody>
      </p:sp>
      <p:sp>
        <p:nvSpPr>
          <p:cNvPr id="7552" name="Rectangle 384"/>
          <p:cNvSpPr>
            <a:spLocks noChangeArrowheads="1"/>
          </p:cNvSpPr>
          <p:nvPr/>
        </p:nvSpPr>
        <p:spPr bwMode="auto">
          <a:xfrm>
            <a:off x="6732588" y="2338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7553" name="Rectangle 385"/>
          <p:cNvSpPr>
            <a:spLocks noChangeArrowheads="1"/>
          </p:cNvSpPr>
          <p:nvPr/>
        </p:nvSpPr>
        <p:spPr bwMode="auto">
          <a:xfrm>
            <a:off x="6372225" y="2338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M</a:t>
            </a:r>
            <a:endParaRPr lang="en-US" altLang="en-US"/>
          </a:p>
        </p:txBody>
      </p:sp>
      <p:sp>
        <p:nvSpPr>
          <p:cNvPr id="7554" name="Rectangle 386"/>
          <p:cNvSpPr>
            <a:spLocks noChangeArrowheads="1"/>
          </p:cNvSpPr>
          <p:nvPr/>
        </p:nvSpPr>
        <p:spPr bwMode="auto">
          <a:xfrm>
            <a:off x="5472113" y="2338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7555" name="Rectangle 387"/>
          <p:cNvSpPr>
            <a:spLocks noChangeArrowheads="1"/>
          </p:cNvSpPr>
          <p:nvPr/>
        </p:nvSpPr>
        <p:spPr bwMode="auto">
          <a:xfrm>
            <a:off x="5111750" y="2338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7556" name="Rectangle 388"/>
          <p:cNvSpPr>
            <a:spLocks noChangeArrowheads="1"/>
          </p:cNvSpPr>
          <p:nvPr/>
        </p:nvSpPr>
        <p:spPr bwMode="auto">
          <a:xfrm>
            <a:off x="4751388" y="2338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F</a:t>
            </a:r>
            <a:endParaRPr lang="en-US" altLang="en-US"/>
          </a:p>
        </p:txBody>
      </p:sp>
      <p:sp>
        <p:nvSpPr>
          <p:cNvPr id="7557" name="Rectangle 389"/>
          <p:cNvSpPr>
            <a:spLocks noChangeArrowheads="1"/>
          </p:cNvSpPr>
          <p:nvPr/>
        </p:nvSpPr>
        <p:spPr bwMode="auto">
          <a:xfrm>
            <a:off x="4391025" y="2338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7558" name="Rectangle 390"/>
          <p:cNvSpPr>
            <a:spLocks noChangeArrowheads="1"/>
          </p:cNvSpPr>
          <p:nvPr/>
        </p:nvSpPr>
        <p:spPr bwMode="auto">
          <a:xfrm>
            <a:off x="4032250" y="2338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W</a:t>
            </a:r>
            <a:endParaRPr lang="en-US" altLang="en-US"/>
          </a:p>
        </p:txBody>
      </p:sp>
      <p:sp>
        <p:nvSpPr>
          <p:cNvPr id="7559" name="Rectangle 391"/>
          <p:cNvSpPr>
            <a:spLocks noChangeArrowheads="1"/>
          </p:cNvSpPr>
          <p:nvPr/>
        </p:nvSpPr>
        <p:spPr bwMode="auto">
          <a:xfrm>
            <a:off x="3671888" y="2338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7560" name="Rectangle 392"/>
          <p:cNvSpPr>
            <a:spLocks noChangeArrowheads="1"/>
          </p:cNvSpPr>
          <p:nvPr/>
        </p:nvSpPr>
        <p:spPr bwMode="auto">
          <a:xfrm>
            <a:off x="3311525" y="2338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M</a:t>
            </a:r>
            <a:endParaRPr lang="en-US" altLang="en-US"/>
          </a:p>
        </p:txBody>
      </p:sp>
      <p:sp>
        <p:nvSpPr>
          <p:cNvPr id="7561" name="Rectangle 393"/>
          <p:cNvSpPr>
            <a:spLocks noChangeArrowheads="1"/>
          </p:cNvSpPr>
          <p:nvPr/>
        </p:nvSpPr>
        <p:spPr bwMode="auto">
          <a:xfrm>
            <a:off x="2411413" y="2338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7562" name="Rectangle 394"/>
          <p:cNvSpPr>
            <a:spLocks noChangeArrowheads="1"/>
          </p:cNvSpPr>
          <p:nvPr/>
        </p:nvSpPr>
        <p:spPr bwMode="auto">
          <a:xfrm>
            <a:off x="2051050" y="2338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7563" name="Rectangle 395"/>
          <p:cNvSpPr>
            <a:spLocks noChangeArrowheads="1"/>
          </p:cNvSpPr>
          <p:nvPr/>
        </p:nvSpPr>
        <p:spPr bwMode="auto">
          <a:xfrm>
            <a:off x="1690688" y="2338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F</a:t>
            </a:r>
            <a:endParaRPr lang="en-US" altLang="en-US"/>
          </a:p>
        </p:txBody>
      </p:sp>
      <p:sp>
        <p:nvSpPr>
          <p:cNvPr id="7564" name="Rectangle 396"/>
          <p:cNvSpPr>
            <a:spLocks noChangeArrowheads="1"/>
          </p:cNvSpPr>
          <p:nvPr/>
        </p:nvSpPr>
        <p:spPr bwMode="auto">
          <a:xfrm>
            <a:off x="1331913" y="2338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7565" name="Rectangle 397"/>
          <p:cNvSpPr>
            <a:spLocks noChangeArrowheads="1"/>
          </p:cNvSpPr>
          <p:nvPr/>
        </p:nvSpPr>
        <p:spPr bwMode="auto">
          <a:xfrm>
            <a:off x="971550" y="2338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W</a:t>
            </a:r>
            <a:endParaRPr lang="en-US" altLang="en-US"/>
          </a:p>
        </p:txBody>
      </p:sp>
      <p:sp>
        <p:nvSpPr>
          <p:cNvPr id="7566" name="Rectangle 398"/>
          <p:cNvSpPr>
            <a:spLocks noChangeArrowheads="1"/>
          </p:cNvSpPr>
          <p:nvPr/>
        </p:nvSpPr>
        <p:spPr bwMode="auto">
          <a:xfrm>
            <a:off x="611188" y="2338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7567" name="Rectangle 399"/>
          <p:cNvSpPr>
            <a:spLocks noChangeArrowheads="1"/>
          </p:cNvSpPr>
          <p:nvPr/>
        </p:nvSpPr>
        <p:spPr bwMode="auto">
          <a:xfrm>
            <a:off x="250825" y="2338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M</a:t>
            </a:r>
            <a:endParaRPr lang="en-US" altLang="en-US"/>
          </a:p>
        </p:txBody>
      </p:sp>
      <p:sp>
        <p:nvSpPr>
          <p:cNvPr id="7568" name="Rectangle 400"/>
          <p:cNvSpPr>
            <a:spLocks noChangeArrowheads="1"/>
          </p:cNvSpPr>
          <p:nvPr/>
        </p:nvSpPr>
        <p:spPr bwMode="auto">
          <a:xfrm>
            <a:off x="6372225" y="2159000"/>
            <a:ext cx="2520950"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June 2008</a:t>
            </a:r>
            <a:endParaRPr lang="en-US" altLang="en-US"/>
          </a:p>
        </p:txBody>
      </p:sp>
      <p:sp>
        <p:nvSpPr>
          <p:cNvPr id="7569" name="Rectangle 401"/>
          <p:cNvSpPr>
            <a:spLocks noChangeArrowheads="1"/>
          </p:cNvSpPr>
          <p:nvPr/>
        </p:nvSpPr>
        <p:spPr bwMode="auto">
          <a:xfrm>
            <a:off x="3311525" y="2159000"/>
            <a:ext cx="2519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May 2008</a:t>
            </a:r>
            <a:endParaRPr lang="en-US" altLang="en-US"/>
          </a:p>
        </p:txBody>
      </p:sp>
      <p:sp>
        <p:nvSpPr>
          <p:cNvPr id="7570" name="Rectangle 402"/>
          <p:cNvSpPr>
            <a:spLocks noChangeArrowheads="1"/>
          </p:cNvSpPr>
          <p:nvPr/>
        </p:nvSpPr>
        <p:spPr bwMode="auto">
          <a:xfrm>
            <a:off x="250825" y="2159000"/>
            <a:ext cx="2520950"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April 2008</a:t>
            </a:r>
            <a:endParaRPr lang="en-US" altLang="en-US"/>
          </a:p>
        </p:txBody>
      </p:sp>
      <p:sp>
        <p:nvSpPr>
          <p:cNvPr id="7571" name="Rectangle 403"/>
          <p:cNvSpPr>
            <a:spLocks noChangeArrowheads="1"/>
          </p:cNvSpPr>
          <p:nvPr/>
        </p:nvSpPr>
        <p:spPr bwMode="auto">
          <a:xfrm>
            <a:off x="8532813" y="18097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6</a:t>
            </a:r>
            <a:endParaRPr lang="en-US" altLang="en-US" sz="900" b="1"/>
          </a:p>
        </p:txBody>
      </p:sp>
      <p:sp>
        <p:nvSpPr>
          <p:cNvPr id="7572" name="Rectangle 404"/>
          <p:cNvSpPr>
            <a:spLocks noChangeArrowheads="1"/>
          </p:cNvSpPr>
          <p:nvPr/>
        </p:nvSpPr>
        <p:spPr bwMode="auto">
          <a:xfrm>
            <a:off x="8172450" y="18097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5</a:t>
            </a:r>
            <a:endParaRPr lang="en-US" altLang="en-US" sz="900" b="1"/>
          </a:p>
        </p:txBody>
      </p:sp>
      <p:sp>
        <p:nvSpPr>
          <p:cNvPr id="7573" name="Rectangle 405"/>
          <p:cNvSpPr>
            <a:spLocks noChangeArrowheads="1"/>
          </p:cNvSpPr>
          <p:nvPr/>
        </p:nvSpPr>
        <p:spPr bwMode="auto">
          <a:xfrm>
            <a:off x="7812088" y="18097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4</a:t>
            </a:r>
            <a:endParaRPr lang="en-US" altLang="en-US" sz="900"/>
          </a:p>
        </p:txBody>
      </p:sp>
      <p:sp>
        <p:nvSpPr>
          <p:cNvPr id="7574" name="Rectangle 406"/>
          <p:cNvSpPr>
            <a:spLocks noChangeArrowheads="1"/>
          </p:cNvSpPr>
          <p:nvPr/>
        </p:nvSpPr>
        <p:spPr bwMode="auto">
          <a:xfrm>
            <a:off x="7453313" y="18097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7575" name="Rectangle 407"/>
          <p:cNvSpPr>
            <a:spLocks noChangeArrowheads="1"/>
          </p:cNvSpPr>
          <p:nvPr/>
        </p:nvSpPr>
        <p:spPr bwMode="auto">
          <a:xfrm>
            <a:off x="7092950" y="18097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7576" name="Rectangle 408"/>
          <p:cNvSpPr>
            <a:spLocks noChangeArrowheads="1"/>
          </p:cNvSpPr>
          <p:nvPr/>
        </p:nvSpPr>
        <p:spPr bwMode="auto">
          <a:xfrm>
            <a:off x="6732588" y="18097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7577" name="Rectangle 409"/>
          <p:cNvSpPr>
            <a:spLocks noChangeArrowheads="1"/>
          </p:cNvSpPr>
          <p:nvPr/>
        </p:nvSpPr>
        <p:spPr bwMode="auto">
          <a:xfrm>
            <a:off x="6372225" y="18097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7578" name="Rectangle 410"/>
          <p:cNvSpPr>
            <a:spLocks noChangeArrowheads="1"/>
          </p:cNvSpPr>
          <p:nvPr/>
        </p:nvSpPr>
        <p:spPr bwMode="auto">
          <a:xfrm>
            <a:off x="5472113" y="18097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b="1"/>
          </a:p>
        </p:txBody>
      </p:sp>
      <p:sp>
        <p:nvSpPr>
          <p:cNvPr id="7579" name="Rectangle 411"/>
          <p:cNvSpPr>
            <a:spLocks noChangeArrowheads="1"/>
          </p:cNvSpPr>
          <p:nvPr/>
        </p:nvSpPr>
        <p:spPr bwMode="auto">
          <a:xfrm>
            <a:off x="5111750" y="18097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b="1"/>
          </a:p>
        </p:txBody>
      </p:sp>
      <p:sp>
        <p:nvSpPr>
          <p:cNvPr id="7580" name="Rectangle 412"/>
          <p:cNvSpPr>
            <a:spLocks noChangeArrowheads="1"/>
          </p:cNvSpPr>
          <p:nvPr/>
        </p:nvSpPr>
        <p:spPr bwMode="auto">
          <a:xfrm>
            <a:off x="4751388" y="18097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7581" name="Rectangle 413"/>
          <p:cNvSpPr>
            <a:spLocks noChangeArrowheads="1"/>
          </p:cNvSpPr>
          <p:nvPr/>
        </p:nvSpPr>
        <p:spPr bwMode="auto">
          <a:xfrm>
            <a:off x="4391025" y="18097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7582" name="Rectangle 414"/>
          <p:cNvSpPr>
            <a:spLocks noChangeArrowheads="1"/>
          </p:cNvSpPr>
          <p:nvPr/>
        </p:nvSpPr>
        <p:spPr bwMode="auto">
          <a:xfrm>
            <a:off x="4032250" y="18097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7583" name="Rectangle 415"/>
          <p:cNvSpPr>
            <a:spLocks noChangeArrowheads="1"/>
          </p:cNvSpPr>
          <p:nvPr/>
        </p:nvSpPr>
        <p:spPr bwMode="auto">
          <a:xfrm>
            <a:off x="3671888" y="18097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7584" name="Rectangle 416"/>
          <p:cNvSpPr>
            <a:spLocks noChangeArrowheads="1"/>
          </p:cNvSpPr>
          <p:nvPr/>
        </p:nvSpPr>
        <p:spPr bwMode="auto">
          <a:xfrm>
            <a:off x="3311525" y="18097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7585" name="Rectangle 417"/>
          <p:cNvSpPr>
            <a:spLocks noChangeArrowheads="1"/>
          </p:cNvSpPr>
          <p:nvPr/>
        </p:nvSpPr>
        <p:spPr bwMode="auto">
          <a:xfrm>
            <a:off x="8532813" y="16303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30</a:t>
            </a:r>
            <a:endParaRPr lang="en-US" altLang="en-US" sz="900" b="1"/>
          </a:p>
        </p:txBody>
      </p:sp>
      <p:sp>
        <p:nvSpPr>
          <p:cNvPr id="7586" name="Rectangle 418"/>
          <p:cNvSpPr>
            <a:spLocks noChangeArrowheads="1"/>
          </p:cNvSpPr>
          <p:nvPr/>
        </p:nvSpPr>
        <p:spPr bwMode="auto">
          <a:xfrm>
            <a:off x="8172450" y="16303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29</a:t>
            </a:r>
            <a:endParaRPr lang="en-US" altLang="en-US" sz="900" b="1"/>
          </a:p>
        </p:txBody>
      </p:sp>
      <p:sp>
        <p:nvSpPr>
          <p:cNvPr id="7587" name="Rectangle 419"/>
          <p:cNvSpPr>
            <a:spLocks noChangeArrowheads="1"/>
          </p:cNvSpPr>
          <p:nvPr/>
        </p:nvSpPr>
        <p:spPr bwMode="auto">
          <a:xfrm>
            <a:off x="7812088" y="16303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7588" name="Rectangle 420"/>
          <p:cNvSpPr>
            <a:spLocks noChangeArrowheads="1"/>
          </p:cNvSpPr>
          <p:nvPr/>
        </p:nvSpPr>
        <p:spPr bwMode="auto">
          <a:xfrm>
            <a:off x="7453313" y="16303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7589" name="Rectangle 421"/>
          <p:cNvSpPr>
            <a:spLocks noChangeArrowheads="1"/>
          </p:cNvSpPr>
          <p:nvPr/>
        </p:nvSpPr>
        <p:spPr bwMode="auto">
          <a:xfrm>
            <a:off x="7092950" y="16303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7590" name="Rectangle 422"/>
          <p:cNvSpPr>
            <a:spLocks noChangeArrowheads="1"/>
          </p:cNvSpPr>
          <p:nvPr/>
        </p:nvSpPr>
        <p:spPr bwMode="auto">
          <a:xfrm>
            <a:off x="6732588" y="16303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7591" name="Rectangle 423"/>
          <p:cNvSpPr>
            <a:spLocks noChangeArrowheads="1"/>
          </p:cNvSpPr>
          <p:nvPr/>
        </p:nvSpPr>
        <p:spPr bwMode="auto">
          <a:xfrm>
            <a:off x="6372225" y="16303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7592" name="Rectangle 424"/>
          <p:cNvSpPr>
            <a:spLocks noChangeArrowheads="1"/>
          </p:cNvSpPr>
          <p:nvPr/>
        </p:nvSpPr>
        <p:spPr bwMode="auto">
          <a:xfrm>
            <a:off x="5472113" y="16303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2</a:t>
            </a:r>
            <a:endParaRPr lang="en-US" altLang="en-US" sz="900" b="1"/>
          </a:p>
        </p:txBody>
      </p:sp>
      <p:sp>
        <p:nvSpPr>
          <p:cNvPr id="7593" name="Rectangle 425"/>
          <p:cNvSpPr>
            <a:spLocks noChangeArrowheads="1"/>
          </p:cNvSpPr>
          <p:nvPr/>
        </p:nvSpPr>
        <p:spPr bwMode="auto">
          <a:xfrm>
            <a:off x="5111750" y="16303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1</a:t>
            </a:r>
            <a:endParaRPr lang="en-US" altLang="en-US" sz="900" b="1"/>
          </a:p>
        </p:txBody>
      </p:sp>
      <p:sp>
        <p:nvSpPr>
          <p:cNvPr id="7594" name="Rectangle 426"/>
          <p:cNvSpPr>
            <a:spLocks noChangeArrowheads="1"/>
          </p:cNvSpPr>
          <p:nvPr/>
        </p:nvSpPr>
        <p:spPr bwMode="auto">
          <a:xfrm>
            <a:off x="4751388" y="16303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7595" name="Rectangle 427"/>
          <p:cNvSpPr>
            <a:spLocks noChangeArrowheads="1"/>
          </p:cNvSpPr>
          <p:nvPr/>
        </p:nvSpPr>
        <p:spPr bwMode="auto">
          <a:xfrm>
            <a:off x="4391025" y="16303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7596" name="Rectangle 428"/>
          <p:cNvSpPr>
            <a:spLocks noChangeArrowheads="1"/>
          </p:cNvSpPr>
          <p:nvPr/>
        </p:nvSpPr>
        <p:spPr bwMode="auto">
          <a:xfrm>
            <a:off x="4032250" y="16303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7597" name="Rectangle 429"/>
          <p:cNvSpPr>
            <a:spLocks noChangeArrowheads="1"/>
          </p:cNvSpPr>
          <p:nvPr/>
        </p:nvSpPr>
        <p:spPr bwMode="auto">
          <a:xfrm>
            <a:off x="3671888" y="16303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7598" name="Rectangle 430"/>
          <p:cNvSpPr>
            <a:spLocks noChangeArrowheads="1"/>
          </p:cNvSpPr>
          <p:nvPr/>
        </p:nvSpPr>
        <p:spPr bwMode="auto">
          <a:xfrm>
            <a:off x="3311525" y="16303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7599" name="Rectangle 431"/>
          <p:cNvSpPr>
            <a:spLocks noChangeArrowheads="1"/>
          </p:cNvSpPr>
          <p:nvPr/>
        </p:nvSpPr>
        <p:spPr bwMode="auto">
          <a:xfrm>
            <a:off x="2411413" y="16271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3</a:t>
            </a:r>
            <a:endParaRPr lang="en-US" altLang="en-US" sz="900" b="1"/>
          </a:p>
        </p:txBody>
      </p:sp>
      <p:sp>
        <p:nvSpPr>
          <p:cNvPr id="7600" name="Rectangle 432"/>
          <p:cNvSpPr>
            <a:spLocks noChangeArrowheads="1"/>
          </p:cNvSpPr>
          <p:nvPr/>
        </p:nvSpPr>
        <p:spPr bwMode="auto">
          <a:xfrm>
            <a:off x="2051050" y="16271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2</a:t>
            </a:r>
            <a:endParaRPr lang="en-US" altLang="en-US" sz="900" b="1"/>
          </a:p>
        </p:txBody>
      </p:sp>
      <p:sp>
        <p:nvSpPr>
          <p:cNvPr id="7601" name="Rectangle 433"/>
          <p:cNvSpPr>
            <a:spLocks noChangeArrowheads="1"/>
          </p:cNvSpPr>
          <p:nvPr/>
        </p:nvSpPr>
        <p:spPr bwMode="auto">
          <a:xfrm>
            <a:off x="1690688" y="16271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7602" name="Rectangle 434"/>
          <p:cNvSpPr>
            <a:spLocks noChangeArrowheads="1"/>
          </p:cNvSpPr>
          <p:nvPr/>
        </p:nvSpPr>
        <p:spPr bwMode="auto">
          <a:xfrm>
            <a:off x="1331913" y="16271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7603" name="Rectangle 435"/>
          <p:cNvSpPr>
            <a:spLocks noChangeArrowheads="1"/>
          </p:cNvSpPr>
          <p:nvPr/>
        </p:nvSpPr>
        <p:spPr bwMode="auto">
          <a:xfrm>
            <a:off x="971550" y="16271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7604" name="Rectangle 436"/>
          <p:cNvSpPr>
            <a:spLocks noChangeArrowheads="1"/>
          </p:cNvSpPr>
          <p:nvPr/>
        </p:nvSpPr>
        <p:spPr bwMode="auto">
          <a:xfrm>
            <a:off x="611188" y="16271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7605" name="Rectangle 437"/>
          <p:cNvSpPr>
            <a:spLocks noChangeArrowheads="1"/>
          </p:cNvSpPr>
          <p:nvPr/>
        </p:nvSpPr>
        <p:spPr bwMode="auto">
          <a:xfrm>
            <a:off x="250825" y="16271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7606" name="Rectangle 438"/>
          <p:cNvSpPr>
            <a:spLocks noChangeArrowheads="1"/>
          </p:cNvSpPr>
          <p:nvPr/>
        </p:nvSpPr>
        <p:spPr bwMode="auto">
          <a:xfrm>
            <a:off x="8532813" y="1449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23</a:t>
            </a:r>
            <a:endParaRPr lang="en-US" altLang="en-US" sz="900" b="1"/>
          </a:p>
        </p:txBody>
      </p:sp>
      <p:sp>
        <p:nvSpPr>
          <p:cNvPr id="7607" name="Rectangle 439"/>
          <p:cNvSpPr>
            <a:spLocks noChangeArrowheads="1"/>
          </p:cNvSpPr>
          <p:nvPr/>
        </p:nvSpPr>
        <p:spPr bwMode="auto">
          <a:xfrm>
            <a:off x="8172450" y="1449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22</a:t>
            </a:r>
            <a:endParaRPr lang="en-US" altLang="en-US" sz="900" b="1"/>
          </a:p>
        </p:txBody>
      </p:sp>
      <p:sp>
        <p:nvSpPr>
          <p:cNvPr id="7608" name="Rectangle 440"/>
          <p:cNvSpPr>
            <a:spLocks noChangeArrowheads="1"/>
          </p:cNvSpPr>
          <p:nvPr/>
        </p:nvSpPr>
        <p:spPr bwMode="auto">
          <a:xfrm>
            <a:off x="7812088" y="1449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7609" name="Rectangle 441"/>
          <p:cNvSpPr>
            <a:spLocks noChangeArrowheads="1"/>
          </p:cNvSpPr>
          <p:nvPr/>
        </p:nvSpPr>
        <p:spPr bwMode="auto">
          <a:xfrm>
            <a:off x="7453313" y="1449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7610" name="Rectangle 442"/>
          <p:cNvSpPr>
            <a:spLocks noChangeArrowheads="1"/>
          </p:cNvSpPr>
          <p:nvPr/>
        </p:nvSpPr>
        <p:spPr bwMode="auto">
          <a:xfrm>
            <a:off x="7092950" y="1449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7611" name="Rectangle 443"/>
          <p:cNvSpPr>
            <a:spLocks noChangeArrowheads="1"/>
          </p:cNvSpPr>
          <p:nvPr/>
        </p:nvSpPr>
        <p:spPr bwMode="auto">
          <a:xfrm>
            <a:off x="6732588" y="1449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7612" name="Rectangle 444"/>
          <p:cNvSpPr>
            <a:spLocks noChangeArrowheads="1"/>
          </p:cNvSpPr>
          <p:nvPr/>
        </p:nvSpPr>
        <p:spPr bwMode="auto">
          <a:xfrm>
            <a:off x="6372225" y="1449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7613" name="Rectangle 445"/>
          <p:cNvSpPr>
            <a:spLocks noChangeArrowheads="1"/>
          </p:cNvSpPr>
          <p:nvPr/>
        </p:nvSpPr>
        <p:spPr bwMode="auto">
          <a:xfrm>
            <a:off x="5472113" y="1449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24</a:t>
            </a:r>
            <a:endParaRPr lang="en-US" altLang="en-US" sz="900" b="1"/>
          </a:p>
        </p:txBody>
      </p:sp>
      <p:sp>
        <p:nvSpPr>
          <p:cNvPr id="7614" name="Rectangle 446"/>
          <p:cNvSpPr>
            <a:spLocks noChangeArrowheads="1"/>
          </p:cNvSpPr>
          <p:nvPr/>
        </p:nvSpPr>
        <p:spPr bwMode="auto">
          <a:xfrm>
            <a:off x="5111750" y="1449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23</a:t>
            </a:r>
            <a:endParaRPr lang="en-US" altLang="en-US" sz="900" b="1"/>
          </a:p>
        </p:txBody>
      </p:sp>
      <p:sp>
        <p:nvSpPr>
          <p:cNvPr id="7615" name="Rectangle 447"/>
          <p:cNvSpPr>
            <a:spLocks noChangeArrowheads="1"/>
          </p:cNvSpPr>
          <p:nvPr/>
        </p:nvSpPr>
        <p:spPr bwMode="auto">
          <a:xfrm>
            <a:off x="4751388" y="1449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7616" name="Rectangle 448"/>
          <p:cNvSpPr>
            <a:spLocks noChangeArrowheads="1"/>
          </p:cNvSpPr>
          <p:nvPr/>
        </p:nvSpPr>
        <p:spPr bwMode="auto">
          <a:xfrm>
            <a:off x="4391025" y="1449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7617" name="Rectangle 449"/>
          <p:cNvSpPr>
            <a:spLocks noChangeArrowheads="1"/>
          </p:cNvSpPr>
          <p:nvPr/>
        </p:nvSpPr>
        <p:spPr bwMode="auto">
          <a:xfrm>
            <a:off x="4032250" y="1449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7618" name="Rectangle 450"/>
          <p:cNvSpPr>
            <a:spLocks noChangeArrowheads="1"/>
          </p:cNvSpPr>
          <p:nvPr/>
        </p:nvSpPr>
        <p:spPr bwMode="auto">
          <a:xfrm>
            <a:off x="3671888" y="1449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7619" name="Rectangle 451"/>
          <p:cNvSpPr>
            <a:spLocks noChangeArrowheads="1"/>
          </p:cNvSpPr>
          <p:nvPr/>
        </p:nvSpPr>
        <p:spPr bwMode="auto">
          <a:xfrm>
            <a:off x="3311525" y="1449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7620" name="Rectangle 452"/>
          <p:cNvSpPr>
            <a:spLocks noChangeArrowheads="1"/>
          </p:cNvSpPr>
          <p:nvPr/>
        </p:nvSpPr>
        <p:spPr bwMode="auto">
          <a:xfrm>
            <a:off x="2411413" y="14478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27</a:t>
            </a:r>
            <a:endParaRPr lang="en-US" altLang="en-US" sz="900" b="1"/>
          </a:p>
        </p:txBody>
      </p:sp>
      <p:sp>
        <p:nvSpPr>
          <p:cNvPr id="7621" name="Rectangle 453"/>
          <p:cNvSpPr>
            <a:spLocks noChangeArrowheads="1"/>
          </p:cNvSpPr>
          <p:nvPr/>
        </p:nvSpPr>
        <p:spPr bwMode="auto">
          <a:xfrm>
            <a:off x="2051050" y="14478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26</a:t>
            </a:r>
            <a:endParaRPr lang="en-US" altLang="en-US" sz="900" b="1"/>
          </a:p>
        </p:txBody>
      </p:sp>
      <p:sp>
        <p:nvSpPr>
          <p:cNvPr id="7622" name="Rectangle 454"/>
          <p:cNvSpPr>
            <a:spLocks noChangeArrowheads="1"/>
          </p:cNvSpPr>
          <p:nvPr/>
        </p:nvSpPr>
        <p:spPr bwMode="auto">
          <a:xfrm>
            <a:off x="1690688" y="14478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7623" name="Rectangle 455"/>
          <p:cNvSpPr>
            <a:spLocks noChangeArrowheads="1"/>
          </p:cNvSpPr>
          <p:nvPr/>
        </p:nvSpPr>
        <p:spPr bwMode="auto">
          <a:xfrm>
            <a:off x="1331913" y="14478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7624" name="Rectangle 456"/>
          <p:cNvSpPr>
            <a:spLocks noChangeArrowheads="1"/>
          </p:cNvSpPr>
          <p:nvPr/>
        </p:nvSpPr>
        <p:spPr bwMode="auto">
          <a:xfrm>
            <a:off x="971550" y="14478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7625" name="Rectangle 457"/>
          <p:cNvSpPr>
            <a:spLocks noChangeArrowheads="1"/>
          </p:cNvSpPr>
          <p:nvPr/>
        </p:nvSpPr>
        <p:spPr bwMode="auto">
          <a:xfrm>
            <a:off x="611188" y="14478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7626" name="Rectangle 458"/>
          <p:cNvSpPr>
            <a:spLocks noChangeArrowheads="1"/>
          </p:cNvSpPr>
          <p:nvPr/>
        </p:nvSpPr>
        <p:spPr bwMode="auto">
          <a:xfrm>
            <a:off x="250825" y="14478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7627" name="Rectangle 459"/>
          <p:cNvSpPr>
            <a:spLocks noChangeArrowheads="1"/>
          </p:cNvSpPr>
          <p:nvPr/>
        </p:nvSpPr>
        <p:spPr bwMode="auto">
          <a:xfrm>
            <a:off x="8532813" y="12700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16</a:t>
            </a:r>
            <a:endParaRPr lang="en-US" altLang="en-US" sz="900" b="1"/>
          </a:p>
        </p:txBody>
      </p:sp>
      <p:sp>
        <p:nvSpPr>
          <p:cNvPr id="7628" name="Rectangle 460"/>
          <p:cNvSpPr>
            <a:spLocks noChangeArrowheads="1"/>
          </p:cNvSpPr>
          <p:nvPr/>
        </p:nvSpPr>
        <p:spPr bwMode="auto">
          <a:xfrm>
            <a:off x="8172450" y="12700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15</a:t>
            </a:r>
            <a:endParaRPr lang="en-US" altLang="en-US" sz="900" b="1"/>
          </a:p>
        </p:txBody>
      </p:sp>
      <p:sp>
        <p:nvSpPr>
          <p:cNvPr id="7629" name="Rectangle 461"/>
          <p:cNvSpPr>
            <a:spLocks noChangeArrowheads="1"/>
          </p:cNvSpPr>
          <p:nvPr/>
        </p:nvSpPr>
        <p:spPr bwMode="auto">
          <a:xfrm>
            <a:off x="7812088" y="12700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7630" name="Rectangle 462"/>
          <p:cNvSpPr>
            <a:spLocks noChangeArrowheads="1"/>
          </p:cNvSpPr>
          <p:nvPr/>
        </p:nvSpPr>
        <p:spPr bwMode="auto">
          <a:xfrm>
            <a:off x="7453313" y="12700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7631" name="Rectangle 463"/>
          <p:cNvSpPr>
            <a:spLocks noChangeArrowheads="1"/>
          </p:cNvSpPr>
          <p:nvPr/>
        </p:nvSpPr>
        <p:spPr bwMode="auto">
          <a:xfrm>
            <a:off x="7092950" y="12700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7632" name="Rectangle 464"/>
          <p:cNvSpPr>
            <a:spLocks noChangeArrowheads="1"/>
          </p:cNvSpPr>
          <p:nvPr/>
        </p:nvSpPr>
        <p:spPr bwMode="auto">
          <a:xfrm>
            <a:off x="6732588" y="12700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7633" name="Rectangle 465"/>
          <p:cNvSpPr>
            <a:spLocks noChangeArrowheads="1"/>
          </p:cNvSpPr>
          <p:nvPr/>
        </p:nvSpPr>
        <p:spPr bwMode="auto">
          <a:xfrm>
            <a:off x="6372225" y="12700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7634" name="Rectangle 466"/>
          <p:cNvSpPr>
            <a:spLocks noChangeArrowheads="1"/>
          </p:cNvSpPr>
          <p:nvPr/>
        </p:nvSpPr>
        <p:spPr bwMode="auto">
          <a:xfrm>
            <a:off x="5472113" y="12700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17</a:t>
            </a:r>
            <a:endParaRPr lang="en-US" altLang="en-US" sz="900" b="1"/>
          </a:p>
        </p:txBody>
      </p:sp>
      <p:sp>
        <p:nvSpPr>
          <p:cNvPr id="7635" name="Rectangle 467"/>
          <p:cNvSpPr>
            <a:spLocks noChangeArrowheads="1"/>
          </p:cNvSpPr>
          <p:nvPr/>
        </p:nvSpPr>
        <p:spPr bwMode="auto">
          <a:xfrm>
            <a:off x="5111750" y="12700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16</a:t>
            </a:r>
            <a:endParaRPr lang="en-US" altLang="en-US" sz="900" b="1"/>
          </a:p>
        </p:txBody>
      </p:sp>
      <p:sp>
        <p:nvSpPr>
          <p:cNvPr id="7636" name="Rectangle 468"/>
          <p:cNvSpPr>
            <a:spLocks noChangeArrowheads="1"/>
          </p:cNvSpPr>
          <p:nvPr/>
        </p:nvSpPr>
        <p:spPr bwMode="auto">
          <a:xfrm>
            <a:off x="4751388" y="12700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7637" name="Rectangle 469"/>
          <p:cNvSpPr>
            <a:spLocks noChangeArrowheads="1"/>
          </p:cNvSpPr>
          <p:nvPr/>
        </p:nvSpPr>
        <p:spPr bwMode="auto">
          <a:xfrm>
            <a:off x="4391025" y="12700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7638" name="Rectangle 470"/>
          <p:cNvSpPr>
            <a:spLocks noChangeArrowheads="1"/>
          </p:cNvSpPr>
          <p:nvPr/>
        </p:nvSpPr>
        <p:spPr bwMode="auto">
          <a:xfrm>
            <a:off x="4032250" y="12700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7639" name="Rectangle 471"/>
          <p:cNvSpPr>
            <a:spLocks noChangeArrowheads="1"/>
          </p:cNvSpPr>
          <p:nvPr/>
        </p:nvSpPr>
        <p:spPr bwMode="auto">
          <a:xfrm>
            <a:off x="3671888" y="12700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7640" name="Rectangle 472"/>
          <p:cNvSpPr>
            <a:spLocks noChangeArrowheads="1"/>
          </p:cNvSpPr>
          <p:nvPr/>
        </p:nvSpPr>
        <p:spPr bwMode="auto">
          <a:xfrm>
            <a:off x="3311525" y="12700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7641" name="Rectangle 473"/>
          <p:cNvSpPr>
            <a:spLocks noChangeArrowheads="1"/>
          </p:cNvSpPr>
          <p:nvPr/>
        </p:nvSpPr>
        <p:spPr bwMode="auto">
          <a:xfrm>
            <a:off x="2411413" y="126841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20</a:t>
            </a:r>
            <a:endParaRPr lang="en-US" altLang="en-US" sz="900" b="1"/>
          </a:p>
        </p:txBody>
      </p:sp>
      <p:sp>
        <p:nvSpPr>
          <p:cNvPr id="7642" name="Rectangle 474"/>
          <p:cNvSpPr>
            <a:spLocks noChangeArrowheads="1"/>
          </p:cNvSpPr>
          <p:nvPr/>
        </p:nvSpPr>
        <p:spPr bwMode="auto">
          <a:xfrm>
            <a:off x="2051050" y="126841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19</a:t>
            </a:r>
            <a:endParaRPr lang="en-US" altLang="en-US" sz="900" b="1"/>
          </a:p>
        </p:txBody>
      </p:sp>
      <p:sp>
        <p:nvSpPr>
          <p:cNvPr id="7643" name="Rectangle 475"/>
          <p:cNvSpPr>
            <a:spLocks noChangeArrowheads="1"/>
          </p:cNvSpPr>
          <p:nvPr/>
        </p:nvSpPr>
        <p:spPr bwMode="auto">
          <a:xfrm>
            <a:off x="1690688" y="126841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7644" name="Rectangle 476"/>
          <p:cNvSpPr>
            <a:spLocks noChangeArrowheads="1"/>
          </p:cNvSpPr>
          <p:nvPr/>
        </p:nvSpPr>
        <p:spPr bwMode="auto">
          <a:xfrm>
            <a:off x="1331913" y="126841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7645" name="Rectangle 477"/>
          <p:cNvSpPr>
            <a:spLocks noChangeArrowheads="1"/>
          </p:cNvSpPr>
          <p:nvPr/>
        </p:nvSpPr>
        <p:spPr bwMode="auto">
          <a:xfrm>
            <a:off x="971550" y="126841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7646" name="Rectangle 478"/>
          <p:cNvSpPr>
            <a:spLocks noChangeArrowheads="1"/>
          </p:cNvSpPr>
          <p:nvPr/>
        </p:nvSpPr>
        <p:spPr bwMode="auto">
          <a:xfrm>
            <a:off x="611188" y="126841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7647" name="Rectangle 479"/>
          <p:cNvSpPr>
            <a:spLocks noChangeArrowheads="1"/>
          </p:cNvSpPr>
          <p:nvPr/>
        </p:nvSpPr>
        <p:spPr bwMode="auto">
          <a:xfrm>
            <a:off x="250825" y="126841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7648" name="Rectangle 480"/>
          <p:cNvSpPr>
            <a:spLocks noChangeArrowheads="1"/>
          </p:cNvSpPr>
          <p:nvPr/>
        </p:nvSpPr>
        <p:spPr bwMode="auto">
          <a:xfrm>
            <a:off x="8532813" y="10890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9</a:t>
            </a:r>
            <a:endParaRPr lang="en-US" altLang="en-US" sz="900" b="1"/>
          </a:p>
        </p:txBody>
      </p:sp>
      <p:sp>
        <p:nvSpPr>
          <p:cNvPr id="7649" name="Rectangle 481"/>
          <p:cNvSpPr>
            <a:spLocks noChangeArrowheads="1"/>
          </p:cNvSpPr>
          <p:nvPr/>
        </p:nvSpPr>
        <p:spPr bwMode="auto">
          <a:xfrm>
            <a:off x="8172450" y="10890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8</a:t>
            </a:r>
            <a:endParaRPr lang="en-US" altLang="en-US" sz="900" b="1"/>
          </a:p>
        </p:txBody>
      </p:sp>
      <p:sp>
        <p:nvSpPr>
          <p:cNvPr id="7650" name="Rectangle 482"/>
          <p:cNvSpPr>
            <a:spLocks noChangeArrowheads="1"/>
          </p:cNvSpPr>
          <p:nvPr/>
        </p:nvSpPr>
        <p:spPr bwMode="auto">
          <a:xfrm>
            <a:off x="7812088" y="10890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7651" name="Rectangle 483"/>
          <p:cNvSpPr>
            <a:spLocks noChangeArrowheads="1"/>
          </p:cNvSpPr>
          <p:nvPr/>
        </p:nvSpPr>
        <p:spPr bwMode="auto">
          <a:xfrm>
            <a:off x="7453313" y="10890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7652" name="Rectangle 484"/>
          <p:cNvSpPr>
            <a:spLocks noChangeArrowheads="1"/>
          </p:cNvSpPr>
          <p:nvPr/>
        </p:nvSpPr>
        <p:spPr bwMode="auto">
          <a:xfrm>
            <a:off x="7092950" y="10890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7653" name="Rectangle 485"/>
          <p:cNvSpPr>
            <a:spLocks noChangeArrowheads="1"/>
          </p:cNvSpPr>
          <p:nvPr/>
        </p:nvSpPr>
        <p:spPr bwMode="auto">
          <a:xfrm>
            <a:off x="6732588" y="10890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7654" name="Rectangle 486"/>
          <p:cNvSpPr>
            <a:spLocks noChangeArrowheads="1"/>
          </p:cNvSpPr>
          <p:nvPr/>
        </p:nvSpPr>
        <p:spPr bwMode="auto">
          <a:xfrm>
            <a:off x="6372225" y="10890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7655" name="Rectangle 487"/>
          <p:cNvSpPr>
            <a:spLocks noChangeArrowheads="1"/>
          </p:cNvSpPr>
          <p:nvPr/>
        </p:nvSpPr>
        <p:spPr bwMode="auto">
          <a:xfrm>
            <a:off x="5472113" y="10890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10</a:t>
            </a:r>
            <a:endParaRPr lang="en-US" altLang="en-US" sz="900" b="1"/>
          </a:p>
        </p:txBody>
      </p:sp>
      <p:sp>
        <p:nvSpPr>
          <p:cNvPr id="7656" name="Rectangle 488"/>
          <p:cNvSpPr>
            <a:spLocks noChangeArrowheads="1"/>
          </p:cNvSpPr>
          <p:nvPr/>
        </p:nvSpPr>
        <p:spPr bwMode="auto">
          <a:xfrm>
            <a:off x="5111750" y="10890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9</a:t>
            </a:r>
            <a:endParaRPr lang="en-US" altLang="en-US" sz="900" b="1"/>
          </a:p>
        </p:txBody>
      </p:sp>
      <p:sp>
        <p:nvSpPr>
          <p:cNvPr id="7657" name="Rectangle 489"/>
          <p:cNvSpPr>
            <a:spLocks noChangeArrowheads="1"/>
          </p:cNvSpPr>
          <p:nvPr/>
        </p:nvSpPr>
        <p:spPr bwMode="auto">
          <a:xfrm>
            <a:off x="4751388" y="10890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7658" name="Rectangle 490"/>
          <p:cNvSpPr>
            <a:spLocks noChangeArrowheads="1"/>
          </p:cNvSpPr>
          <p:nvPr/>
        </p:nvSpPr>
        <p:spPr bwMode="auto">
          <a:xfrm>
            <a:off x="4391025" y="10890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7659" name="Rectangle 491"/>
          <p:cNvSpPr>
            <a:spLocks noChangeArrowheads="1"/>
          </p:cNvSpPr>
          <p:nvPr/>
        </p:nvSpPr>
        <p:spPr bwMode="auto">
          <a:xfrm>
            <a:off x="4032250" y="10890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7660" name="Rectangle 492"/>
          <p:cNvSpPr>
            <a:spLocks noChangeArrowheads="1"/>
          </p:cNvSpPr>
          <p:nvPr/>
        </p:nvSpPr>
        <p:spPr bwMode="auto">
          <a:xfrm>
            <a:off x="3671888" y="10890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7661" name="Rectangle 493"/>
          <p:cNvSpPr>
            <a:spLocks noChangeArrowheads="1"/>
          </p:cNvSpPr>
          <p:nvPr/>
        </p:nvSpPr>
        <p:spPr bwMode="auto">
          <a:xfrm>
            <a:off x="3311525" y="10890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7662" name="Rectangle 494"/>
          <p:cNvSpPr>
            <a:spLocks noChangeArrowheads="1"/>
          </p:cNvSpPr>
          <p:nvPr/>
        </p:nvSpPr>
        <p:spPr bwMode="auto">
          <a:xfrm>
            <a:off x="2411413" y="10890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13</a:t>
            </a:r>
            <a:endParaRPr lang="en-US" altLang="en-US" sz="900" b="1"/>
          </a:p>
        </p:txBody>
      </p:sp>
      <p:sp>
        <p:nvSpPr>
          <p:cNvPr id="7663" name="Rectangle 495"/>
          <p:cNvSpPr>
            <a:spLocks noChangeArrowheads="1"/>
          </p:cNvSpPr>
          <p:nvPr/>
        </p:nvSpPr>
        <p:spPr bwMode="auto">
          <a:xfrm>
            <a:off x="2051050" y="10890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12</a:t>
            </a:r>
            <a:endParaRPr lang="en-US" altLang="en-US" sz="900" b="1"/>
          </a:p>
        </p:txBody>
      </p:sp>
      <p:sp>
        <p:nvSpPr>
          <p:cNvPr id="7664" name="Rectangle 496"/>
          <p:cNvSpPr>
            <a:spLocks noChangeArrowheads="1"/>
          </p:cNvSpPr>
          <p:nvPr/>
        </p:nvSpPr>
        <p:spPr bwMode="auto">
          <a:xfrm>
            <a:off x="1690688" y="10890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7665" name="Rectangle 497"/>
          <p:cNvSpPr>
            <a:spLocks noChangeArrowheads="1"/>
          </p:cNvSpPr>
          <p:nvPr/>
        </p:nvSpPr>
        <p:spPr bwMode="auto">
          <a:xfrm>
            <a:off x="1331913" y="10890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7666" name="Rectangle 498"/>
          <p:cNvSpPr>
            <a:spLocks noChangeArrowheads="1"/>
          </p:cNvSpPr>
          <p:nvPr/>
        </p:nvSpPr>
        <p:spPr bwMode="auto">
          <a:xfrm>
            <a:off x="971550" y="10890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7667" name="Rectangle 499"/>
          <p:cNvSpPr>
            <a:spLocks noChangeArrowheads="1"/>
          </p:cNvSpPr>
          <p:nvPr/>
        </p:nvSpPr>
        <p:spPr bwMode="auto">
          <a:xfrm>
            <a:off x="611188" y="10890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7668" name="Rectangle 500"/>
          <p:cNvSpPr>
            <a:spLocks noChangeArrowheads="1"/>
          </p:cNvSpPr>
          <p:nvPr/>
        </p:nvSpPr>
        <p:spPr bwMode="auto">
          <a:xfrm>
            <a:off x="250825" y="10890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7669" name="Rectangle 501"/>
          <p:cNvSpPr>
            <a:spLocks noChangeArrowheads="1"/>
          </p:cNvSpPr>
          <p:nvPr/>
        </p:nvSpPr>
        <p:spPr bwMode="auto">
          <a:xfrm>
            <a:off x="8532813" y="9096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a:t>
            </a:r>
            <a:endParaRPr lang="en-US" altLang="en-US" sz="900" b="1"/>
          </a:p>
        </p:txBody>
      </p:sp>
      <p:sp>
        <p:nvSpPr>
          <p:cNvPr id="7670" name="Rectangle 502"/>
          <p:cNvSpPr>
            <a:spLocks noChangeArrowheads="1"/>
          </p:cNvSpPr>
          <p:nvPr/>
        </p:nvSpPr>
        <p:spPr bwMode="auto">
          <a:xfrm>
            <a:off x="8172450" y="9096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a:t>
            </a:r>
            <a:endParaRPr lang="en-US" altLang="en-US" sz="900" b="1"/>
          </a:p>
        </p:txBody>
      </p:sp>
      <p:sp>
        <p:nvSpPr>
          <p:cNvPr id="7671" name="Rectangle 503"/>
          <p:cNvSpPr>
            <a:spLocks noChangeArrowheads="1"/>
          </p:cNvSpPr>
          <p:nvPr/>
        </p:nvSpPr>
        <p:spPr bwMode="auto">
          <a:xfrm>
            <a:off x="7812088" y="9096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7672" name="Rectangle 504"/>
          <p:cNvSpPr>
            <a:spLocks noChangeArrowheads="1"/>
          </p:cNvSpPr>
          <p:nvPr/>
        </p:nvSpPr>
        <p:spPr bwMode="auto">
          <a:xfrm>
            <a:off x="7453313" y="9096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7673" name="Rectangle 505"/>
          <p:cNvSpPr>
            <a:spLocks noChangeArrowheads="1"/>
          </p:cNvSpPr>
          <p:nvPr/>
        </p:nvSpPr>
        <p:spPr bwMode="auto">
          <a:xfrm>
            <a:off x="7092950" y="9096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27</a:t>
            </a:r>
            <a:endParaRPr lang="en-US" altLang="en-US" sz="900"/>
          </a:p>
        </p:txBody>
      </p:sp>
      <p:sp>
        <p:nvSpPr>
          <p:cNvPr id="7674" name="Rectangle 506"/>
          <p:cNvSpPr>
            <a:spLocks noChangeArrowheads="1"/>
          </p:cNvSpPr>
          <p:nvPr/>
        </p:nvSpPr>
        <p:spPr bwMode="auto">
          <a:xfrm>
            <a:off x="6732588" y="9096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26</a:t>
            </a:r>
            <a:endParaRPr lang="en-US" altLang="en-US" sz="900"/>
          </a:p>
        </p:txBody>
      </p:sp>
      <p:sp>
        <p:nvSpPr>
          <p:cNvPr id="7675" name="Rectangle 507"/>
          <p:cNvSpPr>
            <a:spLocks noChangeArrowheads="1"/>
          </p:cNvSpPr>
          <p:nvPr/>
        </p:nvSpPr>
        <p:spPr bwMode="auto">
          <a:xfrm>
            <a:off x="6372225" y="9096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25</a:t>
            </a:r>
            <a:endParaRPr lang="en-US" altLang="en-US" sz="900"/>
          </a:p>
        </p:txBody>
      </p:sp>
      <p:sp>
        <p:nvSpPr>
          <p:cNvPr id="7676" name="Rectangle 508"/>
          <p:cNvSpPr>
            <a:spLocks noChangeArrowheads="1"/>
          </p:cNvSpPr>
          <p:nvPr/>
        </p:nvSpPr>
        <p:spPr bwMode="auto">
          <a:xfrm>
            <a:off x="5472113" y="9096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3</a:t>
            </a:r>
            <a:endParaRPr lang="en-US" altLang="en-US" sz="900" b="1"/>
          </a:p>
        </p:txBody>
      </p:sp>
      <p:sp>
        <p:nvSpPr>
          <p:cNvPr id="7677" name="Rectangle 509"/>
          <p:cNvSpPr>
            <a:spLocks noChangeArrowheads="1"/>
          </p:cNvSpPr>
          <p:nvPr/>
        </p:nvSpPr>
        <p:spPr bwMode="auto">
          <a:xfrm>
            <a:off x="5111750" y="9096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a:t>
            </a:r>
            <a:endParaRPr lang="en-US" altLang="en-US" sz="900" b="1"/>
          </a:p>
        </p:txBody>
      </p:sp>
      <p:sp>
        <p:nvSpPr>
          <p:cNvPr id="7678" name="Rectangle 510"/>
          <p:cNvSpPr>
            <a:spLocks noChangeArrowheads="1"/>
          </p:cNvSpPr>
          <p:nvPr/>
        </p:nvSpPr>
        <p:spPr bwMode="auto">
          <a:xfrm>
            <a:off x="4751388" y="9096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7679" name="Rectangle 511"/>
          <p:cNvSpPr>
            <a:spLocks noChangeArrowheads="1"/>
          </p:cNvSpPr>
          <p:nvPr/>
        </p:nvSpPr>
        <p:spPr bwMode="auto">
          <a:xfrm>
            <a:off x="4391025" y="9096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7680" name="Rectangle 512"/>
          <p:cNvSpPr>
            <a:spLocks noChangeArrowheads="1"/>
          </p:cNvSpPr>
          <p:nvPr/>
        </p:nvSpPr>
        <p:spPr bwMode="auto">
          <a:xfrm>
            <a:off x="4032250" y="9096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7681" name="Rectangle 513"/>
          <p:cNvSpPr>
            <a:spLocks noChangeArrowheads="1"/>
          </p:cNvSpPr>
          <p:nvPr/>
        </p:nvSpPr>
        <p:spPr bwMode="auto">
          <a:xfrm>
            <a:off x="3671888" y="9096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7682" name="Rectangle 514"/>
          <p:cNvSpPr>
            <a:spLocks noChangeArrowheads="1"/>
          </p:cNvSpPr>
          <p:nvPr/>
        </p:nvSpPr>
        <p:spPr bwMode="auto">
          <a:xfrm>
            <a:off x="3311525" y="9096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7683" name="Rectangle 515"/>
          <p:cNvSpPr>
            <a:spLocks noChangeArrowheads="1"/>
          </p:cNvSpPr>
          <p:nvPr/>
        </p:nvSpPr>
        <p:spPr bwMode="auto">
          <a:xfrm>
            <a:off x="2411413" y="9096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6</a:t>
            </a:r>
            <a:endParaRPr lang="en-US" altLang="en-US" sz="900" b="1"/>
          </a:p>
        </p:txBody>
      </p:sp>
      <p:sp>
        <p:nvSpPr>
          <p:cNvPr id="7684" name="Rectangle 516"/>
          <p:cNvSpPr>
            <a:spLocks noChangeArrowheads="1"/>
          </p:cNvSpPr>
          <p:nvPr/>
        </p:nvSpPr>
        <p:spPr bwMode="auto">
          <a:xfrm>
            <a:off x="2051050" y="9096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5</a:t>
            </a:r>
            <a:endParaRPr lang="en-US" altLang="en-US" sz="900" b="1"/>
          </a:p>
        </p:txBody>
      </p:sp>
      <p:sp>
        <p:nvSpPr>
          <p:cNvPr id="7685" name="Rectangle 517"/>
          <p:cNvSpPr>
            <a:spLocks noChangeArrowheads="1"/>
          </p:cNvSpPr>
          <p:nvPr/>
        </p:nvSpPr>
        <p:spPr bwMode="auto">
          <a:xfrm>
            <a:off x="1690688" y="9096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7686" name="Rectangle 518"/>
          <p:cNvSpPr>
            <a:spLocks noChangeArrowheads="1"/>
          </p:cNvSpPr>
          <p:nvPr/>
        </p:nvSpPr>
        <p:spPr bwMode="auto">
          <a:xfrm>
            <a:off x="1331913" y="9096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7687" name="Rectangle 519"/>
          <p:cNvSpPr>
            <a:spLocks noChangeArrowheads="1"/>
          </p:cNvSpPr>
          <p:nvPr/>
        </p:nvSpPr>
        <p:spPr bwMode="auto">
          <a:xfrm>
            <a:off x="971550" y="9096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7688" name="Rectangle 520"/>
          <p:cNvSpPr>
            <a:spLocks noChangeArrowheads="1"/>
          </p:cNvSpPr>
          <p:nvPr/>
        </p:nvSpPr>
        <p:spPr bwMode="auto">
          <a:xfrm>
            <a:off x="611188" y="9096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7689" name="Rectangle 521"/>
          <p:cNvSpPr>
            <a:spLocks noChangeArrowheads="1"/>
          </p:cNvSpPr>
          <p:nvPr/>
        </p:nvSpPr>
        <p:spPr bwMode="auto">
          <a:xfrm>
            <a:off x="250825" y="9096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7690" name="Rectangle 522"/>
          <p:cNvSpPr>
            <a:spLocks noChangeArrowheads="1"/>
          </p:cNvSpPr>
          <p:nvPr/>
        </p:nvSpPr>
        <p:spPr bwMode="auto">
          <a:xfrm>
            <a:off x="8532813" y="7302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7691" name="Rectangle 523"/>
          <p:cNvSpPr>
            <a:spLocks noChangeArrowheads="1"/>
          </p:cNvSpPr>
          <p:nvPr/>
        </p:nvSpPr>
        <p:spPr bwMode="auto">
          <a:xfrm>
            <a:off x="8172450" y="7302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7692" name="Rectangle 524"/>
          <p:cNvSpPr>
            <a:spLocks noChangeArrowheads="1"/>
          </p:cNvSpPr>
          <p:nvPr/>
        </p:nvSpPr>
        <p:spPr bwMode="auto">
          <a:xfrm>
            <a:off x="7812088" y="7302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F</a:t>
            </a:r>
            <a:endParaRPr lang="en-US" altLang="en-US"/>
          </a:p>
        </p:txBody>
      </p:sp>
      <p:sp>
        <p:nvSpPr>
          <p:cNvPr id="7693" name="Rectangle 525"/>
          <p:cNvSpPr>
            <a:spLocks noChangeArrowheads="1"/>
          </p:cNvSpPr>
          <p:nvPr/>
        </p:nvSpPr>
        <p:spPr bwMode="auto">
          <a:xfrm>
            <a:off x="7453313" y="7302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7694" name="Rectangle 526"/>
          <p:cNvSpPr>
            <a:spLocks noChangeArrowheads="1"/>
          </p:cNvSpPr>
          <p:nvPr/>
        </p:nvSpPr>
        <p:spPr bwMode="auto">
          <a:xfrm>
            <a:off x="7092950" y="7302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W</a:t>
            </a:r>
            <a:endParaRPr lang="en-US" altLang="en-US"/>
          </a:p>
        </p:txBody>
      </p:sp>
      <p:sp>
        <p:nvSpPr>
          <p:cNvPr id="7695" name="Rectangle 527"/>
          <p:cNvSpPr>
            <a:spLocks noChangeArrowheads="1"/>
          </p:cNvSpPr>
          <p:nvPr/>
        </p:nvSpPr>
        <p:spPr bwMode="auto">
          <a:xfrm>
            <a:off x="6732588" y="7302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7696" name="Rectangle 528"/>
          <p:cNvSpPr>
            <a:spLocks noChangeArrowheads="1"/>
          </p:cNvSpPr>
          <p:nvPr/>
        </p:nvSpPr>
        <p:spPr bwMode="auto">
          <a:xfrm>
            <a:off x="6372225" y="7302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M</a:t>
            </a:r>
            <a:endParaRPr lang="en-US" altLang="en-US"/>
          </a:p>
        </p:txBody>
      </p:sp>
      <p:sp>
        <p:nvSpPr>
          <p:cNvPr id="7697" name="Rectangle 529"/>
          <p:cNvSpPr>
            <a:spLocks noChangeArrowheads="1"/>
          </p:cNvSpPr>
          <p:nvPr/>
        </p:nvSpPr>
        <p:spPr bwMode="auto">
          <a:xfrm>
            <a:off x="5472113" y="7302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7698" name="Rectangle 530"/>
          <p:cNvSpPr>
            <a:spLocks noChangeArrowheads="1"/>
          </p:cNvSpPr>
          <p:nvPr/>
        </p:nvSpPr>
        <p:spPr bwMode="auto">
          <a:xfrm>
            <a:off x="5111750" y="7302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7699" name="Rectangle 531"/>
          <p:cNvSpPr>
            <a:spLocks noChangeArrowheads="1"/>
          </p:cNvSpPr>
          <p:nvPr/>
        </p:nvSpPr>
        <p:spPr bwMode="auto">
          <a:xfrm>
            <a:off x="4751388" y="7302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F</a:t>
            </a:r>
            <a:endParaRPr lang="en-US" altLang="en-US"/>
          </a:p>
        </p:txBody>
      </p:sp>
      <p:sp>
        <p:nvSpPr>
          <p:cNvPr id="7700" name="Rectangle 532"/>
          <p:cNvSpPr>
            <a:spLocks noChangeArrowheads="1"/>
          </p:cNvSpPr>
          <p:nvPr/>
        </p:nvSpPr>
        <p:spPr bwMode="auto">
          <a:xfrm>
            <a:off x="4391025" y="7302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7701" name="Rectangle 533"/>
          <p:cNvSpPr>
            <a:spLocks noChangeArrowheads="1"/>
          </p:cNvSpPr>
          <p:nvPr/>
        </p:nvSpPr>
        <p:spPr bwMode="auto">
          <a:xfrm>
            <a:off x="4032250" y="7302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W</a:t>
            </a:r>
            <a:endParaRPr lang="en-US" altLang="en-US"/>
          </a:p>
        </p:txBody>
      </p:sp>
      <p:sp>
        <p:nvSpPr>
          <p:cNvPr id="7702" name="Rectangle 534"/>
          <p:cNvSpPr>
            <a:spLocks noChangeArrowheads="1"/>
          </p:cNvSpPr>
          <p:nvPr/>
        </p:nvSpPr>
        <p:spPr bwMode="auto">
          <a:xfrm>
            <a:off x="3671888" y="7302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7703" name="Rectangle 535"/>
          <p:cNvSpPr>
            <a:spLocks noChangeArrowheads="1"/>
          </p:cNvSpPr>
          <p:nvPr/>
        </p:nvSpPr>
        <p:spPr bwMode="auto">
          <a:xfrm>
            <a:off x="3311525" y="7302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M</a:t>
            </a:r>
            <a:endParaRPr lang="en-US" altLang="en-US"/>
          </a:p>
        </p:txBody>
      </p:sp>
      <p:sp>
        <p:nvSpPr>
          <p:cNvPr id="7704" name="Rectangle 536"/>
          <p:cNvSpPr>
            <a:spLocks noChangeArrowheads="1"/>
          </p:cNvSpPr>
          <p:nvPr/>
        </p:nvSpPr>
        <p:spPr bwMode="auto">
          <a:xfrm>
            <a:off x="2411413" y="7302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7705" name="Rectangle 537"/>
          <p:cNvSpPr>
            <a:spLocks noChangeArrowheads="1"/>
          </p:cNvSpPr>
          <p:nvPr/>
        </p:nvSpPr>
        <p:spPr bwMode="auto">
          <a:xfrm>
            <a:off x="2051050" y="7302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7706" name="Rectangle 538"/>
          <p:cNvSpPr>
            <a:spLocks noChangeArrowheads="1"/>
          </p:cNvSpPr>
          <p:nvPr/>
        </p:nvSpPr>
        <p:spPr bwMode="auto">
          <a:xfrm>
            <a:off x="1690688" y="7302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F</a:t>
            </a:r>
            <a:endParaRPr lang="en-US" altLang="en-US"/>
          </a:p>
        </p:txBody>
      </p:sp>
      <p:sp>
        <p:nvSpPr>
          <p:cNvPr id="7707" name="Rectangle 539"/>
          <p:cNvSpPr>
            <a:spLocks noChangeArrowheads="1"/>
          </p:cNvSpPr>
          <p:nvPr/>
        </p:nvSpPr>
        <p:spPr bwMode="auto">
          <a:xfrm>
            <a:off x="1331913" y="7302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7708" name="Rectangle 540"/>
          <p:cNvSpPr>
            <a:spLocks noChangeArrowheads="1"/>
          </p:cNvSpPr>
          <p:nvPr/>
        </p:nvSpPr>
        <p:spPr bwMode="auto">
          <a:xfrm>
            <a:off x="971550" y="7302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W</a:t>
            </a:r>
            <a:endParaRPr lang="en-US" altLang="en-US"/>
          </a:p>
        </p:txBody>
      </p:sp>
      <p:sp>
        <p:nvSpPr>
          <p:cNvPr id="7709" name="Rectangle 541"/>
          <p:cNvSpPr>
            <a:spLocks noChangeArrowheads="1"/>
          </p:cNvSpPr>
          <p:nvPr/>
        </p:nvSpPr>
        <p:spPr bwMode="auto">
          <a:xfrm>
            <a:off x="611188" y="7302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7710" name="Rectangle 542"/>
          <p:cNvSpPr>
            <a:spLocks noChangeArrowheads="1"/>
          </p:cNvSpPr>
          <p:nvPr/>
        </p:nvSpPr>
        <p:spPr bwMode="auto">
          <a:xfrm>
            <a:off x="250825" y="7302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M</a:t>
            </a:r>
            <a:endParaRPr lang="en-US" altLang="en-US"/>
          </a:p>
        </p:txBody>
      </p:sp>
      <p:sp>
        <p:nvSpPr>
          <p:cNvPr id="7711" name="Rectangle 543"/>
          <p:cNvSpPr>
            <a:spLocks noChangeArrowheads="1"/>
          </p:cNvSpPr>
          <p:nvPr/>
        </p:nvSpPr>
        <p:spPr bwMode="auto">
          <a:xfrm>
            <a:off x="6372225" y="550863"/>
            <a:ext cx="2520950"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March 2008</a:t>
            </a:r>
            <a:endParaRPr lang="en-US" altLang="en-US"/>
          </a:p>
        </p:txBody>
      </p:sp>
      <p:sp>
        <p:nvSpPr>
          <p:cNvPr id="7712" name="Rectangle 544"/>
          <p:cNvSpPr>
            <a:spLocks noChangeArrowheads="1"/>
          </p:cNvSpPr>
          <p:nvPr/>
        </p:nvSpPr>
        <p:spPr bwMode="auto">
          <a:xfrm>
            <a:off x="3311525" y="550863"/>
            <a:ext cx="2519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February 2008</a:t>
            </a:r>
            <a:endParaRPr lang="en-US" altLang="en-US"/>
          </a:p>
        </p:txBody>
      </p:sp>
      <p:sp>
        <p:nvSpPr>
          <p:cNvPr id="7713" name="Rectangle 545"/>
          <p:cNvSpPr>
            <a:spLocks noChangeArrowheads="1"/>
          </p:cNvSpPr>
          <p:nvPr/>
        </p:nvSpPr>
        <p:spPr bwMode="auto">
          <a:xfrm>
            <a:off x="250825" y="550863"/>
            <a:ext cx="2520950"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January 2008</a:t>
            </a:r>
            <a:endParaRPr lang="en-US" altLang="en-US"/>
          </a:p>
        </p:txBody>
      </p:sp>
      <p:sp>
        <p:nvSpPr>
          <p:cNvPr id="7714" name="Rectangle 546"/>
          <p:cNvSpPr>
            <a:spLocks noChangeArrowheads="1"/>
          </p:cNvSpPr>
          <p:nvPr/>
        </p:nvSpPr>
        <p:spPr bwMode="auto">
          <a:xfrm>
            <a:off x="8532813" y="25177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a:t>
            </a:r>
            <a:endParaRPr lang="en-US" altLang="en-US" sz="900" b="1"/>
          </a:p>
        </p:txBody>
      </p:sp>
      <p:sp>
        <p:nvSpPr>
          <p:cNvPr id="7715" name="Rectangle 547"/>
          <p:cNvSpPr>
            <a:spLocks noChangeArrowheads="1"/>
          </p:cNvSpPr>
          <p:nvPr/>
        </p:nvSpPr>
        <p:spPr bwMode="auto">
          <a:xfrm>
            <a:off x="8172450" y="25177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31</a:t>
            </a:r>
            <a:endParaRPr lang="en-US" altLang="en-US" sz="900" b="1"/>
          </a:p>
        </p:txBody>
      </p:sp>
      <p:sp>
        <p:nvSpPr>
          <p:cNvPr id="7716" name="Rectangle 548"/>
          <p:cNvSpPr>
            <a:spLocks noChangeArrowheads="1"/>
          </p:cNvSpPr>
          <p:nvPr/>
        </p:nvSpPr>
        <p:spPr bwMode="auto">
          <a:xfrm>
            <a:off x="7812088" y="25177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7717" name="Rectangle 549"/>
          <p:cNvSpPr>
            <a:spLocks noChangeArrowheads="1"/>
          </p:cNvSpPr>
          <p:nvPr/>
        </p:nvSpPr>
        <p:spPr bwMode="auto">
          <a:xfrm>
            <a:off x="7453313" y="25177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7718" name="Rectangle 550"/>
          <p:cNvSpPr>
            <a:spLocks noChangeArrowheads="1"/>
          </p:cNvSpPr>
          <p:nvPr/>
        </p:nvSpPr>
        <p:spPr bwMode="auto">
          <a:xfrm>
            <a:off x="7092950" y="25177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7719" name="Rectangle 551"/>
          <p:cNvSpPr>
            <a:spLocks noChangeArrowheads="1"/>
          </p:cNvSpPr>
          <p:nvPr/>
        </p:nvSpPr>
        <p:spPr bwMode="auto">
          <a:xfrm>
            <a:off x="6732588" y="25177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27</a:t>
            </a:r>
            <a:endParaRPr lang="en-US" altLang="en-US" sz="900"/>
          </a:p>
        </p:txBody>
      </p:sp>
      <p:sp>
        <p:nvSpPr>
          <p:cNvPr id="7720" name="Rectangle 552"/>
          <p:cNvSpPr>
            <a:spLocks noChangeArrowheads="1"/>
          </p:cNvSpPr>
          <p:nvPr/>
        </p:nvSpPr>
        <p:spPr bwMode="auto">
          <a:xfrm>
            <a:off x="6372225" y="25177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26</a:t>
            </a:r>
            <a:endParaRPr lang="en-US" altLang="en-US" sz="900"/>
          </a:p>
        </p:txBody>
      </p:sp>
      <p:sp>
        <p:nvSpPr>
          <p:cNvPr id="7721" name="Line 553"/>
          <p:cNvSpPr>
            <a:spLocks noChangeShapeType="1"/>
          </p:cNvSpPr>
          <p:nvPr/>
        </p:nvSpPr>
        <p:spPr bwMode="auto">
          <a:xfrm>
            <a:off x="250825" y="2517775"/>
            <a:ext cx="2520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22" name="Line 554"/>
          <p:cNvSpPr>
            <a:spLocks noChangeShapeType="1"/>
          </p:cNvSpPr>
          <p:nvPr/>
        </p:nvSpPr>
        <p:spPr bwMode="auto">
          <a:xfrm>
            <a:off x="250825" y="4140200"/>
            <a:ext cx="2520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23" name="Line 555"/>
          <p:cNvSpPr>
            <a:spLocks noChangeShapeType="1"/>
          </p:cNvSpPr>
          <p:nvPr/>
        </p:nvSpPr>
        <p:spPr bwMode="auto">
          <a:xfrm>
            <a:off x="250825" y="5580063"/>
            <a:ext cx="2520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24" name="Line 556"/>
          <p:cNvSpPr>
            <a:spLocks noChangeShapeType="1"/>
          </p:cNvSpPr>
          <p:nvPr/>
        </p:nvSpPr>
        <p:spPr bwMode="auto">
          <a:xfrm>
            <a:off x="250825" y="909638"/>
            <a:ext cx="2520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25" name="Line 557"/>
          <p:cNvSpPr>
            <a:spLocks noChangeShapeType="1"/>
          </p:cNvSpPr>
          <p:nvPr/>
        </p:nvSpPr>
        <p:spPr bwMode="auto">
          <a:xfrm>
            <a:off x="3311525" y="909638"/>
            <a:ext cx="2520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26" name="Line 558"/>
          <p:cNvSpPr>
            <a:spLocks noChangeShapeType="1"/>
          </p:cNvSpPr>
          <p:nvPr/>
        </p:nvSpPr>
        <p:spPr bwMode="auto">
          <a:xfrm>
            <a:off x="3311525" y="2517775"/>
            <a:ext cx="2520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27" name="Line 559"/>
          <p:cNvSpPr>
            <a:spLocks noChangeShapeType="1"/>
          </p:cNvSpPr>
          <p:nvPr/>
        </p:nvSpPr>
        <p:spPr bwMode="auto">
          <a:xfrm>
            <a:off x="3311525" y="4140200"/>
            <a:ext cx="2520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28" name="Line 560"/>
          <p:cNvSpPr>
            <a:spLocks noChangeShapeType="1"/>
          </p:cNvSpPr>
          <p:nvPr/>
        </p:nvSpPr>
        <p:spPr bwMode="auto">
          <a:xfrm>
            <a:off x="3311525" y="5580063"/>
            <a:ext cx="2520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29" name="Line 561"/>
          <p:cNvSpPr>
            <a:spLocks noChangeShapeType="1"/>
          </p:cNvSpPr>
          <p:nvPr/>
        </p:nvSpPr>
        <p:spPr bwMode="auto">
          <a:xfrm>
            <a:off x="6372225" y="909638"/>
            <a:ext cx="2520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30" name="Line 562"/>
          <p:cNvSpPr>
            <a:spLocks noChangeShapeType="1"/>
          </p:cNvSpPr>
          <p:nvPr/>
        </p:nvSpPr>
        <p:spPr bwMode="auto">
          <a:xfrm>
            <a:off x="6372225" y="2517775"/>
            <a:ext cx="2520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31" name="Line 563"/>
          <p:cNvSpPr>
            <a:spLocks noChangeShapeType="1"/>
          </p:cNvSpPr>
          <p:nvPr/>
        </p:nvSpPr>
        <p:spPr bwMode="auto">
          <a:xfrm>
            <a:off x="6372225" y="4140200"/>
            <a:ext cx="2520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32" name="Line 564"/>
          <p:cNvSpPr>
            <a:spLocks noChangeShapeType="1"/>
          </p:cNvSpPr>
          <p:nvPr/>
        </p:nvSpPr>
        <p:spPr bwMode="auto">
          <a:xfrm>
            <a:off x="6372225" y="5580063"/>
            <a:ext cx="2520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33" name="Text Box 565"/>
          <p:cNvSpPr txBox="1">
            <a:spLocks noChangeArrowheads="1"/>
          </p:cNvSpPr>
          <p:nvPr/>
        </p:nvSpPr>
        <p:spPr bwMode="auto">
          <a:xfrm>
            <a:off x="4098925" y="0"/>
            <a:ext cx="900113"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2800" b="1" baseline="-25000"/>
              <a:t>2008</a:t>
            </a:r>
            <a:endParaRPr lang="en-US" altLang="en-US" sz="2800" b="1" baseline="-250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010"/>
          <p:cNvSpPr>
            <a:spLocks noChangeArrowheads="1"/>
          </p:cNvSpPr>
          <p:nvPr/>
        </p:nvSpPr>
        <p:spPr bwMode="auto">
          <a:xfrm>
            <a:off x="6446838" y="5080000"/>
            <a:ext cx="23114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endParaRPr lang="en-GB" altLang="en-US" sz="900"/>
          </a:p>
        </p:txBody>
      </p:sp>
      <p:sp>
        <p:nvSpPr>
          <p:cNvPr id="9219" name="Rectangle 2009"/>
          <p:cNvSpPr>
            <a:spLocks noChangeArrowheads="1"/>
          </p:cNvSpPr>
          <p:nvPr/>
        </p:nvSpPr>
        <p:spPr bwMode="auto">
          <a:xfrm>
            <a:off x="6122988" y="50800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220" name="Rectangle 2008"/>
          <p:cNvSpPr>
            <a:spLocks noChangeArrowheads="1"/>
          </p:cNvSpPr>
          <p:nvPr/>
        </p:nvSpPr>
        <p:spPr bwMode="auto">
          <a:xfrm>
            <a:off x="5799138" y="50800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221" name="Rectangle 2007"/>
          <p:cNvSpPr>
            <a:spLocks noChangeArrowheads="1"/>
          </p:cNvSpPr>
          <p:nvPr/>
        </p:nvSpPr>
        <p:spPr bwMode="auto">
          <a:xfrm>
            <a:off x="3487738" y="5080000"/>
            <a:ext cx="23114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endParaRPr lang="en-GB" altLang="en-US" sz="900"/>
          </a:p>
        </p:txBody>
      </p:sp>
      <p:sp>
        <p:nvSpPr>
          <p:cNvPr id="9222" name="Rectangle 2006"/>
          <p:cNvSpPr>
            <a:spLocks noChangeArrowheads="1"/>
          </p:cNvSpPr>
          <p:nvPr/>
        </p:nvSpPr>
        <p:spPr bwMode="auto">
          <a:xfrm>
            <a:off x="3163888" y="50800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223" name="Rectangle 2005"/>
          <p:cNvSpPr>
            <a:spLocks noChangeArrowheads="1"/>
          </p:cNvSpPr>
          <p:nvPr/>
        </p:nvSpPr>
        <p:spPr bwMode="auto">
          <a:xfrm>
            <a:off x="2840038" y="50800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224" name="Rectangle 2004"/>
          <p:cNvSpPr>
            <a:spLocks noChangeArrowheads="1"/>
          </p:cNvSpPr>
          <p:nvPr/>
        </p:nvSpPr>
        <p:spPr bwMode="auto">
          <a:xfrm>
            <a:off x="528638" y="5080000"/>
            <a:ext cx="23114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endParaRPr lang="en-GB" altLang="en-US" sz="900"/>
          </a:p>
        </p:txBody>
      </p:sp>
      <p:sp>
        <p:nvSpPr>
          <p:cNvPr id="9225" name="Rectangle 2002"/>
          <p:cNvSpPr>
            <a:spLocks noChangeArrowheads="1"/>
          </p:cNvSpPr>
          <p:nvPr/>
        </p:nvSpPr>
        <p:spPr bwMode="auto">
          <a:xfrm>
            <a:off x="6446838" y="3536950"/>
            <a:ext cx="23114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endParaRPr lang="en-GB" altLang="en-US" sz="900"/>
          </a:p>
        </p:txBody>
      </p:sp>
      <p:sp>
        <p:nvSpPr>
          <p:cNvPr id="9226" name="Rectangle 2001"/>
          <p:cNvSpPr>
            <a:spLocks noChangeArrowheads="1"/>
          </p:cNvSpPr>
          <p:nvPr/>
        </p:nvSpPr>
        <p:spPr bwMode="auto">
          <a:xfrm>
            <a:off x="6122988" y="35369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227" name="Rectangle 2000"/>
          <p:cNvSpPr>
            <a:spLocks noChangeArrowheads="1"/>
          </p:cNvSpPr>
          <p:nvPr/>
        </p:nvSpPr>
        <p:spPr bwMode="auto">
          <a:xfrm>
            <a:off x="5799138" y="35369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228" name="Rectangle 1999"/>
          <p:cNvSpPr>
            <a:spLocks noChangeArrowheads="1"/>
          </p:cNvSpPr>
          <p:nvPr/>
        </p:nvSpPr>
        <p:spPr bwMode="auto">
          <a:xfrm>
            <a:off x="3487738" y="3536950"/>
            <a:ext cx="23114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endParaRPr lang="en-GB" altLang="en-US" sz="900"/>
          </a:p>
        </p:txBody>
      </p:sp>
      <p:sp>
        <p:nvSpPr>
          <p:cNvPr id="9229" name="Rectangle 1998"/>
          <p:cNvSpPr>
            <a:spLocks noChangeArrowheads="1"/>
          </p:cNvSpPr>
          <p:nvPr/>
        </p:nvSpPr>
        <p:spPr bwMode="auto">
          <a:xfrm>
            <a:off x="3163888" y="35369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230" name="Rectangle 1997"/>
          <p:cNvSpPr>
            <a:spLocks noChangeArrowheads="1"/>
          </p:cNvSpPr>
          <p:nvPr/>
        </p:nvSpPr>
        <p:spPr bwMode="auto">
          <a:xfrm>
            <a:off x="2840038" y="35369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231" name="Rectangle 1996"/>
          <p:cNvSpPr>
            <a:spLocks noChangeArrowheads="1"/>
          </p:cNvSpPr>
          <p:nvPr/>
        </p:nvSpPr>
        <p:spPr bwMode="auto">
          <a:xfrm>
            <a:off x="528638" y="3536950"/>
            <a:ext cx="23114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endParaRPr lang="en-GB" altLang="en-US" sz="900"/>
          </a:p>
        </p:txBody>
      </p:sp>
      <p:sp>
        <p:nvSpPr>
          <p:cNvPr id="9232" name="Rectangle 1994"/>
          <p:cNvSpPr>
            <a:spLocks noChangeArrowheads="1"/>
          </p:cNvSpPr>
          <p:nvPr/>
        </p:nvSpPr>
        <p:spPr bwMode="auto">
          <a:xfrm>
            <a:off x="6446838" y="1993900"/>
            <a:ext cx="23114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endParaRPr lang="en-GB" altLang="en-US" sz="900"/>
          </a:p>
        </p:txBody>
      </p:sp>
      <p:sp>
        <p:nvSpPr>
          <p:cNvPr id="9233" name="Rectangle 1993"/>
          <p:cNvSpPr>
            <a:spLocks noChangeArrowheads="1"/>
          </p:cNvSpPr>
          <p:nvPr/>
        </p:nvSpPr>
        <p:spPr bwMode="auto">
          <a:xfrm>
            <a:off x="6122988" y="19939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234" name="Rectangle 1992"/>
          <p:cNvSpPr>
            <a:spLocks noChangeArrowheads="1"/>
          </p:cNvSpPr>
          <p:nvPr/>
        </p:nvSpPr>
        <p:spPr bwMode="auto">
          <a:xfrm>
            <a:off x="5799138" y="19939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235" name="Rectangle 1991"/>
          <p:cNvSpPr>
            <a:spLocks noChangeArrowheads="1"/>
          </p:cNvSpPr>
          <p:nvPr/>
        </p:nvSpPr>
        <p:spPr bwMode="auto">
          <a:xfrm>
            <a:off x="3487738" y="1993900"/>
            <a:ext cx="23114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endParaRPr lang="en-GB" altLang="en-US" sz="900"/>
          </a:p>
        </p:txBody>
      </p:sp>
      <p:sp>
        <p:nvSpPr>
          <p:cNvPr id="9236" name="Rectangle 1990"/>
          <p:cNvSpPr>
            <a:spLocks noChangeArrowheads="1"/>
          </p:cNvSpPr>
          <p:nvPr/>
        </p:nvSpPr>
        <p:spPr bwMode="auto">
          <a:xfrm>
            <a:off x="3163888" y="19939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237" name="Rectangle 1989"/>
          <p:cNvSpPr>
            <a:spLocks noChangeArrowheads="1"/>
          </p:cNvSpPr>
          <p:nvPr/>
        </p:nvSpPr>
        <p:spPr bwMode="auto">
          <a:xfrm>
            <a:off x="2840038" y="19939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238" name="Rectangle 1988"/>
          <p:cNvSpPr>
            <a:spLocks noChangeArrowheads="1"/>
          </p:cNvSpPr>
          <p:nvPr/>
        </p:nvSpPr>
        <p:spPr bwMode="auto">
          <a:xfrm>
            <a:off x="528638" y="1993900"/>
            <a:ext cx="23114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endParaRPr lang="en-GB" altLang="en-US" sz="900"/>
          </a:p>
        </p:txBody>
      </p:sp>
      <p:sp>
        <p:nvSpPr>
          <p:cNvPr id="9239" name="Rectangle 1882"/>
          <p:cNvSpPr>
            <a:spLocks noChangeArrowheads="1"/>
          </p:cNvSpPr>
          <p:nvPr/>
        </p:nvSpPr>
        <p:spPr bwMode="auto">
          <a:xfrm>
            <a:off x="8428038" y="6451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240" name="Rectangle 1881"/>
          <p:cNvSpPr>
            <a:spLocks noChangeArrowheads="1"/>
          </p:cNvSpPr>
          <p:nvPr/>
        </p:nvSpPr>
        <p:spPr bwMode="auto">
          <a:xfrm>
            <a:off x="8097838" y="6451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241" name="Rectangle 1880"/>
          <p:cNvSpPr>
            <a:spLocks noChangeArrowheads="1"/>
          </p:cNvSpPr>
          <p:nvPr/>
        </p:nvSpPr>
        <p:spPr bwMode="auto">
          <a:xfrm>
            <a:off x="7767638" y="6451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242" name="Rectangle 1879"/>
          <p:cNvSpPr>
            <a:spLocks noChangeArrowheads="1"/>
          </p:cNvSpPr>
          <p:nvPr/>
        </p:nvSpPr>
        <p:spPr bwMode="auto">
          <a:xfrm>
            <a:off x="7437438" y="6451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243" name="Rectangle 1878"/>
          <p:cNvSpPr>
            <a:spLocks noChangeArrowheads="1"/>
          </p:cNvSpPr>
          <p:nvPr/>
        </p:nvSpPr>
        <p:spPr bwMode="auto">
          <a:xfrm>
            <a:off x="7107238" y="6451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244" name="Rectangle 1877"/>
          <p:cNvSpPr>
            <a:spLocks noChangeArrowheads="1"/>
          </p:cNvSpPr>
          <p:nvPr/>
        </p:nvSpPr>
        <p:spPr bwMode="auto">
          <a:xfrm>
            <a:off x="6777038" y="6451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245" name="Rectangle 1876"/>
          <p:cNvSpPr>
            <a:spLocks noChangeArrowheads="1"/>
          </p:cNvSpPr>
          <p:nvPr/>
        </p:nvSpPr>
        <p:spPr bwMode="auto">
          <a:xfrm>
            <a:off x="6446838" y="6451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246" name="Rectangle 1875"/>
          <p:cNvSpPr>
            <a:spLocks noChangeArrowheads="1"/>
          </p:cNvSpPr>
          <p:nvPr/>
        </p:nvSpPr>
        <p:spPr bwMode="auto">
          <a:xfrm>
            <a:off x="6122988" y="64516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247" name="Rectangle 1874"/>
          <p:cNvSpPr>
            <a:spLocks noChangeArrowheads="1"/>
          </p:cNvSpPr>
          <p:nvPr/>
        </p:nvSpPr>
        <p:spPr bwMode="auto">
          <a:xfrm>
            <a:off x="5799138" y="64516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248" name="Rectangle 1873"/>
          <p:cNvSpPr>
            <a:spLocks noChangeArrowheads="1"/>
          </p:cNvSpPr>
          <p:nvPr/>
        </p:nvSpPr>
        <p:spPr bwMode="auto">
          <a:xfrm>
            <a:off x="5468938" y="6451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6</a:t>
            </a:r>
            <a:endParaRPr lang="en-US" altLang="en-US" sz="900"/>
          </a:p>
        </p:txBody>
      </p:sp>
      <p:sp>
        <p:nvSpPr>
          <p:cNvPr id="9249" name="Rectangle 1872"/>
          <p:cNvSpPr>
            <a:spLocks noChangeArrowheads="1"/>
          </p:cNvSpPr>
          <p:nvPr/>
        </p:nvSpPr>
        <p:spPr bwMode="auto">
          <a:xfrm>
            <a:off x="5138738" y="6451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5</a:t>
            </a:r>
            <a:endParaRPr lang="en-US" altLang="en-US" sz="900"/>
          </a:p>
        </p:txBody>
      </p:sp>
      <p:sp>
        <p:nvSpPr>
          <p:cNvPr id="9250" name="Rectangle 1871"/>
          <p:cNvSpPr>
            <a:spLocks noChangeArrowheads="1"/>
          </p:cNvSpPr>
          <p:nvPr/>
        </p:nvSpPr>
        <p:spPr bwMode="auto">
          <a:xfrm>
            <a:off x="4808538" y="6451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4</a:t>
            </a:r>
            <a:endParaRPr lang="en-US" altLang="en-US" sz="900"/>
          </a:p>
        </p:txBody>
      </p:sp>
      <p:sp>
        <p:nvSpPr>
          <p:cNvPr id="9251" name="Rectangle 1870"/>
          <p:cNvSpPr>
            <a:spLocks noChangeArrowheads="1"/>
          </p:cNvSpPr>
          <p:nvPr/>
        </p:nvSpPr>
        <p:spPr bwMode="auto">
          <a:xfrm>
            <a:off x="4478338" y="6451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a:t>
            </a:r>
            <a:endParaRPr lang="en-US" altLang="en-US" sz="900"/>
          </a:p>
        </p:txBody>
      </p:sp>
      <p:sp>
        <p:nvSpPr>
          <p:cNvPr id="9252" name="Rectangle 1869"/>
          <p:cNvSpPr>
            <a:spLocks noChangeArrowheads="1"/>
          </p:cNvSpPr>
          <p:nvPr/>
        </p:nvSpPr>
        <p:spPr bwMode="auto">
          <a:xfrm>
            <a:off x="4148138" y="6451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a:t>
            </a:r>
            <a:endParaRPr lang="en-US" altLang="en-US" sz="900"/>
          </a:p>
        </p:txBody>
      </p:sp>
      <p:sp>
        <p:nvSpPr>
          <p:cNvPr id="9253" name="Rectangle 1868"/>
          <p:cNvSpPr>
            <a:spLocks noChangeArrowheads="1"/>
          </p:cNvSpPr>
          <p:nvPr/>
        </p:nvSpPr>
        <p:spPr bwMode="auto">
          <a:xfrm>
            <a:off x="3817938" y="6451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9254" name="Rectangle 1867"/>
          <p:cNvSpPr>
            <a:spLocks noChangeArrowheads="1"/>
          </p:cNvSpPr>
          <p:nvPr/>
        </p:nvSpPr>
        <p:spPr bwMode="auto">
          <a:xfrm>
            <a:off x="3487738" y="6451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9255" name="Rectangle 1866"/>
          <p:cNvSpPr>
            <a:spLocks noChangeArrowheads="1"/>
          </p:cNvSpPr>
          <p:nvPr/>
        </p:nvSpPr>
        <p:spPr bwMode="auto">
          <a:xfrm>
            <a:off x="3163888" y="64516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256" name="Rectangle 1865"/>
          <p:cNvSpPr>
            <a:spLocks noChangeArrowheads="1"/>
          </p:cNvSpPr>
          <p:nvPr/>
        </p:nvSpPr>
        <p:spPr bwMode="auto">
          <a:xfrm>
            <a:off x="2840038" y="64516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257" name="Rectangle 1864"/>
          <p:cNvSpPr>
            <a:spLocks noChangeArrowheads="1"/>
          </p:cNvSpPr>
          <p:nvPr/>
        </p:nvSpPr>
        <p:spPr bwMode="auto">
          <a:xfrm>
            <a:off x="2509838" y="6451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258" name="Rectangle 1863"/>
          <p:cNvSpPr>
            <a:spLocks noChangeArrowheads="1"/>
          </p:cNvSpPr>
          <p:nvPr/>
        </p:nvSpPr>
        <p:spPr bwMode="auto">
          <a:xfrm>
            <a:off x="2179638" y="6451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259" name="Rectangle 1862"/>
          <p:cNvSpPr>
            <a:spLocks noChangeArrowheads="1"/>
          </p:cNvSpPr>
          <p:nvPr/>
        </p:nvSpPr>
        <p:spPr bwMode="auto">
          <a:xfrm>
            <a:off x="1849438" y="6451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260" name="Rectangle 1861"/>
          <p:cNvSpPr>
            <a:spLocks noChangeArrowheads="1"/>
          </p:cNvSpPr>
          <p:nvPr/>
        </p:nvSpPr>
        <p:spPr bwMode="auto">
          <a:xfrm>
            <a:off x="1519238" y="6451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261" name="Rectangle 1860"/>
          <p:cNvSpPr>
            <a:spLocks noChangeArrowheads="1"/>
          </p:cNvSpPr>
          <p:nvPr/>
        </p:nvSpPr>
        <p:spPr bwMode="auto">
          <a:xfrm>
            <a:off x="1189038" y="6451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262" name="Rectangle 1859"/>
          <p:cNvSpPr>
            <a:spLocks noChangeArrowheads="1"/>
          </p:cNvSpPr>
          <p:nvPr/>
        </p:nvSpPr>
        <p:spPr bwMode="auto">
          <a:xfrm>
            <a:off x="858838" y="6451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263" name="Rectangle 1858"/>
          <p:cNvSpPr>
            <a:spLocks noChangeArrowheads="1"/>
          </p:cNvSpPr>
          <p:nvPr/>
        </p:nvSpPr>
        <p:spPr bwMode="auto">
          <a:xfrm>
            <a:off x="528638" y="6451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264" name="Rectangle 1857"/>
          <p:cNvSpPr>
            <a:spLocks noChangeArrowheads="1"/>
          </p:cNvSpPr>
          <p:nvPr/>
        </p:nvSpPr>
        <p:spPr bwMode="auto">
          <a:xfrm>
            <a:off x="8428038" y="6280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a:t>
            </a:r>
            <a:endParaRPr lang="en-US" altLang="en-US" sz="900"/>
          </a:p>
        </p:txBody>
      </p:sp>
      <p:sp>
        <p:nvSpPr>
          <p:cNvPr id="9265" name="Rectangle 1856"/>
          <p:cNvSpPr>
            <a:spLocks noChangeArrowheads="1"/>
          </p:cNvSpPr>
          <p:nvPr/>
        </p:nvSpPr>
        <p:spPr bwMode="auto">
          <a:xfrm>
            <a:off x="8097838" y="6280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a:t>
            </a:r>
            <a:endParaRPr lang="en-US" altLang="en-US" sz="900"/>
          </a:p>
        </p:txBody>
      </p:sp>
      <p:sp>
        <p:nvSpPr>
          <p:cNvPr id="9266" name="Rectangle 1855"/>
          <p:cNvSpPr>
            <a:spLocks noChangeArrowheads="1"/>
          </p:cNvSpPr>
          <p:nvPr/>
        </p:nvSpPr>
        <p:spPr bwMode="auto">
          <a:xfrm>
            <a:off x="7767638" y="6280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9267" name="Rectangle 1854"/>
          <p:cNvSpPr>
            <a:spLocks noChangeArrowheads="1"/>
          </p:cNvSpPr>
          <p:nvPr/>
        </p:nvSpPr>
        <p:spPr bwMode="auto">
          <a:xfrm>
            <a:off x="7437438" y="6280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31</a:t>
            </a:r>
            <a:endParaRPr lang="en-US" altLang="en-US" sz="900"/>
          </a:p>
        </p:txBody>
      </p:sp>
      <p:sp>
        <p:nvSpPr>
          <p:cNvPr id="9268" name="Rectangle 1853"/>
          <p:cNvSpPr>
            <a:spLocks noChangeArrowheads="1"/>
          </p:cNvSpPr>
          <p:nvPr/>
        </p:nvSpPr>
        <p:spPr bwMode="auto">
          <a:xfrm>
            <a:off x="7107238" y="6280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9269" name="Rectangle 1852"/>
          <p:cNvSpPr>
            <a:spLocks noChangeArrowheads="1"/>
          </p:cNvSpPr>
          <p:nvPr/>
        </p:nvSpPr>
        <p:spPr bwMode="auto">
          <a:xfrm>
            <a:off x="6777038" y="6280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9270" name="Rectangle 1851"/>
          <p:cNvSpPr>
            <a:spLocks noChangeArrowheads="1"/>
          </p:cNvSpPr>
          <p:nvPr/>
        </p:nvSpPr>
        <p:spPr bwMode="auto">
          <a:xfrm>
            <a:off x="6446838" y="6280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9271" name="Rectangle 1850"/>
          <p:cNvSpPr>
            <a:spLocks noChangeArrowheads="1"/>
          </p:cNvSpPr>
          <p:nvPr/>
        </p:nvSpPr>
        <p:spPr bwMode="auto">
          <a:xfrm>
            <a:off x="6122988" y="62801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272" name="Rectangle 1849"/>
          <p:cNvSpPr>
            <a:spLocks noChangeArrowheads="1"/>
          </p:cNvSpPr>
          <p:nvPr/>
        </p:nvSpPr>
        <p:spPr bwMode="auto">
          <a:xfrm>
            <a:off x="5799138" y="62801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273" name="Rectangle 1848"/>
          <p:cNvSpPr>
            <a:spLocks noChangeArrowheads="1"/>
          </p:cNvSpPr>
          <p:nvPr/>
        </p:nvSpPr>
        <p:spPr bwMode="auto">
          <a:xfrm>
            <a:off x="5468938" y="6280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9274" name="Rectangle 1847"/>
          <p:cNvSpPr>
            <a:spLocks noChangeArrowheads="1"/>
          </p:cNvSpPr>
          <p:nvPr/>
        </p:nvSpPr>
        <p:spPr bwMode="auto">
          <a:xfrm>
            <a:off x="5138738" y="6280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9275" name="Rectangle 1846"/>
          <p:cNvSpPr>
            <a:spLocks noChangeArrowheads="1"/>
          </p:cNvSpPr>
          <p:nvPr/>
        </p:nvSpPr>
        <p:spPr bwMode="auto">
          <a:xfrm>
            <a:off x="4808538" y="6280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9276" name="Rectangle 1845"/>
          <p:cNvSpPr>
            <a:spLocks noChangeArrowheads="1"/>
          </p:cNvSpPr>
          <p:nvPr/>
        </p:nvSpPr>
        <p:spPr bwMode="auto">
          <a:xfrm>
            <a:off x="4478338" y="6280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9277" name="Rectangle 1844"/>
          <p:cNvSpPr>
            <a:spLocks noChangeArrowheads="1"/>
          </p:cNvSpPr>
          <p:nvPr/>
        </p:nvSpPr>
        <p:spPr bwMode="auto">
          <a:xfrm>
            <a:off x="4148138" y="6280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9278" name="Rectangle 1843"/>
          <p:cNvSpPr>
            <a:spLocks noChangeArrowheads="1"/>
          </p:cNvSpPr>
          <p:nvPr/>
        </p:nvSpPr>
        <p:spPr bwMode="auto">
          <a:xfrm>
            <a:off x="3817938" y="6280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9279" name="Rectangle 1842"/>
          <p:cNvSpPr>
            <a:spLocks noChangeArrowheads="1"/>
          </p:cNvSpPr>
          <p:nvPr/>
        </p:nvSpPr>
        <p:spPr bwMode="auto">
          <a:xfrm>
            <a:off x="3487738" y="6280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9280" name="Rectangle 1841"/>
          <p:cNvSpPr>
            <a:spLocks noChangeArrowheads="1"/>
          </p:cNvSpPr>
          <p:nvPr/>
        </p:nvSpPr>
        <p:spPr bwMode="auto">
          <a:xfrm>
            <a:off x="3163888" y="62801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281" name="Rectangle 1840"/>
          <p:cNvSpPr>
            <a:spLocks noChangeArrowheads="1"/>
          </p:cNvSpPr>
          <p:nvPr/>
        </p:nvSpPr>
        <p:spPr bwMode="auto">
          <a:xfrm>
            <a:off x="2840038" y="62801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282" name="Rectangle 1839"/>
          <p:cNvSpPr>
            <a:spLocks noChangeArrowheads="1"/>
          </p:cNvSpPr>
          <p:nvPr/>
        </p:nvSpPr>
        <p:spPr bwMode="auto">
          <a:xfrm>
            <a:off x="2509838" y="6280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9283" name="Rectangle 1838"/>
          <p:cNvSpPr>
            <a:spLocks noChangeArrowheads="1"/>
          </p:cNvSpPr>
          <p:nvPr/>
        </p:nvSpPr>
        <p:spPr bwMode="auto">
          <a:xfrm>
            <a:off x="2179638" y="6280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31</a:t>
            </a:r>
            <a:endParaRPr lang="en-US" altLang="en-US" sz="900"/>
          </a:p>
        </p:txBody>
      </p:sp>
      <p:sp>
        <p:nvSpPr>
          <p:cNvPr id="9284" name="Rectangle 1837"/>
          <p:cNvSpPr>
            <a:spLocks noChangeArrowheads="1"/>
          </p:cNvSpPr>
          <p:nvPr/>
        </p:nvSpPr>
        <p:spPr bwMode="auto">
          <a:xfrm>
            <a:off x="1849438" y="6280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9285" name="Rectangle 1836"/>
          <p:cNvSpPr>
            <a:spLocks noChangeArrowheads="1"/>
          </p:cNvSpPr>
          <p:nvPr/>
        </p:nvSpPr>
        <p:spPr bwMode="auto">
          <a:xfrm>
            <a:off x="1519238" y="6280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9286" name="Rectangle 1835"/>
          <p:cNvSpPr>
            <a:spLocks noChangeArrowheads="1"/>
          </p:cNvSpPr>
          <p:nvPr/>
        </p:nvSpPr>
        <p:spPr bwMode="auto">
          <a:xfrm>
            <a:off x="1189038" y="6280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9287" name="Rectangle 1834"/>
          <p:cNvSpPr>
            <a:spLocks noChangeArrowheads="1"/>
          </p:cNvSpPr>
          <p:nvPr/>
        </p:nvSpPr>
        <p:spPr bwMode="auto">
          <a:xfrm>
            <a:off x="858838" y="6280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9288" name="Rectangle 1833"/>
          <p:cNvSpPr>
            <a:spLocks noChangeArrowheads="1"/>
          </p:cNvSpPr>
          <p:nvPr/>
        </p:nvSpPr>
        <p:spPr bwMode="auto">
          <a:xfrm>
            <a:off x="528638" y="6280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9289" name="Rectangle 1832"/>
          <p:cNvSpPr>
            <a:spLocks noChangeArrowheads="1"/>
          </p:cNvSpPr>
          <p:nvPr/>
        </p:nvSpPr>
        <p:spPr bwMode="auto">
          <a:xfrm>
            <a:off x="8428038" y="6108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9290" name="Rectangle 1831"/>
          <p:cNvSpPr>
            <a:spLocks noChangeArrowheads="1"/>
          </p:cNvSpPr>
          <p:nvPr/>
        </p:nvSpPr>
        <p:spPr bwMode="auto">
          <a:xfrm>
            <a:off x="8097838" y="6108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9291" name="Rectangle 1830"/>
          <p:cNvSpPr>
            <a:spLocks noChangeArrowheads="1"/>
          </p:cNvSpPr>
          <p:nvPr/>
        </p:nvSpPr>
        <p:spPr bwMode="auto">
          <a:xfrm>
            <a:off x="7767638" y="6108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9292" name="Rectangle 1829"/>
          <p:cNvSpPr>
            <a:spLocks noChangeArrowheads="1"/>
          </p:cNvSpPr>
          <p:nvPr/>
        </p:nvSpPr>
        <p:spPr bwMode="auto">
          <a:xfrm>
            <a:off x="7437438" y="6108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9293" name="Rectangle 1828"/>
          <p:cNvSpPr>
            <a:spLocks noChangeArrowheads="1"/>
          </p:cNvSpPr>
          <p:nvPr/>
        </p:nvSpPr>
        <p:spPr bwMode="auto">
          <a:xfrm>
            <a:off x="7107238" y="6108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9294" name="Rectangle 1827"/>
          <p:cNvSpPr>
            <a:spLocks noChangeArrowheads="1"/>
          </p:cNvSpPr>
          <p:nvPr/>
        </p:nvSpPr>
        <p:spPr bwMode="auto">
          <a:xfrm>
            <a:off x="6777038" y="6108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9295" name="Rectangle 1826"/>
          <p:cNvSpPr>
            <a:spLocks noChangeArrowheads="1"/>
          </p:cNvSpPr>
          <p:nvPr/>
        </p:nvSpPr>
        <p:spPr bwMode="auto">
          <a:xfrm>
            <a:off x="6446838" y="6108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9296" name="Rectangle 1825"/>
          <p:cNvSpPr>
            <a:spLocks noChangeArrowheads="1"/>
          </p:cNvSpPr>
          <p:nvPr/>
        </p:nvSpPr>
        <p:spPr bwMode="auto">
          <a:xfrm>
            <a:off x="6122988" y="61087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297" name="Rectangle 1824"/>
          <p:cNvSpPr>
            <a:spLocks noChangeArrowheads="1"/>
          </p:cNvSpPr>
          <p:nvPr/>
        </p:nvSpPr>
        <p:spPr bwMode="auto">
          <a:xfrm>
            <a:off x="5799138" y="61087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298" name="Rectangle 1823"/>
          <p:cNvSpPr>
            <a:spLocks noChangeArrowheads="1"/>
          </p:cNvSpPr>
          <p:nvPr/>
        </p:nvSpPr>
        <p:spPr bwMode="auto">
          <a:xfrm>
            <a:off x="5468938" y="6108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9299" name="Rectangle 1822"/>
          <p:cNvSpPr>
            <a:spLocks noChangeArrowheads="1"/>
          </p:cNvSpPr>
          <p:nvPr/>
        </p:nvSpPr>
        <p:spPr bwMode="auto">
          <a:xfrm>
            <a:off x="5138738" y="6108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9300" name="Rectangle 1821"/>
          <p:cNvSpPr>
            <a:spLocks noChangeArrowheads="1"/>
          </p:cNvSpPr>
          <p:nvPr/>
        </p:nvSpPr>
        <p:spPr bwMode="auto">
          <a:xfrm>
            <a:off x="4808538" y="6108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9301" name="Rectangle 1820"/>
          <p:cNvSpPr>
            <a:spLocks noChangeArrowheads="1"/>
          </p:cNvSpPr>
          <p:nvPr/>
        </p:nvSpPr>
        <p:spPr bwMode="auto">
          <a:xfrm>
            <a:off x="4478338" y="6108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9302" name="Rectangle 1819"/>
          <p:cNvSpPr>
            <a:spLocks noChangeArrowheads="1"/>
          </p:cNvSpPr>
          <p:nvPr/>
        </p:nvSpPr>
        <p:spPr bwMode="auto">
          <a:xfrm>
            <a:off x="4148138" y="6108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9303" name="Rectangle 1818"/>
          <p:cNvSpPr>
            <a:spLocks noChangeArrowheads="1"/>
          </p:cNvSpPr>
          <p:nvPr/>
        </p:nvSpPr>
        <p:spPr bwMode="auto">
          <a:xfrm>
            <a:off x="3817938" y="6108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9304" name="Rectangle 1817"/>
          <p:cNvSpPr>
            <a:spLocks noChangeArrowheads="1"/>
          </p:cNvSpPr>
          <p:nvPr/>
        </p:nvSpPr>
        <p:spPr bwMode="auto">
          <a:xfrm>
            <a:off x="3487738" y="6108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9305" name="Rectangle 1816"/>
          <p:cNvSpPr>
            <a:spLocks noChangeArrowheads="1"/>
          </p:cNvSpPr>
          <p:nvPr/>
        </p:nvSpPr>
        <p:spPr bwMode="auto">
          <a:xfrm>
            <a:off x="3163888" y="61087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306" name="Rectangle 1815"/>
          <p:cNvSpPr>
            <a:spLocks noChangeArrowheads="1"/>
          </p:cNvSpPr>
          <p:nvPr/>
        </p:nvSpPr>
        <p:spPr bwMode="auto">
          <a:xfrm>
            <a:off x="2840038" y="61087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307" name="Rectangle 1814"/>
          <p:cNvSpPr>
            <a:spLocks noChangeArrowheads="1"/>
          </p:cNvSpPr>
          <p:nvPr/>
        </p:nvSpPr>
        <p:spPr bwMode="auto">
          <a:xfrm>
            <a:off x="2509838" y="6108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9308" name="Rectangle 1813"/>
          <p:cNvSpPr>
            <a:spLocks noChangeArrowheads="1"/>
          </p:cNvSpPr>
          <p:nvPr/>
        </p:nvSpPr>
        <p:spPr bwMode="auto">
          <a:xfrm>
            <a:off x="2179638" y="6108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9309" name="Rectangle 1812"/>
          <p:cNvSpPr>
            <a:spLocks noChangeArrowheads="1"/>
          </p:cNvSpPr>
          <p:nvPr/>
        </p:nvSpPr>
        <p:spPr bwMode="auto">
          <a:xfrm>
            <a:off x="1849438" y="6108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9310" name="Rectangle 1811"/>
          <p:cNvSpPr>
            <a:spLocks noChangeArrowheads="1"/>
          </p:cNvSpPr>
          <p:nvPr/>
        </p:nvSpPr>
        <p:spPr bwMode="auto">
          <a:xfrm>
            <a:off x="1519238" y="6108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9311" name="Rectangle 1810"/>
          <p:cNvSpPr>
            <a:spLocks noChangeArrowheads="1"/>
          </p:cNvSpPr>
          <p:nvPr/>
        </p:nvSpPr>
        <p:spPr bwMode="auto">
          <a:xfrm>
            <a:off x="1189038" y="6108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9312" name="Rectangle 1809"/>
          <p:cNvSpPr>
            <a:spLocks noChangeArrowheads="1"/>
          </p:cNvSpPr>
          <p:nvPr/>
        </p:nvSpPr>
        <p:spPr bwMode="auto">
          <a:xfrm>
            <a:off x="858838" y="6108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9313" name="Rectangle 1808"/>
          <p:cNvSpPr>
            <a:spLocks noChangeArrowheads="1"/>
          </p:cNvSpPr>
          <p:nvPr/>
        </p:nvSpPr>
        <p:spPr bwMode="auto">
          <a:xfrm>
            <a:off x="528638" y="6108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9314" name="Rectangle 1807"/>
          <p:cNvSpPr>
            <a:spLocks noChangeArrowheads="1"/>
          </p:cNvSpPr>
          <p:nvPr/>
        </p:nvSpPr>
        <p:spPr bwMode="auto">
          <a:xfrm>
            <a:off x="8428038" y="5937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9315" name="Rectangle 1806"/>
          <p:cNvSpPr>
            <a:spLocks noChangeArrowheads="1"/>
          </p:cNvSpPr>
          <p:nvPr/>
        </p:nvSpPr>
        <p:spPr bwMode="auto">
          <a:xfrm>
            <a:off x="8097838" y="5937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9316" name="Rectangle 1805"/>
          <p:cNvSpPr>
            <a:spLocks noChangeArrowheads="1"/>
          </p:cNvSpPr>
          <p:nvPr/>
        </p:nvSpPr>
        <p:spPr bwMode="auto">
          <a:xfrm>
            <a:off x="7767638" y="5937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9317" name="Rectangle 1804"/>
          <p:cNvSpPr>
            <a:spLocks noChangeArrowheads="1"/>
          </p:cNvSpPr>
          <p:nvPr/>
        </p:nvSpPr>
        <p:spPr bwMode="auto">
          <a:xfrm>
            <a:off x="7437438" y="5937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9318" name="Rectangle 1803"/>
          <p:cNvSpPr>
            <a:spLocks noChangeArrowheads="1"/>
          </p:cNvSpPr>
          <p:nvPr/>
        </p:nvSpPr>
        <p:spPr bwMode="auto">
          <a:xfrm>
            <a:off x="7107238" y="5937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9319" name="Rectangle 1802"/>
          <p:cNvSpPr>
            <a:spLocks noChangeArrowheads="1"/>
          </p:cNvSpPr>
          <p:nvPr/>
        </p:nvSpPr>
        <p:spPr bwMode="auto">
          <a:xfrm>
            <a:off x="6777038" y="5937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9320" name="Rectangle 1801"/>
          <p:cNvSpPr>
            <a:spLocks noChangeArrowheads="1"/>
          </p:cNvSpPr>
          <p:nvPr/>
        </p:nvSpPr>
        <p:spPr bwMode="auto">
          <a:xfrm>
            <a:off x="6446838" y="5937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9321" name="Rectangle 1800"/>
          <p:cNvSpPr>
            <a:spLocks noChangeArrowheads="1"/>
          </p:cNvSpPr>
          <p:nvPr/>
        </p:nvSpPr>
        <p:spPr bwMode="auto">
          <a:xfrm>
            <a:off x="6122988" y="59372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322" name="Rectangle 1799"/>
          <p:cNvSpPr>
            <a:spLocks noChangeArrowheads="1"/>
          </p:cNvSpPr>
          <p:nvPr/>
        </p:nvSpPr>
        <p:spPr bwMode="auto">
          <a:xfrm>
            <a:off x="5799138" y="59372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323" name="Rectangle 1798"/>
          <p:cNvSpPr>
            <a:spLocks noChangeArrowheads="1"/>
          </p:cNvSpPr>
          <p:nvPr/>
        </p:nvSpPr>
        <p:spPr bwMode="auto">
          <a:xfrm>
            <a:off x="5468938" y="5937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9324" name="Rectangle 1797"/>
          <p:cNvSpPr>
            <a:spLocks noChangeArrowheads="1"/>
          </p:cNvSpPr>
          <p:nvPr/>
        </p:nvSpPr>
        <p:spPr bwMode="auto">
          <a:xfrm>
            <a:off x="5138738" y="5937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9325" name="Rectangle 1796"/>
          <p:cNvSpPr>
            <a:spLocks noChangeArrowheads="1"/>
          </p:cNvSpPr>
          <p:nvPr/>
        </p:nvSpPr>
        <p:spPr bwMode="auto">
          <a:xfrm>
            <a:off x="4808538" y="5937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9326" name="Rectangle 1795"/>
          <p:cNvSpPr>
            <a:spLocks noChangeArrowheads="1"/>
          </p:cNvSpPr>
          <p:nvPr/>
        </p:nvSpPr>
        <p:spPr bwMode="auto">
          <a:xfrm>
            <a:off x="4478338" y="5937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9327" name="Rectangle 1794"/>
          <p:cNvSpPr>
            <a:spLocks noChangeArrowheads="1"/>
          </p:cNvSpPr>
          <p:nvPr/>
        </p:nvSpPr>
        <p:spPr bwMode="auto">
          <a:xfrm>
            <a:off x="4148138" y="5937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9328" name="Rectangle 1793"/>
          <p:cNvSpPr>
            <a:spLocks noChangeArrowheads="1"/>
          </p:cNvSpPr>
          <p:nvPr/>
        </p:nvSpPr>
        <p:spPr bwMode="auto">
          <a:xfrm>
            <a:off x="3817938" y="5937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9329" name="Rectangle 1792"/>
          <p:cNvSpPr>
            <a:spLocks noChangeArrowheads="1"/>
          </p:cNvSpPr>
          <p:nvPr/>
        </p:nvSpPr>
        <p:spPr bwMode="auto">
          <a:xfrm>
            <a:off x="3487738" y="5937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9330" name="Rectangle 1791"/>
          <p:cNvSpPr>
            <a:spLocks noChangeArrowheads="1"/>
          </p:cNvSpPr>
          <p:nvPr/>
        </p:nvSpPr>
        <p:spPr bwMode="auto">
          <a:xfrm>
            <a:off x="3163888" y="59372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331" name="Rectangle 1790"/>
          <p:cNvSpPr>
            <a:spLocks noChangeArrowheads="1"/>
          </p:cNvSpPr>
          <p:nvPr/>
        </p:nvSpPr>
        <p:spPr bwMode="auto">
          <a:xfrm>
            <a:off x="2840038" y="59372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332" name="Rectangle 1789"/>
          <p:cNvSpPr>
            <a:spLocks noChangeArrowheads="1"/>
          </p:cNvSpPr>
          <p:nvPr/>
        </p:nvSpPr>
        <p:spPr bwMode="auto">
          <a:xfrm>
            <a:off x="2509838" y="5937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9333" name="Rectangle 1788"/>
          <p:cNvSpPr>
            <a:spLocks noChangeArrowheads="1"/>
          </p:cNvSpPr>
          <p:nvPr/>
        </p:nvSpPr>
        <p:spPr bwMode="auto">
          <a:xfrm>
            <a:off x="2179638" y="5937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9334" name="Rectangle 1787"/>
          <p:cNvSpPr>
            <a:spLocks noChangeArrowheads="1"/>
          </p:cNvSpPr>
          <p:nvPr/>
        </p:nvSpPr>
        <p:spPr bwMode="auto">
          <a:xfrm>
            <a:off x="1849438" y="5937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9335" name="Rectangle 1786"/>
          <p:cNvSpPr>
            <a:spLocks noChangeArrowheads="1"/>
          </p:cNvSpPr>
          <p:nvPr/>
        </p:nvSpPr>
        <p:spPr bwMode="auto">
          <a:xfrm>
            <a:off x="1519238" y="5937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9336" name="Rectangle 1785"/>
          <p:cNvSpPr>
            <a:spLocks noChangeArrowheads="1"/>
          </p:cNvSpPr>
          <p:nvPr/>
        </p:nvSpPr>
        <p:spPr bwMode="auto">
          <a:xfrm>
            <a:off x="1189038" y="5937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9337" name="Rectangle 1784"/>
          <p:cNvSpPr>
            <a:spLocks noChangeArrowheads="1"/>
          </p:cNvSpPr>
          <p:nvPr/>
        </p:nvSpPr>
        <p:spPr bwMode="auto">
          <a:xfrm>
            <a:off x="858838" y="5937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9338" name="Rectangle 1783"/>
          <p:cNvSpPr>
            <a:spLocks noChangeArrowheads="1"/>
          </p:cNvSpPr>
          <p:nvPr/>
        </p:nvSpPr>
        <p:spPr bwMode="auto">
          <a:xfrm>
            <a:off x="528638" y="5937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9339" name="Rectangle 1782"/>
          <p:cNvSpPr>
            <a:spLocks noChangeArrowheads="1"/>
          </p:cNvSpPr>
          <p:nvPr/>
        </p:nvSpPr>
        <p:spPr bwMode="auto">
          <a:xfrm>
            <a:off x="8428038" y="5765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9340" name="Rectangle 1781"/>
          <p:cNvSpPr>
            <a:spLocks noChangeArrowheads="1"/>
          </p:cNvSpPr>
          <p:nvPr/>
        </p:nvSpPr>
        <p:spPr bwMode="auto">
          <a:xfrm>
            <a:off x="8097838" y="5765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9341" name="Rectangle 1780"/>
          <p:cNvSpPr>
            <a:spLocks noChangeArrowheads="1"/>
          </p:cNvSpPr>
          <p:nvPr/>
        </p:nvSpPr>
        <p:spPr bwMode="auto">
          <a:xfrm>
            <a:off x="7767638" y="5765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9342" name="Rectangle 1779"/>
          <p:cNvSpPr>
            <a:spLocks noChangeArrowheads="1"/>
          </p:cNvSpPr>
          <p:nvPr/>
        </p:nvSpPr>
        <p:spPr bwMode="auto">
          <a:xfrm>
            <a:off x="7437438" y="5765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9343" name="Rectangle 1778"/>
          <p:cNvSpPr>
            <a:spLocks noChangeArrowheads="1"/>
          </p:cNvSpPr>
          <p:nvPr/>
        </p:nvSpPr>
        <p:spPr bwMode="auto">
          <a:xfrm>
            <a:off x="7107238" y="5765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9344" name="Rectangle 1777"/>
          <p:cNvSpPr>
            <a:spLocks noChangeArrowheads="1"/>
          </p:cNvSpPr>
          <p:nvPr/>
        </p:nvSpPr>
        <p:spPr bwMode="auto">
          <a:xfrm>
            <a:off x="6777038" y="5765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9345" name="Rectangle 1776"/>
          <p:cNvSpPr>
            <a:spLocks noChangeArrowheads="1"/>
          </p:cNvSpPr>
          <p:nvPr/>
        </p:nvSpPr>
        <p:spPr bwMode="auto">
          <a:xfrm>
            <a:off x="6446838" y="5765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9346" name="Rectangle 1775"/>
          <p:cNvSpPr>
            <a:spLocks noChangeArrowheads="1"/>
          </p:cNvSpPr>
          <p:nvPr/>
        </p:nvSpPr>
        <p:spPr bwMode="auto">
          <a:xfrm>
            <a:off x="6122988" y="57658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347" name="Rectangle 1774"/>
          <p:cNvSpPr>
            <a:spLocks noChangeArrowheads="1"/>
          </p:cNvSpPr>
          <p:nvPr/>
        </p:nvSpPr>
        <p:spPr bwMode="auto">
          <a:xfrm>
            <a:off x="5799138" y="57658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348" name="Rectangle 1773"/>
          <p:cNvSpPr>
            <a:spLocks noChangeArrowheads="1"/>
          </p:cNvSpPr>
          <p:nvPr/>
        </p:nvSpPr>
        <p:spPr bwMode="auto">
          <a:xfrm>
            <a:off x="5468938" y="5765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9349" name="Rectangle 1772"/>
          <p:cNvSpPr>
            <a:spLocks noChangeArrowheads="1"/>
          </p:cNvSpPr>
          <p:nvPr/>
        </p:nvSpPr>
        <p:spPr bwMode="auto">
          <a:xfrm>
            <a:off x="5138738" y="5765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9350" name="Rectangle 1771"/>
          <p:cNvSpPr>
            <a:spLocks noChangeArrowheads="1"/>
          </p:cNvSpPr>
          <p:nvPr/>
        </p:nvSpPr>
        <p:spPr bwMode="auto">
          <a:xfrm>
            <a:off x="4808538" y="5765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9351" name="Rectangle 1770"/>
          <p:cNvSpPr>
            <a:spLocks noChangeArrowheads="1"/>
          </p:cNvSpPr>
          <p:nvPr/>
        </p:nvSpPr>
        <p:spPr bwMode="auto">
          <a:xfrm>
            <a:off x="4478338" y="5765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9352" name="Rectangle 1769"/>
          <p:cNvSpPr>
            <a:spLocks noChangeArrowheads="1"/>
          </p:cNvSpPr>
          <p:nvPr/>
        </p:nvSpPr>
        <p:spPr bwMode="auto">
          <a:xfrm>
            <a:off x="4148138" y="5765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9353" name="Rectangle 1768"/>
          <p:cNvSpPr>
            <a:spLocks noChangeArrowheads="1"/>
          </p:cNvSpPr>
          <p:nvPr/>
        </p:nvSpPr>
        <p:spPr bwMode="auto">
          <a:xfrm>
            <a:off x="3817938" y="5765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9354" name="Rectangle 1767"/>
          <p:cNvSpPr>
            <a:spLocks noChangeArrowheads="1"/>
          </p:cNvSpPr>
          <p:nvPr/>
        </p:nvSpPr>
        <p:spPr bwMode="auto">
          <a:xfrm>
            <a:off x="3487738" y="5765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9355" name="Rectangle 1766"/>
          <p:cNvSpPr>
            <a:spLocks noChangeArrowheads="1"/>
          </p:cNvSpPr>
          <p:nvPr/>
        </p:nvSpPr>
        <p:spPr bwMode="auto">
          <a:xfrm>
            <a:off x="3163888" y="57658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356" name="Rectangle 1765"/>
          <p:cNvSpPr>
            <a:spLocks noChangeArrowheads="1"/>
          </p:cNvSpPr>
          <p:nvPr/>
        </p:nvSpPr>
        <p:spPr bwMode="auto">
          <a:xfrm>
            <a:off x="2840038" y="57658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357" name="Rectangle 1764"/>
          <p:cNvSpPr>
            <a:spLocks noChangeArrowheads="1"/>
          </p:cNvSpPr>
          <p:nvPr/>
        </p:nvSpPr>
        <p:spPr bwMode="auto">
          <a:xfrm>
            <a:off x="2509838" y="5765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9358" name="Rectangle 1763"/>
          <p:cNvSpPr>
            <a:spLocks noChangeArrowheads="1"/>
          </p:cNvSpPr>
          <p:nvPr/>
        </p:nvSpPr>
        <p:spPr bwMode="auto">
          <a:xfrm>
            <a:off x="2179638" y="5765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9359" name="Rectangle 1762"/>
          <p:cNvSpPr>
            <a:spLocks noChangeArrowheads="1"/>
          </p:cNvSpPr>
          <p:nvPr/>
        </p:nvSpPr>
        <p:spPr bwMode="auto">
          <a:xfrm>
            <a:off x="1849438" y="5765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9360" name="Rectangle 1761"/>
          <p:cNvSpPr>
            <a:spLocks noChangeArrowheads="1"/>
          </p:cNvSpPr>
          <p:nvPr/>
        </p:nvSpPr>
        <p:spPr bwMode="auto">
          <a:xfrm>
            <a:off x="1519238" y="5765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9361" name="Rectangle 1760"/>
          <p:cNvSpPr>
            <a:spLocks noChangeArrowheads="1"/>
          </p:cNvSpPr>
          <p:nvPr/>
        </p:nvSpPr>
        <p:spPr bwMode="auto">
          <a:xfrm>
            <a:off x="1189038" y="5765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9362" name="Rectangle 1759"/>
          <p:cNvSpPr>
            <a:spLocks noChangeArrowheads="1"/>
          </p:cNvSpPr>
          <p:nvPr/>
        </p:nvSpPr>
        <p:spPr bwMode="auto">
          <a:xfrm>
            <a:off x="858838" y="5765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9363" name="Rectangle 1758"/>
          <p:cNvSpPr>
            <a:spLocks noChangeArrowheads="1"/>
          </p:cNvSpPr>
          <p:nvPr/>
        </p:nvSpPr>
        <p:spPr bwMode="auto">
          <a:xfrm>
            <a:off x="528638" y="5765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9364" name="Rectangle 1757"/>
          <p:cNvSpPr>
            <a:spLocks noChangeArrowheads="1"/>
          </p:cNvSpPr>
          <p:nvPr/>
        </p:nvSpPr>
        <p:spPr bwMode="auto">
          <a:xfrm>
            <a:off x="8428038" y="55943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9365" name="Rectangle 1756"/>
          <p:cNvSpPr>
            <a:spLocks noChangeArrowheads="1"/>
          </p:cNvSpPr>
          <p:nvPr/>
        </p:nvSpPr>
        <p:spPr bwMode="auto">
          <a:xfrm>
            <a:off x="8097838" y="55943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9366" name="Rectangle 1755"/>
          <p:cNvSpPr>
            <a:spLocks noChangeArrowheads="1"/>
          </p:cNvSpPr>
          <p:nvPr/>
        </p:nvSpPr>
        <p:spPr bwMode="auto">
          <a:xfrm>
            <a:off x="7767638" y="55943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9367" name="Rectangle 1754"/>
          <p:cNvSpPr>
            <a:spLocks noChangeArrowheads="1"/>
          </p:cNvSpPr>
          <p:nvPr/>
        </p:nvSpPr>
        <p:spPr bwMode="auto">
          <a:xfrm>
            <a:off x="7437438" y="55943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9368" name="Rectangle 1753"/>
          <p:cNvSpPr>
            <a:spLocks noChangeArrowheads="1"/>
          </p:cNvSpPr>
          <p:nvPr/>
        </p:nvSpPr>
        <p:spPr bwMode="auto">
          <a:xfrm>
            <a:off x="7107238" y="55943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9369" name="Rectangle 1752"/>
          <p:cNvSpPr>
            <a:spLocks noChangeArrowheads="1"/>
          </p:cNvSpPr>
          <p:nvPr/>
        </p:nvSpPr>
        <p:spPr bwMode="auto">
          <a:xfrm>
            <a:off x="6777038" y="55943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9370" name="Rectangle 1751"/>
          <p:cNvSpPr>
            <a:spLocks noChangeArrowheads="1"/>
          </p:cNvSpPr>
          <p:nvPr/>
        </p:nvSpPr>
        <p:spPr bwMode="auto">
          <a:xfrm>
            <a:off x="6446838" y="55943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30</a:t>
            </a:r>
            <a:endParaRPr lang="en-US" altLang="en-US" sz="900"/>
          </a:p>
        </p:txBody>
      </p:sp>
      <p:sp>
        <p:nvSpPr>
          <p:cNvPr id="9371" name="Rectangle 1750"/>
          <p:cNvSpPr>
            <a:spLocks noChangeArrowheads="1"/>
          </p:cNvSpPr>
          <p:nvPr/>
        </p:nvSpPr>
        <p:spPr bwMode="auto">
          <a:xfrm>
            <a:off x="6122988" y="55943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372" name="Rectangle 1749"/>
          <p:cNvSpPr>
            <a:spLocks noChangeArrowheads="1"/>
          </p:cNvSpPr>
          <p:nvPr/>
        </p:nvSpPr>
        <p:spPr bwMode="auto">
          <a:xfrm>
            <a:off x="5799138" y="55943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373" name="Rectangle 1748"/>
          <p:cNvSpPr>
            <a:spLocks noChangeArrowheads="1"/>
          </p:cNvSpPr>
          <p:nvPr/>
        </p:nvSpPr>
        <p:spPr bwMode="auto">
          <a:xfrm>
            <a:off x="5468938" y="55943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9374" name="Rectangle 1747"/>
          <p:cNvSpPr>
            <a:spLocks noChangeArrowheads="1"/>
          </p:cNvSpPr>
          <p:nvPr/>
        </p:nvSpPr>
        <p:spPr bwMode="auto">
          <a:xfrm>
            <a:off x="5138738" y="55943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31</a:t>
            </a:r>
            <a:endParaRPr lang="en-US" altLang="en-US" sz="900"/>
          </a:p>
        </p:txBody>
      </p:sp>
      <p:sp>
        <p:nvSpPr>
          <p:cNvPr id="9375" name="Rectangle 1746"/>
          <p:cNvSpPr>
            <a:spLocks noChangeArrowheads="1"/>
          </p:cNvSpPr>
          <p:nvPr/>
        </p:nvSpPr>
        <p:spPr bwMode="auto">
          <a:xfrm>
            <a:off x="4808538" y="55943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30</a:t>
            </a:r>
            <a:endParaRPr lang="en-US" altLang="en-US" sz="900"/>
          </a:p>
        </p:txBody>
      </p:sp>
      <p:sp>
        <p:nvSpPr>
          <p:cNvPr id="9376" name="Rectangle 1745"/>
          <p:cNvSpPr>
            <a:spLocks noChangeArrowheads="1"/>
          </p:cNvSpPr>
          <p:nvPr/>
        </p:nvSpPr>
        <p:spPr bwMode="auto">
          <a:xfrm>
            <a:off x="4478338" y="55943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29</a:t>
            </a:r>
            <a:endParaRPr lang="en-US" altLang="en-US" sz="900"/>
          </a:p>
        </p:txBody>
      </p:sp>
      <p:sp>
        <p:nvSpPr>
          <p:cNvPr id="9377" name="Rectangle 1744"/>
          <p:cNvSpPr>
            <a:spLocks noChangeArrowheads="1"/>
          </p:cNvSpPr>
          <p:nvPr/>
        </p:nvSpPr>
        <p:spPr bwMode="auto">
          <a:xfrm>
            <a:off x="4148138" y="55943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28</a:t>
            </a:r>
            <a:endParaRPr lang="en-US" altLang="en-US" sz="900"/>
          </a:p>
        </p:txBody>
      </p:sp>
      <p:sp>
        <p:nvSpPr>
          <p:cNvPr id="9378" name="Rectangle 1743"/>
          <p:cNvSpPr>
            <a:spLocks noChangeArrowheads="1"/>
          </p:cNvSpPr>
          <p:nvPr/>
        </p:nvSpPr>
        <p:spPr bwMode="auto">
          <a:xfrm>
            <a:off x="3817938" y="55943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27</a:t>
            </a:r>
            <a:endParaRPr lang="en-US" altLang="en-US" sz="900"/>
          </a:p>
        </p:txBody>
      </p:sp>
      <p:sp>
        <p:nvSpPr>
          <p:cNvPr id="9379" name="Rectangle 1742"/>
          <p:cNvSpPr>
            <a:spLocks noChangeArrowheads="1"/>
          </p:cNvSpPr>
          <p:nvPr/>
        </p:nvSpPr>
        <p:spPr bwMode="auto">
          <a:xfrm>
            <a:off x="3487738" y="55943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26</a:t>
            </a:r>
            <a:endParaRPr lang="en-US" altLang="en-US" sz="900"/>
          </a:p>
        </p:txBody>
      </p:sp>
      <p:sp>
        <p:nvSpPr>
          <p:cNvPr id="9380" name="Rectangle 1741"/>
          <p:cNvSpPr>
            <a:spLocks noChangeArrowheads="1"/>
          </p:cNvSpPr>
          <p:nvPr/>
        </p:nvSpPr>
        <p:spPr bwMode="auto">
          <a:xfrm>
            <a:off x="3163888" y="55943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381" name="Rectangle 1740"/>
          <p:cNvSpPr>
            <a:spLocks noChangeArrowheads="1"/>
          </p:cNvSpPr>
          <p:nvPr/>
        </p:nvSpPr>
        <p:spPr bwMode="auto">
          <a:xfrm>
            <a:off x="2840038" y="55943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382" name="Rectangle 1739"/>
          <p:cNvSpPr>
            <a:spLocks noChangeArrowheads="1"/>
          </p:cNvSpPr>
          <p:nvPr/>
        </p:nvSpPr>
        <p:spPr bwMode="auto">
          <a:xfrm>
            <a:off x="2509838" y="55943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9383" name="Rectangle 1738"/>
          <p:cNvSpPr>
            <a:spLocks noChangeArrowheads="1"/>
          </p:cNvSpPr>
          <p:nvPr/>
        </p:nvSpPr>
        <p:spPr bwMode="auto">
          <a:xfrm>
            <a:off x="2179638" y="55943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9384" name="Rectangle 1737"/>
          <p:cNvSpPr>
            <a:spLocks noChangeArrowheads="1"/>
          </p:cNvSpPr>
          <p:nvPr/>
        </p:nvSpPr>
        <p:spPr bwMode="auto">
          <a:xfrm>
            <a:off x="1849438" y="55943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9385" name="Rectangle 1736"/>
          <p:cNvSpPr>
            <a:spLocks noChangeArrowheads="1"/>
          </p:cNvSpPr>
          <p:nvPr/>
        </p:nvSpPr>
        <p:spPr bwMode="auto">
          <a:xfrm>
            <a:off x="1519238" y="55943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9386" name="Rectangle 1735"/>
          <p:cNvSpPr>
            <a:spLocks noChangeArrowheads="1"/>
          </p:cNvSpPr>
          <p:nvPr/>
        </p:nvSpPr>
        <p:spPr bwMode="auto">
          <a:xfrm>
            <a:off x="1189038" y="55943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30</a:t>
            </a:r>
            <a:endParaRPr lang="en-US" altLang="en-US" sz="900"/>
          </a:p>
        </p:txBody>
      </p:sp>
      <p:sp>
        <p:nvSpPr>
          <p:cNvPr id="9387" name="Rectangle 1734"/>
          <p:cNvSpPr>
            <a:spLocks noChangeArrowheads="1"/>
          </p:cNvSpPr>
          <p:nvPr/>
        </p:nvSpPr>
        <p:spPr bwMode="auto">
          <a:xfrm>
            <a:off x="858838" y="55943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29</a:t>
            </a:r>
            <a:endParaRPr lang="en-US" altLang="en-US" sz="900"/>
          </a:p>
        </p:txBody>
      </p:sp>
      <p:sp>
        <p:nvSpPr>
          <p:cNvPr id="9388" name="Rectangle 1733"/>
          <p:cNvSpPr>
            <a:spLocks noChangeArrowheads="1"/>
          </p:cNvSpPr>
          <p:nvPr/>
        </p:nvSpPr>
        <p:spPr bwMode="auto">
          <a:xfrm>
            <a:off x="528638" y="55943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28</a:t>
            </a:r>
            <a:endParaRPr lang="en-US" altLang="en-US" sz="900"/>
          </a:p>
        </p:txBody>
      </p:sp>
      <p:sp>
        <p:nvSpPr>
          <p:cNvPr id="9389" name="Rectangle 1732"/>
          <p:cNvSpPr>
            <a:spLocks noChangeArrowheads="1"/>
          </p:cNvSpPr>
          <p:nvPr/>
        </p:nvSpPr>
        <p:spPr bwMode="auto">
          <a:xfrm>
            <a:off x="8428038" y="54229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390" name="Rectangle 1731"/>
          <p:cNvSpPr>
            <a:spLocks noChangeArrowheads="1"/>
          </p:cNvSpPr>
          <p:nvPr/>
        </p:nvSpPr>
        <p:spPr bwMode="auto">
          <a:xfrm>
            <a:off x="8097838" y="54229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391" name="Rectangle 1730"/>
          <p:cNvSpPr>
            <a:spLocks noChangeArrowheads="1"/>
          </p:cNvSpPr>
          <p:nvPr/>
        </p:nvSpPr>
        <p:spPr bwMode="auto">
          <a:xfrm>
            <a:off x="7767638" y="54229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9392" name="Rectangle 1729"/>
          <p:cNvSpPr>
            <a:spLocks noChangeArrowheads="1"/>
          </p:cNvSpPr>
          <p:nvPr/>
        </p:nvSpPr>
        <p:spPr bwMode="auto">
          <a:xfrm>
            <a:off x="7437438" y="54229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393" name="Rectangle 1728"/>
          <p:cNvSpPr>
            <a:spLocks noChangeArrowheads="1"/>
          </p:cNvSpPr>
          <p:nvPr/>
        </p:nvSpPr>
        <p:spPr bwMode="auto">
          <a:xfrm>
            <a:off x="7107238" y="54229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9394" name="Rectangle 1727"/>
          <p:cNvSpPr>
            <a:spLocks noChangeArrowheads="1"/>
          </p:cNvSpPr>
          <p:nvPr/>
        </p:nvSpPr>
        <p:spPr bwMode="auto">
          <a:xfrm>
            <a:off x="6777038" y="54229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395" name="Rectangle 1726"/>
          <p:cNvSpPr>
            <a:spLocks noChangeArrowheads="1"/>
          </p:cNvSpPr>
          <p:nvPr/>
        </p:nvSpPr>
        <p:spPr bwMode="auto">
          <a:xfrm>
            <a:off x="6446838" y="54229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9396" name="Rectangle 1725"/>
          <p:cNvSpPr>
            <a:spLocks noChangeArrowheads="1"/>
          </p:cNvSpPr>
          <p:nvPr/>
        </p:nvSpPr>
        <p:spPr bwMode="auto">
          <a:xfrm>
            <a:off x="6122988" y="54229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397" name="Rectangle 1724"/>
          <p:cNvSpPr>
            <a:spLocks noChangeArrowheads="1"/>
          </p:cNvSpPr>
          <p:nvPr/>
        </p:nvSpPr>
        <p:spPr bwMode="auto">
          <a:xfrm>
            <a:off x="5799138" y="54229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398" name="Rectangle 1723"/>
          <p:cNvSpPr>
            <a:spLocks noChangeArrowheads="1"/>
          </p:cNvSpPr>
          <p:nvPr/>
        </p:nvSpPr>
        <p:spPr bwMode="auto">
          <a:xfrm>
            <a:off x="5468938" y="54229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399" name="Rectangle 1722"/>
          <p:cNvSpPr>
            <a:spLocks noChangeArrowheads="1"/>
          </p:cNvSpPr>
          <p:nvPr/>
        </p:nvSpPr>
        <p:spPr bwMode="auto">
          <a:xfrm>
            <a:off x="5138738" y="54229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400" name="Rectangle 1721"/>
          <p:cNvSpPr>
            <a:spLocks noChangeArrowheads="1"/>
          </p:cNvSpPr>
          <p:nvPr/>
        </p:nvSpPr>
        <p:spPr bwMode="auto">
          <a:xfrm>
            <a:off x="4808538" y="54229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9401" name="Rectangle 1720"/>
          <p:cNvSpPr>
            <a:spLocks noChangeArrowheads="1"/>
          </p:cNvSpPr>
          <p:nvPr/>
        </p:nvSpPr>
        <p:spPr bwMode="auto">
          <a:xfrm>
            <a:off x="4478338" y="54229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402" name="Rectangle 1719"/>
          <p:cNvSpPr>
            <a:spLocks noChangeArrowheads="1"/>
          </p:cNvSpPr>
          <p:nvPr/>
        </p:nvSpPr>
        <p:spPr bwMode="auto">
          <a:xfrm>
            <a:off x="4148138" y="54229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9403" name="Rectangle 1718"/>
          <p:cNvSpPr>
            <a:spLocks noChangeArrowheads="1"/>
          </p:cNvSpPr>
          <p:nvPr/>
        </p:nvSpPr>
        <p:spPr bwMode="auto">
          <a:xfrm>
            <a:off x="3817938" y="54229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404" name="Rectangle 1717"/>
          <p:cNvSpPr>
            <a:spLocks noChangeArrowheads="1"/>
          </p:cNvSpPr>
          <p:nvPr/>
        </p:nvSpPr>
        <p:spPr bwMode="auto">
          <a:xfrm>
            <a:off x="3487738" y="54229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9405" name="Rectangle 1716"/>
          <p:cNvSpPr>
            <a:spLocks noChangeArrowheads="1"/>
          </p:cNvSpPr>
          <p:nvPr/>
        </p:nvSpPr>
        <p:spPr bwMode="auto">
          <a:xfrm>
            <a:off x="3163888" y="54229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406" name="Rectangle 1715"/>
          <p:cNvSpPr>
            <a:spLocks noChangeArrowheads="1"/>
          </p:cNvSpPr>
          <p:nvPr/>
        </p:nvSpPr>
        <p:spPr bwMode="auto">
          <a:xfrm>
            <a:off x="2840038" y="54229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407" name="Rectangle 1714"/>
          <p:cNvSpPr>
            <a:spLocks noChangeArrowheads="1"/>
          </p:cNvSpPr>
          <p:nvPr/>
        </p:nvSpPr>
        <p:spPr bwMode="auto">
          <a:xfrm>
            <a:off x="2509838" y="54229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408" name="Rectangle 1713"/>
          <p:cNvSpPr>
            <a:spLocks noChangeArrowheads="1"/>
          </p:cNvSpPr>
          <p:nvPr/>
        </p:nvSpPr>
        <p:spPr bwMode="auto">
          <a:xfrm>
            <a:off x="2179638" y="54229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409" name="Rectangle 1712"/>
          <p:cNvSpPr>
            <a:spLocks noChangeArrowheads="1"/>
          </p:cNvSpPr>
          <p:nvPr/>
        </p:nvSpPr>
        <p:spPr bwMode="auto">
          <a:xfrm>
            <a:off x="1849438" y="54229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9410" name="Rectangle 1711"/>
          <p:cNvSpPr>
            <a:spLocks noChangeArrowheads="1"/>
          </p:cNvSpPr>
          <p:nvPr/>
        </p:nvSpPr>
        <p:spPr bwMode="auto">
          <a:xfrm>
            <a:off x="1519238" y="54229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411" name="Rectangle 1710"/>
          <p:cNvSpPr>
            <a:spLocks noChangeArrowheads="1"/>
          </p:cNvSpPr>
          <p:nvPr/>
        </p:nvSpPr>
        <p:spPr bwMode="auto">
          <a:xfrm>
            <a:off x="1189038" y="54229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9412" name="Rectangle 1709"/>
          <p:cNvSpPr>
            <a:spLocks noChangeArrowheads="1"/>
          </p:cNvSpPr>
          <p:nvPr/>
        </p:nvSpPr>
        <p:spPr bwMode="auto">
          <a:xfrm>
            <a:off x="858838" y="54229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413" name="Rectangle 1708"/>
          <p:cNvSpPr>
            <a:spLocks noChangeArrowheads="1"/>
          </p:cNvSpPr>
          <p:nvPr/>
        </p:nvSpPr>
        <p:spPr bwMode="auto">
          <a:xfrm>
            <a:off x="528638" y="54229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9414" name="Rectangle 1701"/>
          <p:cNvSpPr>
            <a:spLocks noChangeArrowheads="1"/>
          </p:cNvSpPr>
          <p:nvPr/>
        </p:nvSpPr>
        <p:spPr bwMode="auto">
          <a:xfrm>
            <a:off x="6446838" y="5251450"/>
            <a:ext cx="23114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December 2009</a:t>
            </a:r>
            <a:endParaRPr lang="en-US" altLang="en-US" sz="900"/>
          </a:p>
        </p:txBody>
      </p:sp>
      <p:sp>
        <p:nvSpPr>
          <p:cNvPr id="9415" name="Rectangle 1700"/>
          <p:cNvSpPr>
            <a:spLocks noChangeArrowheads="1"/>
          </p:cNvSpPr>
          <p:nvPr/>
        </p:nvSpPr>
        <p:spPr bwMode="auto">
          <a:xfrm>
            <a:off x="6122988" y="52514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416" name="Rectangle 1699"/>
          <p:cNvSpPr>
            <a:spLocks noChangeArrowheads="1"/>
          </p:cNvSpPr>
          <p:nvPr/>
        </p:nvSpPr>
        <p:spPr bwMode="auto">
          <a:xfrm>
            <a:off x="5799138" y="52514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417" name="Rectangle 1692"/>
          <p:cNvSpPr>
            <a:spLocks noChangeArrowheads="1"/>
          </p:cNvSpPr>
          <p:nvPr/>
        </p:nvSpPr>
        <p:spPr bwMode="auto">
          <a:xfrm>
            <a:off x="3487738" y="5251450"/>
            <a:ext cx="23114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November 2009</a:t>
            </a:r>
            <a:endParaRPr lang="en-US" altLang="en-US" sz="900"/>
          </a:p>
        </p:txBody>
      </p:sp>
      <p:sp>
        <p:nvSpPr>
          <p:cNvPr id="9418" name="Rectangle 1691"/>
          <p:cNvSpPr>
            <a:spLocks noChangeArrowheads="1"/>
          </p:cNvSpPr>
          <p:nvPr/>
        </p:nvSpPr>
        <p:spPr bwMode="auto">
          <a:xfrm>
            <a:off x="3163888" y="52514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419" name="Rectangle 1690"/>
          <p:cNvSpPr>
            <a:spLocks noChangeArrowheads="1"/>
          </p:cNvSpPr>
          <p:nvPr/>
        </p:nvSpPr>
        <p:spPr bwMode="auto">
          <a:xfrm>
            <a:off x="2840038" y="52514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420" name="Rectangle 1683"/>
          <p:cNvSpPr>
            <a:spLocks noChangeArrowheads="1"/>
          </p:cNvSpPr>
          <p:nvPr/>
        </p:nvSpPr>
        <p:spPr bwMode="auto">
          <a:xfrm>
            <a:off x="528638" y="5251450"/>
            <a:ext cx="23114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October 2009</a:t>
            </a:r>
            <a:endParaRPr lang="en-US" altLang="en-US" sz="900"/>
          </a:p>
        </p:txBody>
      </p:sp>
      <p:sp>
        <p:nvSpPr>
          <p:cNvPr id="9421" name="Rectangle 1632"/>
          <p:cNvSpPr>
            <a:spLocks noChangeArrowheads="1"/>
          </p:cNvSpPr>
          <p:nvPr/>
        </p:nvSpPr>
        <p:spPr bwMode="auto">
          <a:xfrm>
            <a:off x="8428038" y="49085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422" name="Rectangle 1631"/>
          <p:cNvSpPr>
            <a:spLocks noChangeArrowheads="1"/>
          </p:cNvSpPr>
          <p:nvPr/>
        </p:nvSpPr>
        <p:spPr bwMode="auto">
          <a:xfrm>
            <a:off x="8097838" y="49085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423" name="Rectangle 1630"/>
          <p:cNvSpPr>
            <a:spLocks noChangeArrowheads="1"/>
          </p:cNvSpPr>
          <p:nvPr/>
        </p:nvSpPr>
        <p:spPr bwMode="auto">
          <a:xfrm>
            <a:off x="7767638" y="49085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424" name="Rectangle 1629"/>
          <p:cNvSpPr>
            <a:spLocks noChangeArrowheads="1"/>
          </p:cNvSpPr>
          <p:nvPr/>
        </p:nvSpPr>
        <p:spPr bwMode="auto">
          <a:xfrm>
            <a:off x="7437438" y="49085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425" name="Rectangle 1628"/>
          <p:cNvSpPr>
            <a:spLocks noChangeArrowheads="1"/>
          </p:cNvSpPr>
          <p:nvPr/>
        </p:nvSpPr>
        <p:spPr bwMode="auto">
          <a:xfrm>
            <a:off x="7107238" y="49085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426" name="Rectangle 1627"/>
          <p:cNvSpPr>
            <a:spLocks noChangeArrowheads="1"/>
          </p:cNvSpPr>
          <p:nvPr/>
        </p:nvSpPr>
        <p:spPr bwMode="auto">
          <a:xfrm>
            <a:off x="6777038" y="49085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427" name="Rectangle 1626"/>
          <p:cNvSpPr>
            <a:spLocks noChangeArrowheads="1"/>
          </p:cNvSpPr>
          <p:nvPr/>
        </p:nvSpPr>
        <p:spPr bwMode="auto">
          <a:xfrm>
            <a:off x="6446838" y="49085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428" name="Rectangle 1625"/>
          <p:cNvSpPr>
            <a:spLocks noChangeArrowheads="1"/>
          </p:cNvSpPr>
          <p:nvPr/>
        </p:nvSpPr>
        <p:spPr bwMode="auto">
          <a:xfrm>
            <a:off x="6122988" y="49085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429" name="Rectangle 1624"/>
          <p:cNvSpPr>
            <a:spLocks noChangeArrowheads="1"/>
          </p:cNvSpPr>
          <p:nvPr/>
        </p:nvSpPr>
        <p:spPr bwMode="auto">
          <a:xfrm>
            <a:off x="5799138" y="49085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430" name="Rectangle 1623"/>
          <p:cNvSpPr>
            <a:spLocks noChangeArrowheads="1"/>
          </p:cNvSpPr>
          <p:nvPr/>
        </p:nvSpPr>
        <p:spPr bwMode="auto">
          <a:xfrm>
            <a:off x="5468938" y="49085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6</a:t>
            </a:r>
            <a:endParaRPr lang="en-US" altLang="en-US" sz="900"/>
          </a:p>
        </p:txBody>
      </p:sp>
      <p:sp>
        <p:nvSpPr>
          <p:cNvPr id="9431" name="Rectangle 1622"/>
          <p:cNvSpPr>
            <a:spLocks noChangeArrowheads="1"/>
          </p:cNvSpPr>
          <p:nvPr/>
        </p:nvSpPr>
        <p:spPr bwMode="auto">
          <a:xfrm>
            <a:off x="5138738" y="49085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5</a:t>
            </a:r>
            <a:endParaRPr lang="en-US" altLang="en-US" sz="900"/>
          </a:p>
        </p:txBody>
      </p:sp>
      <p:sp>
        <p:nvSpPr>
          <p:cNvPr id="9432" name="Rectangle 1621"/>
          <p:cNvSpPr>
            <a:spLocks noChangeArrowheads="1"/>
          </p:cNvSpPr>
          <p:nvPr/>
        </p:nvSpPr>
        <p:spPr bwMode="auto">
          <a:xfrm>
            <a:off x="4808538" y="49085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4</a:t>
            </a:r>
            <a:endParaRPr lang="en-US" altLang="en-US" sz="900"/>
          </a:p>
        </p:txBody>
      </p:sp>
      <p:sp>
        <p:nvSpPr>
          <p:cNvPr id="9433" name="Rectangle 1620"/>
          <p:cNvSpPr>
            <a:spLocks noChangeArrowheads="1"/>
          </p:cNvSpPr>
          <p:nvPr/>
        </p:nvSpPr>
        <p:spPr bwMode="auto">
          <a:xfrm>
            <a:off x="4478338" y="49085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a:t>
            </a:r>
            <a:endParaRPr lang="en-US" altLang="en-US" sz="900"/>
          </a:p>
        </p:txBody>
      </p:sp>
      <p:sp>
        <p:nvSpPr>
          <p:cNvPr id="9434" name="Rectangle 1619"/>
          <p:cNvSpPr>
            <a:spLocks noChangeArrowheads="1"/>
          </p:cNvSpPr>
          <p:nvPr/>
        </p:nvSpPr>
        <p:spPr bwMode="auto">
          <a:xfrm>
            <a:off x="4148138" y="49085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a:t>
            </a:r>
            <a:endParaRPr lang="en-US" altLang="en-US" sz="900"/>
          </a:p>
        </p:txBody>
      </p:sp>
      <p:sp>
        <p:nvSpPr>
          <p:cNvPr id="9435" name="Rectangle 1618"/>
          <p:cNvSpPr>
            <a:spLocks noChangeArrowheads="1"/>
          </p:cNvSpPr>
          <p:nvPr/>
        </p:nvSpPr>
        <p:spPr bwMode="auto">
          <a:xfrm>
            <a:off x="3817938" y="49085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9436" name="Rectangle 1617"/>
          <p:cNvSpPr>
            <a:spLocks noChangeArrowheads="1"/>
          </p:cNvSpPr>
          <p:nvPr/>
        </p:nvSpPr>
        <p:spPr bwMode="auto">
          <a:xfrm>
            <a:off x="3487738" y="49085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31</a:t>
            </a:r>
            <a:endParaRPr lang="en-US" altLang="en-US" sz="900"/>
          </a:p>
        </p:txBody>
      </p:sp>
      <p:sp>
        <p:nvSpPr>
          <p:cNvPr id="9437" name="Rectangle 1616"/>
          <p:cNvSpPr>
            <a:spLocks noChangeArrowheads="1"/>
          </p:cNvSpPr>
          <p:nvPr/>
        </p:nvSpPr>
        <p:spPr bwMode="auto">
          <a:xfrm>
            <a:off x="3163888" y="49085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438" name="Rectangle 1615"/>
          <p:cNvSpPr>
            <a:spLocks noChangeArrowheads="1"/>
          </p:cNvSpPr>
          <p:nvPr/>
        </p:nvSpPr>
        <p:spPr bwMode="auto">
          <a:xfrm>
            <a:off x="2840038" y="49085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439" name="Rectangle 1614"/>
          <p:cNvSpPr>
            <a:spLocks noChangeArrowheads="1"/>
          </p:cNvSpPr>
          <p:nvPr/>
        </p:nvSpPr>
        <p:spPr bwMode="auto">
          <a:xfrm>
            <a:off x="2509838" y="49085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440" name="Rectangle 1613"/>
          <p:cNvSpPr>
            <a:spLocks noChangeArrowheads="1"/>
          </p:cNvSpPr>
          <p:nvPr/>
        </p:nvSpPr>
        <p:spPr bwMode="auto">
          <a:xfrm>
            <a:off x="2179638" y="49085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441" name="Rectangle 1612"/>
          <p:cNvSpPr>
            <a:spLocks noChangeArrowheads="1"/>
          </p:cNvSpPr>
          <p:nvPr/>
        </p:nvSpPr>
        <p:spPr bwMode="auto">
          <a:xfrm>
            <a:off x="1849438" y="49085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442" name="Rectangle 1611"/>
          <p:cNvSpPr>
            <a:spLocks noChangeArrowheads="1"/>
          </p:cNvSpPr>
          <p:nvPr/>
        </p:nvSpPr>
        <p:spPr bwMode="auto">
          <a:xfrm>
            <a:off x="1519238" y="49085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443" name="Rectangle 1610"/>
          <p:cNvSpPr>
            <a:spLocks noChangeArrowheads="1"/>
          </p:cNvSpPr>
          <p:nvPr/>
        </p:nvSpPr>
        <p:spPr bwMode="auto">
          <a:xfrm>
            <a:off x="1189038" y="49085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444" name="Rectangle 1609"/>
          <p:cNvSpPr>
            <a:spLocks noChangeArrowheads="1"/>
          </p:cNvSpPr>
          <p:nvPr/>
        </p:nvSpPr>
        <p:spPr bwMode="auto">
          <a:xfrm>
            <a:off x="858838" y="49085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445" name="Rectangle 1608"/>
          <p:cNvSpPr>
            <a:spLocks noChangeArrowheads="1"/>
          </p:cNvSpPr>
          <p:nvPr/>
        </p:nvSpPr>
        <p:spPr bwMode="auto">
          <a:xfrm>
            <a:off x="528638" y="49085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446" name="Rectangle 1607"/>
          <p:cNvSpPr>
            <a:spLocks noChangeArrowheads="1"/>
          </p:cNvSpPr>
          <p:nvPr/>
        </p:nvSpPr>
        <p:spPr bwMode="auto">
          <a:xfrm>
            <a:off x="8428038" y="47371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4</a:t>
            </a:r>
            <a:endParaRPr lang="en-US" altLang="en-US" sz="900"/>
          </a:p>
        </p:txBody>
      </p:sp>
      <p:sp>
        <p:nvSpPr>
          <p:cNvPr id="9447" name="Rectangle 1606"/>
          <p:cNvSpPr>
            <a:spLocks noChangeArrowheads="1"/>
          </p:cNvSpPr>
          <p:nvPr/>
        </p:nvSpPr>
        <p:spPr bwMode="auto">
          <a:xfrm>
            <a:off x="8097838" y="47371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a:t>
            </a:r>
            <a:endParaRPr lang="en-US" altLang="en-US" sz="900"/>
          </a:p>
        </p:txBody>
      </p:sp>
      <p:sp>
        <p:nvSpPr>
          <p:cNvPr id="9448" name="Rectangle 1605"/>
          <p:cNvSpPr>
            <a:spLocks noChangeArrowheads="1"/>
          </p:cNvSpPr>
          <p:nvPr/>
        </p:nvSpPr>
        <p:spPr bwMode="auto">
          <a:xfrm>
            <a:off x="7767638" y="47371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a:t>
            </a:r>
            <a:endParaRPr lang="en-US" altLang="en-US" sz="900"/>
          </a:p>
        </p:txBody>
      </p:sp>
      <p:sp>
        <p:nvSpPr>
          <p:cNvPr id="9449" name="Rectangle 1604"/>
          <p:cNvSpPr>
            <a:spLocks noChangeArrowheads="1"/>
          </p:cNvSpPr>
          <p:nvPr/>
        </p:nvSpPr>
        <p:spPr bwMode="auto">
          <a:xfrm>
            <a:off x="7437438" y="47371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9450" name="Rectangle 1603"/>
          <p:cNvSpPr>
            <a:spLocks noChangeArrowheads="1"/>
          </p:cNvSpPr>
          <p:nvPr/>
        </p:nvSpPr>
        <p:spPr bwMode="auto">
          <a:xfrm>
            <a:off x="7107238" y="47371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9451" name="Rectangle 1602"/>
          <p:cNvSpPr>
            <a:spLocks noChangeArrowheads="1"/>
          </p:cNvSpPr>
          <p:nvPr/>
        </p:nvSpPr>
        <p:spPr bwMode="auto">
          <a:xfrm>
            <a:off x="6777038" y="47371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9452" name="Rectangle 1601"/>
          <p:cNvSpPr>
            <a:spLocks noChangeArrowheads="1"/>
          </p:cNvSpPr>
          <p:nvPr/>
        </p:nvSpPr>
        <p:spPr bwMode="auto">
          <a:xfrm>
            <a:off x="6446838" y="47371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9453" name="Rectangle 1600"/>
          <p:cNvSpPr>
            <a:spLocks noChangeArrowheads="1"/>
          </p:cNvSpPr>
          <p:nvPr/>
        </p:nvSpPr>
        <p:spPr bwMode="auto">
          <a:xfrm>
            <a:off x="6122988" y="47371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454" name="Rectangle 1599"/>
          <p:cNvSpPr>
            <a:spLocks noChangeArrowheads="1"/>
          </p:cNvSpPr>
          <p:nvPr/>
        </p:nvSpPr>
        <p:spPr bwMode="auto">
          <a:xfrm>
            <a:off x="5799138" y="47371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455" name="Rectangle 1598"/>
          <p:cNvSpPr>
            <a:spLocks noChangeArrowheads="1"/>
          </p:cNvSpPr>
          <p:nvPr/>
        </p:nvSpPr>
        <p:spPr bwMode="auto">
          <a:xfrm>
            <a:off x="5468938" y="47371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9456" name="Rectangle 1597"/>
          <p:cNvSpPr>
            <a:spLocks noChangeArrowheads="1"/>
          </p:cNvSpPr>
          <p:nvPr/>
        </p:nvSpPr>
        <p:spPr bwMode="auto">
          <a:xfrm>
            <a:off x="5138738" y="47371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9457" name="Rectangle 1596"/>
          <p:cNvSpPr>
            <a:spLocks noChangeArrowheads="1"/>
          </p:cNvSpPr>
          <p:nvPr/>
        </p:nvSpPr>
        <p:spPr bwMode="auto">
          <a:xfrm>
            <a:off x="4808538" y="47371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9458" name="Rectangle 1595"/>
          <p:cNvSpPr>
            <a:spLocks noChangeArrowheads="1"/>
          </p:cNvSpPr>
          <p:nvPr/>
        </p:nvSpPr>
        <p:spPr bwMode="auto">
          <a:xfrm>
            <a:off x="4478338" y="47371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9459" name="Rectangle 1594"/>
          <p:cNvSpPr>
            <a:spLocks noChangeArrowheads="1"/>
          </p:cNvSpPr>
          <p:nvPr/>
        </p:nvSpPr>
        <p:spPr bwMode="auto">
          <a:xfrm>
            <a:off x="4148138" y="47371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9460" name="Rectangle 1593"/>
          <p:cNvSpPr>
            <a:spLocks noChangeArrowheads="1"/>
          </p:cNvSpPr>
          <p:nvPr/>
        </p:nvSpPr>
        <p:spPr bwMode="auto">
          <a:xfrm>
            <a:off x="3817938" y="47371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9461" name="Rectangle 1592"/>
          <p:cNvSpPr>
            <a:spLocks noChangeArrowheads="1"/>
          </p:cNvSpPr>
          <p:nvPr/>
        </p:nvSpPr>
        <p:spPr bwMode="auto">
          <a:xfrm>
            <a:off x="3487738" y="47371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9462" name="Rectangle 1591"/>
          <p:cNvSpPr>
            <a:spLocks noChangeArrowheads="1"/>
          </p:cNvSpPr>
          <p:nvPr/>
        </p:nvSpPr>
        <p:spPr bwMode="auto">
          <a:xfrm>
            <a:off x="3163888" y="47371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463" name="Rectangle 1590"/>
          <p:cNvSpPr>
            <a:spLocks noChangeArrowheads="1"/>
          </p:cNvSpPr>
          <p:nvPr/>
        </p:nvSpPr>
        <p:spPr bwMode="auto">
          <a:xfrm>
            <a:off x="2840038" y="47371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464" name="Rectangle 1589"/>
          <p:cNvSpPr>
            <a:spLocks noChangeArrowheads="1"/>
          </p:cNvSpPr>
          <p:nvPr/>
        </p:nvSpPr>
        <p:spPr bwMode="auto">
          <a:xfrm>
            <a:off x="2509838" y="47371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a:t>
            </a:r>
            <a:endParaRPr lang="en-US" altLang="en-US" sz="900"/>
          </a:p>
        </p:txBody>
      </p:sp>
      <p:sp>
        <p:nvSpPr>
          <p:cNvPr id="9465" name="Rectangle 1588"/>
          <p:cNvSpPr>
            <a:spLocks noChangeArrowheads="1"/>
          </p:cNvSpPr>
          <p:nvPr/>
        </p:nvSpPr>
        <p:spPr bwMode="auto">
          <a:xfrm>
            <a:off x="2179638" y="47371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9466" name="Rectangle 1587"/>
          <p:cNvSpPr>
            <a:spLocks noChangeArrowheads="1"/>
          </p:cNvSpPr>
          <p:nvPr/>
        </p:nvSpPr>
        <p:spPr bwMode="auto">
          <a:xfrm>
            <a:off x="1849438" y="47371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31</a:t>
            </a:r>
            <a:endParaRPr lang="en-US" altLang="en-US" sz="900"/>
          </a:p>
        </p:txBody>
      </p:sp>
      <p:sp>
        <p:nvSpPr>
          <p:cNvPr id="9467" name="Rectangle 1586"/>
          <p:cNvSpPr>
            <a:spLocks noChangeArrowheads="1"/>
          </p:cNvSpPr>
          <p:nvPr/>
        </p:nvSpPr>
        <p:spPr bwMode="auto">
          <a:xfrm>
            <a:off x="1519238" y="47371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9468" name="Rectangle 1585"/>
          <p:cNvSpPr>
            <a:spLocks noChangeArrowheads="1"/>
          </p:cNvSpPr>
          <p:nvPr/>
        </p:nvSpPr>
        <p:spPr bwMode="auto">
          <a:xfrm>
            <a:off x="1189038" y="47371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9469" name="Rectangle 1584"/>
          <p:cNvSpPr>
            <a:spLocks noChangeArrowheads="1"/>
          </p:cNvSpPr>
          <p:nvPr/>
        </p:nvSpPr>
        <p:spPr bwMode="auto">
          <a:xfrm>
            <a:off x="858838" y="47371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9470" name="Rectangle 1583"/>
          <p:cNvSpPr>
            <a:spLocks noChangeArrowheads="1"/>
          </p:cNvSpPr>
          <p:nvPr/>
        </p:nvSpPr>
        <p:spPr bwMode="auto">
          <a:xfrm>
            <a:off x="528638" y="47371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9471" name="Rectangle 1582"/>
          <p:cNvSpPr>
            <a:spLocks noChangeArrowheads="1"/>
          </p:cNvSpPr>
          <p:nvPr/>
        </p:nvSpPr>
        <p:spPr bwMode="auto">
          <a:xfrm>
            <a:off x="8428038" y="45656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9472" name="Rectangle 1581"/>
          <p:cNvSpPr>
            <a:spLocks noChangeArrowheads="1"/>
          </p:cNvSpPr>
          <p:nvPr/>
        </p:nvSpPr>
        <p:spPr bwMode="auto">
          <a:xfrm>
            <a:off x="8097838" y="45656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9473" name="Rectangle 1580"/>
          <p:cNvSpPr>
            <a:spLocks noChangeArrowheads="1"/>
          </p:cNvSpPr>
          <p:nvPr/>
        </p:nvSpPr>
        <p:spPr bwMode="auto">
          <a:xfrm>
            <a:off x="7767638" y="45656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9474" name="Rectangle 1579"/>
          <p:cNvSpPr>
            <a:spLocks noChangeArrowheads="1"/>
          </p:cNvSpPr>
          <p:nvPr/>
        </p:nvSpPr>
        <p:spPr bwMode="auto">
          <a:xfrm>
            <a:off x="7437438" y="45656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9475" name="Rectangle 1578"/>
          <p:cNvSpPr>
            <a:spLocks noChangeArrowheads="1"/>
          </p:cNvSpPr>
          <p:nvPr/>
        </p:nvSpPr>
        <p:spPr bwMode="auto">
          <a:xfrm>
            <a:off x="7107238" y="45656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9476" name="Rectangle 1577"/>
          <p:cNvSpPr>
            <a:spLocks noChangeArrowheads="1"/>
          </p:cNvSpPr>
          <p:nvPr/>
        </p:nvSpPr>
        <p:spPr bwMode="auto">
          <a:xfrm>
            <a:off x="6777038" y="45656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9477" name="Rectangle 1576"/>
          <p:cNvSpPr>
            <a:spLocks noChangeArrowheads="1"/>
          </p:cNvSpPr>
          <p:nvPr/>
        </p:nvSpPr>
        <p:spPr bwMode="auto">
          <a:xfrm>
            <a:off x="6446838" y="45656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9478" name="Rectangle 1575"/>
          <p:cNvSpPr>
            <a:spLocks noChangeArrowheads="1"/>
          </p:cNvSpPr>
          <p:nvPr/>
        </p:nvSpPr>
        <p:spPr bwMode="auto">
          <a:xfrm>
            <a:off x="6122988" y="45656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479" name="Rectangle 1574"/>
          <p:cNvSpPr>
            <a:spLocks noChangeArrowheads="1"/>
          </p:cNvSpPr>
          <p:nvPr/>
        </p:nvSpPr>
        <p:spPr bwMode="auto">
          <a:xfrm>
            <a:off x="5799138" y="45656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480" name="Rectangle 1573"/>
          <p:cNvSpPr>
            <a:spLocks noChangeArrowheads="1"/>
          </p:cNvSpPr>
          <p:nvPr/>
        </p:nvSpPr>
        <p:spPr bwMode="auto">
          <a:xfrm>
            <a:off x="5468938" y="45656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9481" name="Rectangle 1572"/>
          <p:cNvSpPr>
            <a:spLocks noChangeArrowheads="1"/>
          </p:cNvSpPr>
          <p:nvPr/>
        </p:nvSpPr>
        <p:spPr bwMode="auto">
          <a:xfrm>
            <a:off x="5138738" y="45656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9482" name="Rectangle 1571"/>
          <p:cNvSpPr>
            <a:spLocks noChangeArrowheads="1"/>
          </p:cNvSpPr>
          <p:nvPr/>
        </p:nvSpPr>
        <p:spPr bwMode="auto">
          <a:xfrm>
            <a:off x="4808538" y="45656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9483" name="Rectangle 1570"/>
          <p:cNvSpPr>
            <a:spLocks noChangeArrowheads="1"/>
          </p:cNvSpPr>
          <p:nvPr/>
        </p:nvSpPr>
        <p:spPr bwMode="auto">
          <a:xfrm>
            <a:off x="4478338" y="45656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9484" name="Rectangle 1569"/>
          <p:cNvSpPr>
            <a:spLocks noChangeArrowheads="1"/>
          </p:cNvSpPr>
          <p:nvPr/>
        </p:nvSpPr>
        <p:spPr bwMode="auto">
          <a:xfrm>
            <a:off x="4148138" y="45656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9485" name="Rectangle 1568"/>
          <p:cNvSpPr>
            <a:spLocks noChangeArrowheads="1"/>
          </p:cNvSpPr>
          <p:nvPr/>
        </p:nvSpPr>
        <p:spPr bwMode="auto">
          <a:xfrm>
            <a:off x="3817938" y="45656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9486" name="Rectangle 1567"/>
          <p:cNvSpPr>
            <a:spLocks noChangeArrowheads="1"/>
          </p:cNvSpPr>
          <p:nvPr/>
        </p:nvSpPr>
        <p:spPr bwMode="auto">
          <a:xfrm>
            <a:off x="3487738" y="45656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9487" name="Rectangle 1566"/>
          <p:cNvSpPr>
            <a:spLocks noChangeArrowheads="1"/>
          </p:cNvSpPr>
          <p:nvPr/>
        </p:nvSpPr>
        <p:spPr bwMode="auto">
          <a:xfrm>
            <a:off x="3163888" y="45656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488" name="Rectangle 1565"/>
          <p:cNvSpPr>
            <a:spLocks noChangeArrowheads="1"/>
          </p:cNvSpPr>
          <p:nvPr/>
        </p:nvSpPr>
        <p:spPr bwMode="auto">
          <a:xfrm>
            <a:off x="2840038" y="45656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489" name="Rectangle 1564"/>
          <p:cNvSpPr>
            <a:spLocks noChangeArrowheads="1"/>
          </p:cNvSpPr>
          <p:nvPr/>
        </p:nvSpPr>
        <p:spPr bwMode="auto">
          <a:xfrm>
            <a:off x="2509838" y="45656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9490" name="Rectangle 1563"/>
          <p:cNvSpPr>
            <a:spLocks noChangeArrowheads="1"/>
          </p:cNvSpPr>
          <p:nvPr/>
        </p:nvSpPr>
        <p:spPr bwMode="auto">
          <a:xfrm>
            <a:off x="2179638" y="45656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9491" name="Rectangle 1562"/>
          <p:cNvSpPr>
            <a:spLocks noChangeArrowheads="1"/>
          </p:cNvSpPr>
          <p:nvPr/>
        </p:nvSpPr>
        <p:spPr bwMode="auto">
          <a:xfrm>
            <a:off x="1849438" y="45656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9492" name="Rectangle 1561"/>
          <p:cNvSpPr>
            <a:spLocks noChangeArrowheads="1"/>
          </p:cNvSpPr>
          <p:nvPr/>
        </p:nvSpPr>
        <p:spPr bwMode="auto">
          <a:xfrm>
            <a:off x="1519238" y="45656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9493" name="Rectangle 1560"/>
          <p:cNvSpPr>
            <a:spLocks noChangeArrowheads="1"/>
          </p:cNvSpPr>
          <p:nvPr/>
        </p:nvSpPr>
        <p:spPr bwMode="auto">
          <a:xfrm>
            <a:off x="1189038" y="45656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9494" name="Rectangle 1559"/>
          <p:cNvSpPr>
            <a:spLocks noChangeArrowheads="1"/>
          </p:cNvSpPr>
          <p:nvPr/>
        </p:nvSpPr>
        <p:spPr bwMode="auto">
          <a:xfrm>
            <a:off x="858838" y="45656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9495" name="Rectangle 1558"/>
          <p:cNvSpPr>
            <a:spLocks noChangeArrowheads="1"/>
          </p:cNvSpPr>
          <p:nvPr/>
        </p:nvSpPr>
        <p:spPr bwMode="auto">
          <a:xfrm>
            <a:off x="528638" y="45656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9496" name="Rectangle 1557"/>
          <p:cNvSpPr>
            <a:spLocks noChangeArrowheads="1"/>
          </p:cNvSpPr>
          <p:nvPr/>
        </p:nvSpPr>
        <p:spPr bwMode="auto">
          <a:xfrm>
            <a:off x="8428038" y="43942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9497" name="Rectangle 1556"/>
          <p:cNvSpPr>
            <a:spLocks noChangeArrowheads="1"/>
          </p:cNvSpPr>
          <p:nvPr/>
        </p:nvSpPr>
        <p:spPr bwMode="auto">
          <a:xfrm>
            <a:off x="8097838" y="43942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9498" name="Rectangle 1555"/>
          <p:cNvSpPr>
            <a:spLocks noChangeArrowheads="1"/>
          </p:cNvSpPr>
          <p:nvPr/>
        </p:nvSpPr>
        <p:spPr bwMode="auto">
          <a:xfrm>
            <a:off x="7767638" y="43942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9499" name="Rectangle 1554"/>
          <p:cNvSpPr>
            <a:spLocks noChangeArrowheads="1"/>
          </p:cNvSpPr>
          <p:nvPr/>
        </p:nvSpPr>
        <p:spPr bwMode="auto">
          <a:xfrm>
            <a:off x="7437438" y="43942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9500" name="Rectangle 1553"/>
          <p:cNvSpPr>
            <a:spLocks noChangeArrowheads="1"/>
          </p:cNvSpPr>
          <p:nvPr/>
        </p:nvSpPr>
        <p:spPr bwMode="auto">
          <a:xfrm>
            <a:off x="7107238" y="43942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9501" name="Rectangle 1552"/>
          <p:cNvSpPr>
            <a:spLocks noChangeArrowheads="1"/>
          </p:cNvSpPr>
          <p:nvPr/>
        </p:nvSpPr>
        <p:spPr bwMode="auto">
          <a:xfrm>
            <a:off x="6777038" y="43942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9502" name="Rectangle 1551"/>
          <p:cNvSpPr>
            <a:spLocks noChangeArrowheads="1"/>
          </p:cNvSpPr>
          <p:nvPr/>
        </p:nvSpPr>
        <p:spPr bwMode="auto">
          <a:xfrm>
            <a:off x="6446838" y="43942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9503" name="Rectangle 1550"/>
          <p:cNvSpPr>
            <a:spLocks noChangeArrowheads="1"/>
          </p:cNvSpPr>
          <p:nvPr/>
        </p:nvSpPr>
        <p:spPr bwMode="auto">
          <a:xfrm>
            <a:off x="6122988" y="43942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504" name="Rectangle 1549"/>
          <p:cNvSpPr>
            <a:spLocks noChangeArrowheads="1"/>
          </p:cNvSpPr>
          <p:nvPr/>
        </p:nvSpPr>
        <p:spPr bwMode="auto">
          <a:xfrm>
            <a:off x="5799138" y="43942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505" name="Rectangle 1548"/>
          <p:cNvSpPr>
            <a:spLocks noChangeArrowheads="1"/>
          </p:cNvSpPr>
          <p:nvPr/>
        </p:nvSpPr>
        <p:spPr bwMode="auto">
          <a:xfrm>
            <a:off x="5468938" y="43942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9506" name="Rectangle 1547"/>
          <p:cNvSpPr>
            <a:spLocks noChangeArrowheads="1"/>
          </p:cNvSpPr>
          <p:nvPr/>
        </p:nvSpPr>
        <p:spPr bwMode="auto">
          <a:xfrm>
            <a:off x="5138738" y="43942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9507" name="Rectangle 1546"/>
          <p:cNvSpPr>
            <a:spLocks noChangeArrowheads="1"/>
          </p:cNvSpPr>
          <p:nvPr/>
        </p:nvSpPr>
        <p:spPr bwMode="auto">
          <a:xfrm>
            <a:off x="4808538" y="43942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9508" name="Rectangle 1545"/>
          <p:cNvSpPr>
            <a:spLocks noChangeArrowheads="1"/>
          </p:cNvSpPr>
          <p:nvPr/>
        </p:nvSpPr>
        <p:spPr bwMode="auto">
          <a:xfrm>
            <a:off x="4478338" y="43942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9509" name="Rectangle 1544"/>
          <p:cNvSpPr>
            <a:spLocks noChangeArrowheads="1"/>
          </p:cNvSpPr>
          <p:nvPr/>
        </p:nvSpPr>
        <p:spPr bwMode="auto">
          <a:xfrm>
            <a:off x="4148138" y="43942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9510" name="Rectangle 1543"/>
          <p:cNvSpPr>
            <a:spLocks noChangeArrowheads="1"/>
          </p:cNvSpPr>
          <p:nvPr/>
        </p:nvSpPr>
        <p:spPr bwMode="auto">
          <a:xfrm>
            <a:off x="3817938" y="43942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9511" name="Rectangle 1542"/>
          <p:cNvSpPr>
            <a:spLocks noChangeArrowheads="1"/>
          </p:cNvSpPr>
          <p:nvPr/>
        </p:nvSpPr>
        <p:spPr bwMode="auto">
          <a:xfrm>
            <a:off x="3487738" y="43942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9512" name="Rectangle 1541"/>
          <p:cNvSpPr>
            <a:spLocks noChangeArrowheads="1"/>
          </p:cNvSpPr>
          <p:nvPr/>
        </p:nvSpPr>
        <p:spPr bwMode="auto">
          <a:xfrm>
            <a:off x="3163888" y="43942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513" name="Rectangle 1540"/>
          <p:cNvSpPr>
            <a:spLocks noChangeArrowheads="1"/>
          </p:cNvSpPr>
          <p:nvPr/>
        </p:nvSpPr>
        <p:spPr bwMode="auto">
          <a:xfrm>
            <a:off x="2840038" y="43942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514" name="Rectangle 1539"/>
          <p:cNvSpPr>
            <a:spLocks noChangeArrowheads="1"/>
          </p:cNvSpPr>
          <p:nvPr/>
        </p:nvSpPr>
        <p:spPr bwMode="auto">
          <a:xfrm>
            <a:off x="2509838" y="43942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9515" name="Rectangle 1538"/>
          <p:cNvSpPr>
            <a:spLocks noChangeArrowheads="1"/>
          </p:cNvSpPr>
          <p:nvPr/>
        </p:nvSpPr>
        <p:spPr bwMode="auto">
          <a:xfrm>
            <a:off x="2179638" y="43942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9516" name="Rectangle 1537"/>
          <p:cNvSpPr>
            <a:spLocks noChangeArrowheads="1"/>
          </p:cNvSpPr>
          <p:nvPr/>
        </p:nvSpPr>
        <p:spPr bwMode="auto">
          <a:xfrm>
            <a:off x="1849438" y="43942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9517" name="Rectangle 1536"/>
          <p:cNvSpPr>
            <a:spLocks noChangeArrowheads="1"/>
          </p:cNvSpPr>
          <p:nvPr/>
        </p:nvSpPr>
        <p:spPr bwMode="auto">
          <a:xfrm>
            <a:off x="1519238" y="43942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9518" name="Rectangle 1535"/>
          <p:cNvSpPr>
            <a:spLocks noChangeArrowheads="1"/>
          </p:cNvSpPr>
          <p:nvPr/>
        </p:nvSpPr>
        <p:spPr bwMode="auto">
          <a:xfrm>
            <a:off x="1189038" y="43942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9519" name="Rectangle 1534"/>
          <p:cNvSpPr>
            <a:spLocks noChangeArrowheads="1"/>
          </p:cNvSpPr>
          <p:nvPr/>
        </p:nvSpPr>
        <p:spPr bwMode="auto">
          <a:xfrm>
            <a:off x="858838" y="43942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9520" name="Rectangle 1533"/>
          <p:cNvSpPr>
            <a:spLocks noChangeArrowheads="1"/>
          </p:cNvSpPr>
          <p:nvPr/>
        </p:nvSpPr>
        <p:spPr bwMode="auto">
          <a:xfrm>
            <a:off x="528638" y="43942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9521" name="Rectangle 1532"/>
          <p:cNvSpPr>
            <a:spLocks noChangeArrowheads="1"/>
          </p:cNvSpPr>
          <p:nvPr/>
        </p:nvSpPr>
        <p:spPr bwMode="auto">
          <a:xfrm>
            <a:off x="8428038" y="42227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9522" name="Rectangle 1531"/>
          <p:cNvSpPr>
            <a:spLocks noChangeArrowheads="1"/>
          </p:cNvSpPr>
          <p:nvPr/>
        </p:nvSpPr>
        <p:spPr bwMode="auto">
          <a:xfrm>
            <a:off x="8097838" y="42227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9523" name="Rectangle 1530"/>
          <p:cNvSpPr>
            <a:spLocks noChangeArrowheads="1"/>
          </p:cNvSpPr>
          <p:nvPr/>
        </p:nvSpPr>
        <p:spPr bwMode="auto">
          <a:xfrm>
            <a:off x="7767638" y="42227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9524" name="Rectangle 1529"/>
          <p:cNvSpPr>
            <a:spLocks noChangeArrowheads="1"/>
          </p:cNvSpPr>
          <p:nvPr/>
        </p:nvSpPr>
        <p:spPr bwMode="auto">
          <a:xfrm>
            <a:off x="7437438" y="42227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9525" name="Rectangle 1528"/>
          <p:cNvSpPr>
            <a:spLocks noChangeArrowheads="1"/>
          </p:cNvSpPr>
          <p:nvPr/>
        </p:nvSpPr>
        <p:spPr bwMode="auto">
          <a:xfrm>
            <a:off x="7107238" y="42227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9526" name="Rectangle 1527"/>
          <p:cNvSpPr>
            <a:spLocks noChangeArrowheads="1"/>
          </p:cNvSpPr>
          <p:nvPr/>
        </p:nvSpPr>
        <p:spPr bwMode="auto">
          <a:xfrm>
            <a:off x="6777038" y="42227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9527" name="Rectangle 1526"/>
          <p:cNvSpPr>
            <a:spLocks noChangeArrowheads="1"/>
          </p:cNvSpPr>
          <p:nvPr/>
        </p:nvSpPr>
        <p:spPr bwMode="auto">
          <a:xfrm>
            <a:off x="6446838" y="42227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9528" name="Rectangle 1525"/>
          <p:cNvSpPr>
            <a:spLocks noChangeArrowheads="1"/>
          </p:cNvSpPr>
          <p:nvPr/>
        </p:nvSpPr>
        <p:spPr bwMode="auto">
          <a:xfrm>
            <a:off x="6122988" y="42227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529" name="Rectangle 1524"/>
          <p:cNvSpPr>
            <a:spLocks noChangeArrowheads="1"/>
          </p:cNvSpPr>
          <p:nvPr/>
        </p:nvSpPr>
        <p:spPr bwMode="auto">
          <a:xfrm>
            <a:off x="5799138" y="42227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530" name="Rectangle 1523"/>
          <p:cNvSpPr>
            <a:spLocks noChangeArrowheads="1"/>
          </p:cNvSpPr>
          <p:nvPr/>
        </p:nvSpPr>
        <p:spPr bwMode="auto">
          <a:xfrm>
            <a:off x="5468938" y="42227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9531" name="Rectangle 1522"/>
          <p:cNvSpPr>
            <a:spLocks noChangeArrowheads="1"/>
          </p:cNvSpPr>
          <p:nvPr/>
        </p:nvSpPr>
        <p:spPr bwMode="auto">
          <a:xfrm>
            <a:off x="5138738" y="42227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9532" name="Rectangle 1521"/>
          <p:cNvSpPr>
            <a:spLocks noChangeArrowheads="1"/>
          </p:cNvSpPr>
          <p:nvPr/>
        </p:nvSpPr>
        <p:spPr bwMode="auto">
          <a:xfrm>
            <a:off x="4808538" y="42227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9533" name="Rectangle 1520"/>
          <p:cNvSpPr>
            <a:spLocks noChangeArrowheads="1"/>
          </p:cNvSpPr>
          <p:nvPr/>
        </p:nvSpPr>
        <p:spPr bwMode="auto">
          <a:xfrm>
            <a:off x="4478338" y="42227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9534" name="Rectangle 1519"/>
          <p:cNvSpPr>
            <a:spLocks noChangeArrowheads="1"/>
          </p:cNvSpPr>
          <p:nvPr/>
        </p:nvSpPr>
        <p:spPr bwMode="auto">
          <a:xfrm>
            <a:off x="4148138" y="42227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9535" name="Rectangle 1518"/>
          <p:cNvSpPr>
            <a:spLocks noChangeArrowheads="1"/>
          </p:cNvSpPr>
          <p:nvPr/>
        </p:nvSpPr>
        <p:spPr bwMode="auto">
          <a:xfrm>
            <a:off x="3817938" y="42227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9536" name="Rectangle 1517"/>
          <p:cNvSpPr>
            <a:spLocks noChangeArrowheads="1"/>
          </p:cNvSpPr>
          <p:nvPr/>
        </p:nvSpPr>
        <p:spPr bwMode="auto">
          <a:xfrm>
            <a:off x="3487738" y="42227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9537" name="Rectangle 1516"/>
          <p:cNvSpPr>
            <a:spLocks noChangeArrowheads="1"/>
          </p:cNvSpPr>
          <p:nvPr/>
        </p:nvSpPr>
        <p:spPr bwMode="auto">
          <a:xfrm>
            <a:off x="3163888" y="42227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538" name="Rectangle 1515"/>
          <p:cNvSpPr>
            <a:spLocks noChangeArrowheads="1"/>
          </p:cNvSpPr>
          <p:nvPr/>
        </p:nvSpPr>
        <p:spPr bwMode="auto">
          <a:xfrm>
            <a:off x="2840038" y="42227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539" name="Rectangle 1514"/>
          <p:cNvSpPr>
            <a:spLocks noChangeArrowheads="1"/>
          </p:cNvSpPr>
          <p:nvPr/>
        </p:nvSpPr>
        <p:spPr bwMode="auto">
          <a:xfrm>
            <a:off x="2509838" y="42227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9540" name="Rectangle 1513"/>
          <p:cNvSpPr>
            <a:spLocks noChangeArrowheads="1"/>
          </p:cNvSpPr>
          <p:nvPr/>
        </p:nvSpPr>
        <p:spPr bwMode="auto">
          <a:xfrm>
            <a:off x="2179638" y="42227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9541" name="Rectangle 1512"/>
          <p:cNvSpPr>
            <a:spLocks noChangeArrowheads="1"/>
          </p:cNvSpPr>
          <p:nvPr/>
        </p:nvSpPr>
        <p:spPr bwMode="auto">
          <a:xfrm>
            <a:off x="1849438" y="42227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9542" name="Rectangle 1511"/>
          <p:cNvSpPr>
            <a:spLocks noChangeArrowheads="1"/>
          </p:cNvSpPr>
          <p:nvPr/>
        </p:nvSpPr>
        <p:spPr bwMode="auto">
          <a:xfrm>
            <a:off x="1519238" y="42227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9543" name="Rectangle 1510"/>
          <p:cNvSpPr>
            <a:spLocks noChangeArrowheads="1"/>
          </p:cNvSpPr>
          <p:nvPr/>
        </p:nvSpPr>
        <p:spPr bwMode="auto">
          <a:xfrm>
            <a:off x="1189038" y="42227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9544" name="Rectangle 1509"/>
          <p:cNvSpPr>
            <a:spLocks noChangeArrowheads="1"/>
          </p:cNvSpPr>
          <p:nvPr/>
        </p:nvSpPr>
        <p:spPr bwMode="auto">
          <a:xfrm>
            <a:off x="858838" y="42227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9545" name="Rectangle 1508"/>
          <p:cNvSpPr>
            <a:spLocks noChangeArrowheads="1"/>
          </p:cNvSpPr>
          <p:nvPr/>
        </p:nvSpPr>
        <p:spPr bwMode="auto">
          <a:xfrm>
            <a:off x="528638" y="42227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9546" name="Rectangle 1507"/>
          <p:cNvSpPr>
            <a:spLocks noChangeArrowheads="1"/>
          </p:cNvSpPr>
          <p:nvPr/>
        </p:nvSpPr>
        <p:spPr bwMode="auto">
          <a:xfrm>
            <a:off x="8428038" y="40513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9547" name="Rectangle 1506"/>
          <p:cNvSpPr>
            <a:spLocks noChangeArrowheads="1"/>
          </p:cNvSpPr>
          <p:nvPr/>
        </p:nvSpPr>
        <p:spPr bwMode="auto">
          <a:xfrm>
            <a:off x="8097838" y="40513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9548" name="Rectangle 1505"/>
          <p:cNvSpPr>
            <a:spLocks noChangeArrowheads="1"/>
          </p:cNvSpPr>
          <p:nvPr/>
        </p:nvSpPr>
        <p:spPr bwMode="auto">
          <a:xfrm>
            <a:off x="7767638" y="40513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9549" name="Rectangle 1504"/>
          <p:cNvSpPr>
            <a:spLocks noChangeArrowheads="1"/>
          </p:cNvSpPr>
          <p:nvPr/>
        </p:nvSpPr>
        <p:spPr bwMode="auto">
          <a:xfrm>
            <a:off x="7437438" y="40513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9550" name="Rectangle 1503"/>
          <p:cNvSpPr>
            <a:spLocks noChangeArrowheads="1"/>
          </p:cNvSpPr>
          <p:nvPr/>
        </p:nvSpPr>
        <p:spPr bwMode="auto">
          <a:xfrm>
            <a:off x="7107238" y="40513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9551" name="Rectangle 1502"/>
          <p:cNvSpPr>
            <a:spLocks noChangeArrowheads="1"/>
          </p:cNvSpPr>
          <p:nvPr/>
        </p:nvSpPr>
        <p:spPr bwMode="auto">
          <a:xfrm>
            <a:off x="6777038" y="40513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9552" name="Rectangle 1501"/>
          <p:cNvSpPr>
            <a:spLocks noChangeArrowheads="1"/>
          </p:cNvSpPr>
          <p:nvPr/>
        </p:nvSpPr>
        <p:spPr bwMode="auto">
          <a:xfrm>
            <a:off x="6446838" y="40513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31</a:t>
            </a:r>
            <a:endParaRPr lang="en-US" altLang="en-US" sz="900"/>
          </a:p>
        </p:txBody>
      </p:sp>
      <p:sp>
        <p:nvSpPr>
          <p:cNvPr id="9553" name="Rectangle 1500"/>
          <p:cNvSpPr>
            <a:spLocks noChangeArrowheads="1"/>
          </p:cNvSpPr>
          <p:nvPr/>
        </p:nvSpPr>
        <p:spPr bwMode="auto">
          <a:xfrm>
            <a:off x="6122988" y="40513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554" name="Rectangle 1499"/>
          <p:cNvSpPr>
            <a:spLocks noChangeArrowheads="1"/>
          </p:cNvSpPr>
          <p:nvPr/>
        </p:nvSpPr>
        <p:spPr bwMode="auto">
          <a:xfrm>
            <a:off x="5799138" y="40513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555" name="Rectangle 1498"/>
          <p:cNvSpPr>
            <a:spLocks noChangeArrowheads="1"/>
          </p:cNvSpPr>
          <p:nvPr/>
        </p:nvSpPr>
        <p:spPr bwMode="auto">
          <a:xfrm>
            <a:off x="5468938" y="40513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9556" name="Rectangle 1497"/>
          <p:cNvSpPr>
            <a:spLocks noChangeArrowheads="1"/>
          </p:cNvSpPr>
          <p:nvPr/>
        </p:nvSpPr>
        <p:spPr bwMode="auto">
          <a:xfrm>
            <a:off x="5138738" y="40513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9557" name="Rectangle 1496"/>
          <p:cNvSpPr>
            <a:spLocks noChangeArrowheads="1"/>
          </p:cNvSpPr>
          <p:nvPr/>
        </p:nvSpPr>
        <p:spPr bwMode="auto">
          <a:xfrm>
            <a:off x="4808538" y="40513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31</a:t>
            </a:r>
            <a:endParaRPr lang="en-US" altLang="en-US" sz="900"/>
          </a:p>
        </p:txBody>
      </p:sp>
      <p:sp>
        <p:nvSpPr>
          <p:cNvPr id="9558" name="Rectangle 1495"/>
          <p:cNvSpPr>
            <a:spLocks noChangeArrowheads="1"/>
          </p:cNvSpPr>
          <p:nvPr/>
        </p:nvSpPr>
        <p:spPr bwMode="auto">
          <a:xfrm>
            <a:off x="4478338" y="40513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30</a:t>
            </a:r>
            <a:endParaRPr lang="en-US" altLang="en-US" sz="900"/>
          </a:p>
        </p:txBody>
      </p:sp>
      <p:sp>
        <p:nvSpPr>
          <p:cNvPr id="9559" name="Rectangle 1494"/>
          <p:cNvSpPr>
            <a:spLocks noChangeArrowheads="1"/>
          </p:cNvSpPr>
          <p:nvPr/>
        </p:nvSpPr>
        <p:spPr bwMode="auto">
          <a:xfrm>
            <a:off x="4148138" y="40513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29</a:t>
            </a:r>
            <a:endParaRPr lang="en-US" altLang="en-US" sz="900"/>
          </a:p>
        </p:txBody>
      </p:sp>
      <p:sp>
        <p:nvSpPr>
          <p:cNvPr id="9560" name="Rectangle 1493"/>
          <p:cNvSpPr>
            <a:spLocks noChangeArrowheads="1"/>
          </p:cNvSpPr>
          <p:nvPr/>
        </p:nvSpPr>
        <p:spPr bwMode="auto">
          <a:xfrm>
            <a:off x="3817938" y="40513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28</a:t>
            </a:r>
            <a:endParaRPr lang="en-US" altLang="en-US" sz="900"/>
          </a:p>
        </p:txBody>
      </p:sp>
      <p:sp>
        <p:nvSpPr>
          <p:cNvPr id="9561" name="Rectangle 1492"/>
          <p:cNvSpPr>
            <a:spLocks noChangeArrowheads="1"/>
          </p:cNvSpPr>
          <p:nvPr/>
        </p:nvSpPr>
        <p:spPr bwMode="auto">
          <a:xfrm>
            <a:off x="3487738" y="40513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27</a:t>
            </a:r>
            <a:endParaRPr lang="en-US" altLang="en-US" sz="900"/>
          </a:p>
        </p:txBody>
      </p:sp>
      <p:sp>
        <p:nvSpPr>
          <p:cNvPr id="9562" name="Rectangle 1491"/>
          <p:cNvSpPr>
            <a:spLocks noChangeArrowheads="1"/>
          </p:cNvSpPr>
          <p:nvPr/>
        </p:nvSpPr>
        <p:spPr bwMode="auto">
          <a:xfrm>
            <a:off x="3163888" y="40513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563" name="Rectangle 1490"/>
          <p:cNvSpPr>
            <a:spLocks noChangeArrowheads="1"/>
          </p:cNvSpPr>
          <p:nvPr/>
        </p:nvSpPr>
        <p:spPr bwMode="auto">
          <a:xfrm>
            <a:off x="2840038" y="40513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564" name="Rectangle 1489"/>
          <p:cNvSpPr>
            <a:spLocks noChangeArrowheads="1"/>
          </p:cNvSpPr>
          <p:nvPr/>
        </p:nvSpPr>
        <p:spPr bwMode="auto">
          <a:xfrm>
            <a:off x="2509838" y="40513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9565" name="Rectangle 1488"/>
          <p:cNvSpPr>
            <a:spLocks noChangeArrowheads="1"/>
          </p:cNvSpPr>
          <p:nvPr/>
        </p:nvSpPr>
        <p:spPr bwMode="auto">
          <a:xfrm>
            <a:off x="2179638" y="40513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9566" name="Rectangle 1487"/>
          <p:cNvSpPr>
            <a:spLocks noChangeArrowheads="1"/>
          </p:cNvSpPr>
          <p:nvPr/>
        </p:nvSpPr>
        <p:spPr bwMode="auto">
          <a:xfrm>
            <a:off x="1849438" y="40513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9567" name="Rectangle 1486"/>
          <p:cNvSpPr>
            <a:spLocks noChangeArrowheads="1"/>
          </p:cNvSpPr>
          <p:nvPr/>
        </p:nvSpPr>
        <p:spPr bwMode="auto">
          <a:xfrm>
            <a:off x="1519238" y="40513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9568" name="Rectangle 1485"/>
          <p:cNvSpPr>
            <a:spLocks noChangeArrowheads="1"/>
          </p:cNvSpPr>
          <p:nvPr/>
        </p:nvSpPr>
        <p:spPr bwMode="auto">
          <a:xfrm>
            <a:off x="1189038" y="40513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9569" name="Rectangle 1484"/>
          <p:cNvSpPr>
            <a:spLocks noChangeArrowheads="1"/>
          </p:cNvSpPr>
          <p:nvPr/>
        </p:nvSpPr>
        <p:spPr bwMode="auto">
          <a:xfrm>
            <a:off x="858838" y="40513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30</a:t>
            </a:r>
            <a:endParaRPr lang="en-US" altLang="en-US" sz="900"/>
          </a:p>
        </p:txBody>
      </p:sp>
      <p:sp>
        <p:nvSpPr>
          <p:cNvPr id="9570" name="Rectangle 1483"/>
          <p:cNvSpPr>
            <a:spLocks noChangeArrowheads="1"/>
          </p:cNvSpPr>
          <p:nvPr/>
        </p:nvSpPr>
        <p:spPr bwMode="auto">
          <a:xfrm>
            <a:off x="528638" y="40513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29</a:t>
            </a:r>
            <a:endParaRPr lang="en-US" altLang="en-US" sz="900"/>
          </a:p>
        </p:txBody>
      </p:sp>
      <p:sp>
        <p:nvSpPr>
          <p:cNvPr id="9571" name="Rectangle 1482"/>
          <p:cNvSpPr>
            <a:spLocks noChangeArrowheads="1"/>
          </p:cNvSpPr>
          <p:nvPr/>
        </p:nvSpPr>
        <p:spPr bwMode="auto">
          <a:xfrm>
            <a:off x="8428038" y="38798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572" name="Rectangle 1481"/>
          <p:cNvSpPr>
            <a:spLocks noChangeArrowheads="1"/>
          </p:cNvSpPr>
          <p:nvPr/>
        </p:nvSpPr>
        <p:spPr bwMode="auto">
          <a:xfrm>
            <a:off x="8097838" y="38798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573" name="Rectangle 1480"/>
          <p:cNvSpPr>
            <a:spLocks noChangeArrowheads="1"/>
          </p:cNvSpPr>
          <p:nvPr/>
        </p:nvSpPr>
        <p:spPr bwMode="auto">
          <a:xfrm>
            <a:off x="7767638" y="38798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9574" name="Rectangle 1479"/>
          <p:cNvSpPr>
            <a:spLocks noChangeArrowheads="1"/>
          </p:cNvSpPr>
          <p:nvPr/>
        </p:nvSpPr>
        <p:spPr bwMode="auto">
          <a:xfrm>
            <a:off x="7437438" y="38798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575" name="Rectangle 1478"/>
          <p:cNvSpPr>
            <a:spLocks noChangeArrowheads="1"/>
          </p:cNvSpPr>
          <p:nvPr/>
        </p:nvSpPr>
        <p:spPr bwMode="auto">
          <a:xfrm>
            <a:off x="7107238" y="38798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9576" name="Rectangle 1477"/>
          <p:cNvSpPr>
            <a:spLocks noChangeArrowheads="1"/>
          </p:cNvSpPr>
          <p:nvPr/>
        </p:nvSpPr>
        <p:spPr bwMode="auto">
          <a:xfrm>
            <a:off x="6777038" y="38798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577" name="Rectangle 1476"/>
          <p:cNvSpPr>
            <a:spLocks noChangeArrowheads="1"/>
          </p:cNvSpPr>
          <p:nvPr/>
        </p:nvSpPr>
        <p:spPr bwMode="auto">
          <a:xfrm>
            <a:off x="6446838" y="38798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9578" name="Rectangle 1475"/>
          <p:cNvSpPr>
            <a:spLocks noChangeArrowheads="1"/>
          </p:cNvSpPr>
          <p:nvPr/>
        </p:nvSpPr>
        <p:spPr bwMode="auto">
          <a:xfrm>
            <a:off x="6122988" y="38798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579" name="Rectangle 1474"/>
          <p:cNvSpPr>
            <a:spLocks noChangeArrowheads="1"/>
          </p:cNvSpPr>
          <p:nvPr/>
        </p:nvSpPr>
        <p:spPr bwMode="auto">
          <a:xfrm>
            <a:off x="5799138" y="38798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580" name="Rectangle 1473"/>
          <p:cNvSpPr>
            <a:spLocks noChangeArrowheads="1"/>
          </p:cNvSpPr>
          <p:nvPr/>
        </p:nvSpPr>
        <p:spPr bwMode="auto">
          <a:xfrm>
            <a:off x="5468938" y="38798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581" name="Rectangle 1472"/>
          <p:cNvSpPr>
            <a:spLocks noChangeArrowheads="1"/>
          </p:cNvSpPr>
          <p:nvPr/>
        </p:nvSpPr>
        <p:spPr bwMode="auto">
          <a:xfrm>
            <a:off x="5138738" y="38798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582" name="Rectangle 1471"/>
          <p:cNvSpPr>
            <a:spLocks noChangeArrowheads="1"/>
          </p:cNvSpPr>
          <p:nvPr/>
        </p:nvSpPr>
        <p:spPr bwMode="auto">
          <a:xfrm>
            <a:off x="4808538" y="38798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9583" name="Rectangle 1470"/>
          <p:cNvSpPr>
            <a:spLocks noChangeArrowheads="1"/>
          </p:cNvSpPr>
          <p:nvPr/>
        </p:nvSpPr>
        <p:spPr bwMode="auto">
          <a:xfrm>
            <a:off x="4478338" y="38798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584" name="Rectangle 1469"/>
          <p:cNvSpPr>
            <a:spLocks noChangeArrowheads="1"/>
          </p:cNvSpPr>
          <p:nvPr/>
        </p:nvSpPr>
        <p:spPr bwMode="auto">
          <a:xfrm>
            <a:off x="4148138" y="38798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9585" name="Rectangle 1468"/>
          <p:cNvSpPr>
            <a:spLocks noChangeArrowheads="1"/>
          </p:cNvSpPr>
          <p:nvPr/>
        </p:nvSpPr>
        <p:spPr bwMode="auto">
          <a:xfrm>
            <a:off x="3817938" y="38798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586" name="Rectangle 1467"/>
          <p:cNvSpPr>
            <a:spLocks noChangeArrowheads="1"/>
          </p:cNvSpPr>
          <p:nvPr/>
        </p:nvSpPr>
        <p:spPr bwMode="auto">
          <a:xfrm>
            <a:off x="3487738" y="38798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9587" name="Rectangle 1466"/>
          <p:cNvSpPr>
            <a:spLocks noChangeArrowheads="1"/>
          </p:cNvSpPr>
          <p:nvPr/>
        </p:nvSpPr>
        <p:spPr bwMode="auto">
          <a:xfrm>
            <a:off x="3163888" y="38798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588" name="Rectangle 1465"/>
          <p:cNvSpPr>
            <a:spLocks noChangeArrowheads="1"/>
          </p:cNvSpPr>
          <p:nvPr/>
        </p:nvSpPr>
        <p:spPr bwMode="auto">
          <a:xfrm>
            <a:off x="2840038" y="38798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589" name="Rectangle 1464"/>
          <p:cNvSpPr>
            <a:spLocks noChangeArrowheads="1"/>
          </p:cNvSpPr>
          <p:nvPr/>
        </p:nvSpPr>
        <p:spPr bwMode="auto">
          <a:xfrm>
            <a:off x="2509838" y="38798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590" name="Rectangle 1463"/>
          <p:cNvSpPr>
            <a:spLocks noChangeArrowheads="1"/>
          </p:cNvSpPr>
          <p:nvPr/>
        </p:nvSpPr>
        <p:spPr bwMode="auto">
          <a:xfrm>
            <a:off x="2179638" y="38798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591" name="Rectangle 1462"/>
          <p:cNvSpPr>
            <a:spLocks noChangeArrowheads="1"/>
          </p:cNvSpPr>
          <p:nvPr/>
        </p:nvSpPr>
        <p:spPr bwMode="auto">
          <a:xfrm>
            <a:off x="1849438" y="38798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9592" name="Rectangle 1461"/>
          <p:cNvSpPr>
            <a:spLocks noChangeArrowheads="1"/>
          </p:cNvSpPr>
          <p:nvPr/>
        </p:nvSpPr>
        <p:spPr bwMode="auto">
          <a:xfrm>
            <a:off x="1519238" y="38798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593" name="Rectangle 1460"/>
          <p:cNvSpPr>
            <a:spLocks noChangeArrowheads="1"/>
          </p:cNvSpPr>
          <p:nvPr/>
        </p:nvSpPr>
        <p:spPr bwMode="auto">
          <a:xfrm>
            <a:off x="1189038" y="38798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9594" name="Rectangle 1459"/>
          <p:cNvSpPr>
            <a:spLocks noChangeArrowheads="1"/>
          </p:cNvSpPr>
          <p:nvPr/>
        </p:nvSpPr>
        <p:spPr bwMode="auto">
          <a:xfrm>
            <a:off x="858838" y="38798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595" name="Rectangle 1458"/>
          <p:cNvSpPr>
            <a:spLocks noChangeArrowheads="1"/>
          </p:cNvSpPr>
          <p:nvPr/>
        </p:nvSpPr>
        <p:spPr bwMode="auto">
          <a:xfrm>
            <a:off x="528638" y="38798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9596" name="Rectangle 1451"/>
          <p:cNvSpPr>
            <a:spLocks noChangeArrowheads="1"/>
          </p:cNvSpPr>
          <p:nvPr/>
        </p:nvSpPr>
        <p:spPr bwMode="auto">
          <a:xfrm>
            <a:off x="6446838" y="3708400"/>
            <a:ext cx="23114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September 2009</a:t>
            </a:r>
            <a:endParaRPr lang="en-US" altLang="en-US" sz="900"/>
          </a:p>
        </p:txBody>
      </p:sp>
      <p:sp>
        <p:nvSpPr>
          <p:cNvPr id="9597" name="Rectangle 1450"/>
          <p:cNvSpPr>
            <a:spLocks noChangeArrowheads="1"/>
          </p:cNvSpPr>
          <p:nvPr/>
        </p:nvSpPr>
        <p:spPr bwMode="auto">
          <a:xfrm>
            <a:off x="6122988" y="37084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598" name="Rectangle 1449"/>
          <p:cNvSpPr>
            <a:spLocks noChangeArrowheads="1"/>
          </p:cNvSpPr>
          <p:nvPr/>
        </p:nvSpPr>
        <p:spPr bwMode="auto">
          <a:xfrm>
            <a:off x="5799138" y="37084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599" name="Rectangle 1442"/>
          <p:cNvSpPr>
            <a:spLocks noChangeArrowheads="1"/>
          </p:cNvSpPr>
          <p:nvPr/>
        </p:nvSpPr>
        <p:spPr bwMode="auto">
          <a:xfrm>
            <a:off x="3487738" y="3708400"/>
            <a:ext cx="23114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August 2009</a:t>
            </a:r>
            <a:endParaRPr lang="en-US" altLang="en-US" sz="900"/>
          </a:p>
        </p:txBody>
      </p:sp>
      <p:sp>
        <p:nvSpPr>
          <p:cNvPr id="9600" name="Rectangle 1441"/>
          <p:cNvSpPr>
            <a:spLocks noChangeArrowheads="1"/>
          </p:cNvSpPr>
          <p:nvPr/>
        </p:nvSpPr>
        <p:spPr bwMode="auto">
          <a:xfrm>
            <a:off x="3163888" y="37084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601" name="Rectangle 1440"/>
          <p:cNvSpPr>
            <a:spLocks noChangeArrowheads="1"/>
          </p:cNvSpPr>
          <p:nvPr/>
        </p:nvSpPr>
        <p:spPr bwMode="auto">
          <a:xfrm>
            <a:off x="2840038" y="37084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602" name="Rectangle 1433"/>
          <p:cNvSpPr>
            <a:spLocks noChangeArrowheads="1"/>
          </p:cNvSpPr>
          <p:nvPr/>
        </p:nvSpPr>
        <p:spPr bwMode="auto">
          <a:xfrm>
            <a:off x="528638" y="3708400"/>
            <a:ext cx="23114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July 2009</a:t>
            </a:r>
            <a:endParaRPr lang="en-US" altLang="en-US" sz="900"/>
          </a:p>
        </p:txBody>
      </p:sp>
      <p:sp>
        <p:nvSpPr>
          <p:cNvPr id="9603" name="Rectangle 1432"/>
          <p:cNvSpPr>
            <a:spLocks noChangeArrowheads="1"/>
          </p:cNvSpPr>
          <p:nvPr/>
        </p:nvSpPr>
        <p:spPr bwMode="auto">
          <a:xfrm>
            <a:off x="8428038" y="33655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604" name="Rectangle 1431"/>
          <p:cNvSpPr>
            <a:spLocks noChangeArrowheads="1"/>
          </p:cNvSpPr>
          <p:nvPr/>
        </p:nvSpPr>
        <p:spPr bwMode="auto">
          <a:xfrm>
            <a:off x="8097838" y="33655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605" name="Rectangle 1430"/>
          <p:cNvSpPr>
            <a:spLocks noChangeArrowheads="1"/>
          </p:cNvSpPr>
          <p:nvPr/>
        </p:nvSpPr>
        <p:spPr bwMode="auto">
          <a:xfrm>
            <a:off x="7767638" y="33655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606" name="Rectangle 1429"/>
          <p:cNvSpPr>
            <a:spLocks noChangeArrowheads="1"/>
          </p:cNvSpPr>
          <p:nvPr/>
        </p:nvSpPr>
        <p:spPr bwMode="auto">
          <a:xfrm>
            <a:off x="7437438" y="33655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607" name="Rectangle 1428"/>
          <p:cNvSpPr>
            <a:spLocks noChangeArrowheads="1"/>
          </p:cNvSpPr>
          <p:nvPr/>
        </p:nvSpPr>
        <p:spPr bwMode="auto">
          <a:xfrm>
            <a:off x="7107238" y="33655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608" name="Rectangle 1427"/>
          <p:cNvSpPr>
            <a:spLocks noChangeArrowheads="1"/>
          </p:cNvSpPr>
          <p:nvPr/>
        </p:nvSpPr>
        <p:spPr bwMode="auto">
          <a:xfrm>
            <a:off x="6777038" y="33655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609" name="Rectangle 1426"/>
          <p:cNvSpPr>
            <a:spLocks noChangeArrowheads="1"/>
          </p:cNvSpPr>
          <p:nvPr/>
        </p:nvSpPr>
        <p:spPr bwMode="auto">
          <a:xfrm>
            <a:off x="6446838" y="33655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610" name="Rectangle 1425"/>
          <p:cNvSpPr>
            <a:spLocks noChangeArrowheads="1"/>
          </p:cNvSpPr>
          <p:nvPr/>
        </p:nvSpPr>
        <p:spPr bwMode="auto">
          <a:xfrm>
            <a:off x="6122988" y="33655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611" name="Rectangle 1424"/>
          <p:cNvSpPr>
            <a:spLocks noChangeArrowheads="1"/>
          </p:cNvSpPr>
          <p:nvPr/>
        </p:nvSpPr>
        <p:spPr bwMode="auto">
          <a:xfrm>
            <a:off x="5799138" y="33655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612" name="Rectangle 1423"/>
          <p:cNvSpPr>
            <a:spLocks noChangeArrowheads="1"/>
          </p:cNvSpPr>
          <p:nvPr/>
        </p:nvSpPr>
        <p:spPr bwMode="auto">
          <a:xfrm>
            <a:off x="5468938" y="33655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613" name="Rectangle 1422"/>
          <p:cNvSpPr>
            <a:spLocks noChangeArrowheads="1"/>
          </p:cNvSpPr>
          <p:nvPr/>
        </p:nvSpPr>
        <p:spPr bwMode="auto">
          <a:xfrm>
            <a:off x="5138738" y="33655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614" name="Rectangle 1421"/>
          <p:cNvSpPr>
            <a:spLocks noChangeArrowheads="1"/>
          </p:cNvSpPr>
          <p:nvPr/>
        </p:nvSpPr>
        <p:spPr bwMode="auto">
          <a:xfrm>
            <a:off x="4808538" y="33655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615" name="Rectangle 1420"/>
          <p:cNvSpPr>
            <a:spLocks noChangeArrowheads="1"/>
          </p:cNvSpPr>
          <p:nvPr/>
        </p:nvSpPr>
        <p:spPr bwMode="auto">
          <a:xfrm>
            <a:off x="4478338" y="33655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616" name="Rectangle 1419"/>
          <p:cNvSpPr>
            <a:spLocks noChangeArrowheads="1"/>
          </p:cNvSpPr>
          <p:nvPr/>
        </p:nvSpPr>
        <p:spPr bwMode="auto">
          <a:xfrm>
            <a:off x="4148138" y="33655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617" name="Rectangle 1418"/>
          <p:cNvSpPr>
            <a:spLocks noChangeArrowheads="1"/>
          </p:cNvSpPr>
          <p:nvPr/>
        </p:nvSpPr>
        <p:spPr bwMode="auto">
          <a:xfrm>
            <a:off x="3817938" y="33655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618" name="Rectangle 1417"/>
          <p:cNvSpPr>
            <a:spLocks noChangeArrowheads="1"/>
          </p:cNvSpPr>
          <p:nvPr/>
        </p:nvSpPr>
        <p:spPr bwMode="auto">
          <a:xfrm>
            <a:off x="3487738" y="33655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619" name="Rectangle 1416"/>
          <p:cNvSpPr>
            <a:spLocks noChangeArrowheads="1"/>
          </p:cNvSpPr>
          <p:nvPr/>
        </p:nvSpPr>
        <p:spPr bwMode="auto">
          <a:xfrm>
            <a:off x="3163888" y="33655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620" name="Rectangle 1415"/>
          <p:cNvSpPr>
            <a:spLocks noChangeArrowheads="1"/>
          </p:cNvSpPr>
          <p:nvPr/>
        </p:nvSpPr>
        <p:spPr bwMode="auto">
          <a:xfrm>
            <a:off x="2840038" y="33655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621" name="Rectangle 1414"/>
          <p:cNvSpPr>
            <a:spLocks noChangeArrowheads="1"/>
          </p:cNvSpPr>
          <p:nvPr/>
        </p:nvSpPr>
        <p:spPr bwMode="auto">
          <a:xfrm>
            <a:off x="2509838" y="33655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622" name="Rectangle 1413"/>
          <p:cNvSpPr>
            <a:spLocks noChangeArrowheads="1"/>
          </p:cNvSpPr>
          <p:nvPr/>
        </p:nvSpPr>
        <p:spPr bwMode="auto">
          <a:xfrm>
            <a:off x="2179638" y="33655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623" name="Rectangle 1412"/>
          <p:cNvSpPr>
            <a:spLocks noChangeArrowheads="1"/>
          </p:cNvSpPr>
          <p:nvPr/>
        </p:nvSpPr>
        <p:spPr bwMode="auto">
          <a:xfrm>
            <a:off x="1849438" y="33655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624" name="Rectangle 1411"/>
          <p:cNvSpPr>
            <a:spLocks noChangeArrowheads="1"/>
          </p:cNvSpPr>
          <p:nvPr/>
        </p:nvSpPr>
        <p:spPr bwMode="auto">
          <a:xfrm>
            <a:off x="1519238" y="33655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625" name="Rectangle 1410"/>
          <p:cNvSpPr>
            <a:spLocks noChangeArrowheads="1"/>
          </p:cNvSpPr>
          <p:nvPr/>
        </p:nvSpPr>
        <p:spPr bwMode="auto">
          <a:xfrm>
            <a:off x="1189038" y="33655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626" name="Rectangle 1409"/>
          <p:cNvSpPr>
            <a:spLocks noChangeArrowheads="1"/>
          </p:cNvSpPr>
          <p:nvPr/>
        </p:nvSpPr>
        <p:spPr bwMode="auto">
          <a:xfrm>
            <a:off x="858838" y="33655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627" name="Rectangle 1408"/>
          <p:cNvSpPr>
            <a:spLocks noChangeArrowheads="1"/>
          </p:cNvSpPr>
          <p:nvPr/>
        </p:nvSpPr>
        <p:spPr bwMode="auto">
          <a:xfrm>
            <a:off x="528638" y="33655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628" name="Rectangle 1332"/>
          <p:cNvSpPr>
            <a:spLocks noChangeArrowheads="1"/>
          </p:cNvSpPr>
          <p:nvPr/>
        </p:nvSpPr>
        <p:spPr bwMode="auto">
          <a:xfrm>
            <a:off x="8428038" y="31940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5</a:t>
            </a:r>
            <a:endParaRPr lang="en-US" altLang="en-US" sz="900"/>
          </a:p>
        </p:txBody>
      </p:sp>
      <p:sp>
        <p:nvSpPr>
          <p:cNvPr id="9629" name="Rectangle 1331"/>
          <p:cNvSpPr>
            <a:spLocks noChangeArrowheads="1"/>
          </p:cNvSpPr>
          <p:nvPr/>
        </p:nvSpPr>
        <p:spPr bwMode="auto">
          <a:xfrm>
            <a:off x="8097838" y="31940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4</a:t>
            </a:r>
            <a:endParaRPr lang="en-US" altLang="en-US" sz="900"/>
          </a:p>
        </p:txBody>
      </p:sp>
      <p:sp>
        <p:nvSpPr>
          <p:cNvPr id="9630" name="Rectangle 1330"/>
          <p:cNvSpPr>
            <a:spLocks noChangeArrowheads="1"/>
          </p:cNvSpPr>
          <p:nvPr/>
        </p:nvSpPr>
        <p:spPr bwMode="auto">
          <a:xfrm>
            <a:off x="7767638" y="31940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a:t>
            </a:r>
            <a:endParaRPr lang="en-US" altLang="en-US" sz="900"/>
          </a:p>
        </p:txBody>
      </p:sp>
      <p:sp>
        <p:nvSpPr>
          <p:cNvPr id="9631" name="Rectangle 1329"/>
          <p:cNvSpPr>
            <a:spLocks noChangeArrowheads="1"/>
          </p:cNvSpPr>
          <p:nvPr/>
        </p:nvSpPr>
        <p:spPr bwMode="auto">
          <a:xfrm>
            <a:off x="7437438" y="31940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a:t>
            </a:r>
            <a:endParaRPr lang="en-US" altLang="en-US" sz="900"/>
          </a:p>
        </p:txBody>
      </p:sp>
      <p:sp>
        <p:nvSpPr>
          <p:cNvPr id="9632" name="Rectangle 1328"/>
          <p:cNvSpPr>
            <a:spLocks noChangeArrowheads="1"/>
          </p:cNvSpPr>
          <p:nvPr/>
        </p:nvSpPr>
        <p:spPr bwMode="auto">
          <a:xfrm>
            <a:off x="7107238" y="31940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9633" name="Rectangle 1327"/>
          <p:cNvSpPr>
            <a:spLocks noChangeArrowheads="1"/>
          </p:cNvSpPr>
          <p:nvPr/>
        </p:nvSpPr>
        <p:spPr bwMode="auto">
          <a:xfrm>
            <a:off x="6777038" y="31940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9634" name="Rectangle 1326"/>
          <p:cNvSpPr>
            <a:spLocks noChangeArrowheads="1"/>
          </p:cNvSpPr>
          <p:nvPr/>
        </p:nvSpPr>
        <p:spPr bwMode="auto">
          <a:xfrm>
            <a:off x="6446838" y="31940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9635" name="Rectangle 1325"/>
          <p:cNvSpPr>
            <a:spLocks noChangeArrowheads="1"/>
          </p:cNvSpPr>
          <p:nvPr/>
        </p:nvSpPr>
        <p:spPr bwMode="auto">
          <a:xfrm>
            <a:off x="6122988" y="31940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636" name="Rectangle 1324"/>
          <p:cNvSpPr>
            <a:spLocks noChangeArrowheads="1"/>
          </p:cNvSpPr>
          <p:nvPr/>
        </p:nvSpPr>
        <p:spPr bwMode="auto">
          <a:xfrm>
            <a:off x="5799138" y="31940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637" name="Rectangle 1323"/>
          <p:cNvSpPr>
            <a:spLocks noChangeArrowheads="1"/>
          </p:cNvSpPr>
          <p:nvPr/>
        </p:nvSpPr>
        <p:spPr bwMode="auto">
          <a:xfrm>
            <a:off x="5468938" y="31940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31</a:t>
            </a:r>
            <a:endParaRPr lang="en-US" altLang="en-US" sz="900"/>
          </a:p>
        </p:txBody>
      </p:sp>
      <p:sp>
        <p:nvSpPr>
          <p:cNvPr id="9638" name="Rectangle 1322"/>
          <p:cNvSpPr>
            <a:spLocks noChangeArrowheads="1"/>
          </p:cNvSpPr>
          <p:nvPr/>
        </p:nvSpPr>
        <p:spPr bwMode="auto">
          <a:xfrm>
            <a:off x="5138738" y="31940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9639" name="Rectangle 1321"/>
          <p:cNvSpPr>
            <a:spLocks noChangeArrowheads="1"/>
          </p:cNvSpPr>
          <p:nvPr/>
        </p:nvSpPr>
        <p:spPr bwMode="auto">
          <a:xfrm>
            <a:off x="4808538" y="31940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9640" name="Rectangle 1320"/>
          <p:cNvSpPr>
            <a:spLocks noChangeArrowheads="1"/>
          </p:cNvSpPr>
          <p:nvPr/>
        </p:nvSpPr>
        <p:spPr bwMode="auto">
          <a:xfrm>
            <a:off x="4478338" y="31940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9641" name="Rectangle 1319"/>
          <p:cNvSpPr>
            <a:spLocks noChangeArrowheads="1"/>
          </p:cNvSpPr>
          <p:nvPr/>
        </p:nvSpPr>
        <p:spPr bwMode="auto">
          <a:xfrm>
            <a:off x="4148138" y="31940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9642" name="Rectangle 1318"/>
          <p:cNvSpPr>
            <a:spLocks noChangeArrowheads="1"/>
          </p:cNvSpPr>
          <p:nvPr/>
        </p:nvSpPr>
        <p:spPr bwMode="auto">
          <a:xfrm>
            <a:off x="3817938" y="31940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9643" name="Rectangle 1317"/>
          <p:cNvSpPr>
            <a:spLocks noChangeArrowheads="1"/>
          </p:cNvSpPr>
          <p:nvPr/>
        </p:nvSpPr>
        <p:spPr bwMode="auto">
          <a:xfrm>
            <a:off x="3487738" y="31940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9644" name="Rectangle 1316"/>
          <p:cNvSpPr>
            <a:spLocks noChangeArrowheads="1"/>
          </p:cNvSpPr>
          <p:nvPr/>
        </p:nvSpPr>
        <p:spPr bwMode="auto">
          <a:xfrm>
            <a:off x="3163888" y="31940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645" name="Rectangle 1315"/>
          <p:cNvSpPr>
            <a:spLocks noChangeArrowheads="1"/>
          </p:cNvSpPr>
          <p:nvPr/>
        </p:nvSpPr>
        <p:spPr bwMode="auto">
          <a:xfrm>
            <a:off x="2840038" y="31940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646" name="Rectangle 1314"/>
          <p:cNvSpPr>
            <a:spLocks noChangeArrowheads="1"/>
          </p:cNvSpPr>
          <p:nvPr/>
        </p:nvSpPr>
        <p:spPr bwMode="auto">
          <a:xfrm>
            <a:off x="2509838" y="31940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a:t>
            </a:r>
            <a:endParaRPr lang="en-US" altLang="en-US" sz="900"/>
          </a:p>
        </p:txBody>
      </p:sp>
      <p:sp>
        <p:nvSpPr>
          <p:cNvPr id="9647" name="Rectangle 1313"/>
          <p:cNvSpPr>
            <a:spLocks noChangeArrowheads="1"/>
          </p:cNvSpPr>
          <p:nvPr/>
        </p:nvSpPr>
        <p:spPr bwMode="auto">
          <a:xfrm>
            <a:off x="2179638" y="31940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a:t>
            </a:r>
            <a:endParaRPr lang="en-US" altLang="en-US" sz="900"/>
          </a:p>
        </p:txBody>
      </p:sp>
      <p:sp>
        <p:nvSpPr>
          <p:cNvPr id="9648" name="Rectangle 1312"/>
          <p:cNvSpPr>
            <a:spLocks noChangeArrowheads="1"/>
          </p:cNvSpPr>
          <p:nvPr/>
        </p:nvSpPr>
        <p:spPr bwMode="auto">
          <a:xfrm>
            <a:off x="1849438" y="31940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9649" name="Rectangle 1311"/>
          <p:cNvSpPr>
            <a:spLocks noChangeArrowheads="1"/>
          </p:cNvSpPr>
          <p:nvPr/>
        </p:nvSpPr>
        <p:spPr bwMode="auto">
          <a:xfrm>
            <a:off x="1519238" y="31940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9650" name="Rectangle 1310"/>
          <p:cNvSpPr>
            <a:spLocks noChangeArrowheads="1"/>
          </p:cNvSpPr>
          <p:nvPr/>
        </p:nvSpPr>
        <p:spPr bwMode="auto">
          <a:xfrm>
            <a:off x="1189038" y="31940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9651" name="Rectangle 1309"/>
          <p:cNvSpPr>
            <a:spLocks noChangeArrowheads="1"/>
          </p:cNvSpPr>
          <p:nvPr/>
        </p:nvSpPr>
        <p:spPr bwMode="auto">
          <a:xfrm>
            <a:off x="858838" y="31940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9652" name="Rectangle 1308"/>
          <p:cNvSpPr>
            <a:spLocks noChangeArrowheads="1"/>
          </p:cNvSpPr>
          <p:nvPr/>
        </p:nvSpPr>
        <p:spPr bwMode="auto">
          <a:xfrm>
            <a:off x="528638" y="31940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9653" name="Rectangle 1307"/>
          <p:cNvSpPr>
            <a:spLocks noChangeArrowheads="1"/>
          </p:cNvSpPr>
          <p:nvPr/>
        </p:nvSpPr>
        <p:spPr bwMode="auto">
          <a:xfrm>
            <a:off x="8428038" y="3022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9654" name="Rectangle 1306"/>
          <p:cNvSpPr>
            <a:spLocks noChangeArrowheads="1"/>
          </p:cNvSpPr>
          <p:nvPr/>
        </p:nvSpPr>
        <p:spPr bwMode="auto">
          <a:xfrm>
            <a:off x="8097838" y="3022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9655" name="Rectangle 1305"/>
          <p:cNvSpPr>
            <a:spLocks noChangeArrowheads="1"/>
          </p:cNvSpPr>
          <p:nvPr/>
        </p:nvSpPr>
        <p:spPr bwMode="auto">
          <a:xfrm>
            <a:off x="7767638" y="3022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9656" name="Rectangle 1304"/>
          <p:cNvSpPr>
            <a:spLocks noChangeArrowheads="1"/>
          </p:cNvSpPr>
          <p:nvPr/>
        </p:nvSpPr>
        <p:spPr bwMode="auto">
          <a:xfrm>
            <a:off x="7437438" y="3022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9657" name="Rectangle 1303"/>
          <p:cNvSpPr>
            <a:spLocks noChangeArrowheads="1"/>
          </p:cNvSpPr>
          <p:nvPr/>
        </p:nvSpPr>
        <p:spPr bwMode="auto">
          <a:xfrm>
            <a:off x="7107238" y="3022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9658" name="Rectangle 1302"/>
          <p:cNvSpPr>
            <a:spLocks noChangeArrowheads="1"/>
          </p:cNvSpPr>
          <p:nvPr/>
        </p:nvSpPr>
        <p:spPr bwMode="auto">
          <a:xfrm>
            <a:off x="6777038" y="3022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9659" name="Rectangle 1301"/>
          <p:cNvSpPr>
            <a:spLocks noChangeArrowheads="1"/>
          </p:cNvSpPr>
          <p:nvPr/>
        </p:nvSpPr>
        <p:spPr bwMode="auto">
          <a:xfrm>
            <a:off x="6446838" y="3022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9660" name="Rectangle 1300"/>
          <p:cNvSpPr>
            <a:spLocks noChangeArrowheads="1"/>
          </p:cNvSpPr>
          <p:nvPr/>
        </p:nvSpPr>
        <p:spPr bwMode="auto">
          <a:xfrm>
            <a:off x="6122988" y="30226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661" name="Rectangle 1299"/>
          <p:cNvSpPr>
            <a:spLocks noChangeArrowheads="1"/>
          </p:cNvSpPr>
          <p:nvPr/>
        </p:nvSpPr>
        <p:spPr bwMode="auto">
          <a:xfrm>
            <a:off x="5799138" y="30226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662" name="Rectangle 1298"/>
          <p:cNvSpPr>
            <a:spLocks noChangeArrowheads="1"/>
          </p:cNvSpPr>
          <p:nvPr/>
        </p:nvSpPr>
        <p:spPr bwMode="auto">
          <a:xfrm>
            <a:off x="5468938" y="3022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9663" name="Rectangle 1297"/>
          <p:cNvSpPr>
            <a:spLocks noChangeArrowheads="1"/>
          </p:cNvSpPr>
          <p:nvPr/>
        </p:nvSpPr>
        <p:spPr bwMode="auto">
          <a:xfrm>
            <a:off x="5138738" y="3022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9664" name="Rectangle 1296"/>
          <p:cNvSpPr>
            <a:spLocks noChangeArrowheads="1"/>
          </p:cNvSpPr>
          <p:nvPr/>
        </p:nvSpPr>
        <p:spPr bwMode="auto">
          <a:xfrm>
            <a:off x="4808538" y="3022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9665" name="Rectangle 1295"/>
          <p:cNvSpPr>
            <a:spLocks noChangeArrowheads="1"/>
          </p:cNvSpPr>
          <p:nvPr/>
        </p:nvSpPr>
        <p:spPr bwMode="auto">
          <a:xfrm>
            <a:off x="4478338" y="3022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9666" name="Rectangle 1294"/>
          <p:cNvSpPr>
            <a:spLocks noChangeArrowheads="1"/>
          </p:cNvSpPr>
          <p:nvPr/>
        </p:nvSpPr>
        <p:spPr bwMode="auto">
          <a:xfrm>
            <a:off x="4148138" y="3022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9667" name="Rectangle 1293"/>
          <p:cNvSpPr>
            <a:spLocks noChangeArrowheads="1"/>
          </p:cNvSpPr>
          <p:nvPr/>
        </p:nvSpPr>
        <p:spPr bwMode="auto">
          <a:xfrm>
            <a:off x="3817938" y="3022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9668" name="Rectangle 1292"/>
          <p:cNvSpPr>
            <a:spLocks noChangeArrowheads="1"/>
          </p:cNvSpPr>
          <p:nvPr/>
        </p:nvSpPr>
        <p:spPr bwMode="auto">
          <a:xfrm>
            <a:off x="3487738" y="3022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9669" name="Rectangle 1291"/>
          <p:cNvSpPr>
            <a:spLocks noChangeArrowheads="1"/>
          </p:cNvSpPr>
          <p:nvPr/>
        </p:nvSpPr>
        <p:spPr bwMode="auto">
          <a:xfrm>
            <a:off x="3163888" y="30226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670" name="Rectangle 1290"/>
          <p:cNvSpPr>
            <a:spLocks noChangeArrowheads="1"/>
          </p:cNvSpPr>
          <p:nvPr/>
        </p:nvSpPr>
        <p:spPr bwMode="auto">
          <a:xfrm>
            <a:off x="2840038" y="30226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671" name="Rectangle 1289"/>
          <p:cNvSpPr>
            <a:spLocks noChangeArrowheads="1"/>
          </p:cNvSpPr>
          <p:nvPr/>
        </p:nvSpPr>
        <p:spPr bwMode="auto">
          <a:xfrm>
            <a:off x="2509838" y="3022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9672" name="Rectangle 1288"/>
          <p:cNvSpPr>
            <a:spLocks noChangeArrowheads="1"/>
          </p:cNvSpPr>
          <p:nvPr/>
        </p:nvSpPr>
        <p:spPr bwMode="auto">
          <a:xfrm>
            <a:off x="2179638" y="3022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9673" name="Rectangle 1287"/>
          <p:cNvSpPr>
            <a:spLocks noChangeArrowheads="1"/>
          </p:cNvSpPr>
          <p:nvPr/>
        </p:nvSpPr>
        <p:spPr bwMode="auto">
          <a:xfrm>
            <a:off x="1849438" y="3022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9674" name="Rectangle 1286"/>
          <p:cNvSpPr>
            <a:spLocks noChangeArrowheads="1"/>
          </p:cNvSpPr>
          <p:nvPr/>
        </p:nvSpPr>
        <p:spPr bwMode="auto">
          <a:xfrm>
            <a:off x="1519238" y="3022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9675" name="Rectangle 1285"/>
          <p:cNvSpPr>
            <a:spLocks noChangeArrowheads="1"/>
          </p:cNvSpPr>
          <p:nvPr/>
        </p:nvSpPr>
        <p:spPr bwMode="auto">
          <a:xfrm>
            <a:off x="1189038" y="3022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9676" name="Rectangle 1284"/>
          <p:cNvSpPr>
            <a:spLocks noChangeArrowheads="1"/>
          </p:cNvSpPr>
          <p:nvPr/>
        </p:nvSpPr>
        <p:spPr bwMode="auto">
          <a:xfrm>
            <a:off x="858838" y="3022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9677" name="Rectangle 1283"/>
          <p:cNvSpPr>
            <a:spLocks noChangeArrowheads="1"/>
          </p:cNvSpPr>
          <p:nvPr/>
        </p:nvSpPr>
        <p:spPr bwMode="auto">
          <a:xfrm>
            <a:off x="528638" y="3022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9678" name="Rectangle 1282"/>
          <p:cNvSpPr>
            <a:spLocks noChangeArrowheads="1"/>
          </p:cNvSpPr>
          <p:nvPr/>
        </p:nvSpPr>
        <p:spPr bwMode="auto">
          <a:xfrm>
            <a:off x="8428038" y="2851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9679" name="Rectangle 1281"/>
          <p:cNvSpPr>
            <a:spLocks noChangeArrowheads="1"/>
          </p:cNvSpPr>
          <p:nvPr/>
        </p:nvSpPr>
        <p:spPr bwMode="auto">
          <a:xfrm>
            <a:off x="8097838" y="2851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9680" name="Rectangle 1280"/>
          <p:cNvSpPr>
            <a:spLocks noChangeArrowheads="1"/>
          </p:cNvSpPr>
          <p:nvPr/>
        </p:nvSpPr>
        <p:spPr bwMode="auto">
          <a:xfrm>
            <a:off x="7767638" y="2851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9681" name="Rectangle 1279"/>
          <p:cNvSpPr>
            <a:spLocks noChangeArrowheads="1"/>
          </p:cNvSpPr>
          <p:nvPr/>
        </p:nvSpPr>
        <p:spPr bwMode="auto">
          <a:xfrm>
            <a:off x="7437438" y="2851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9682" name="Rectangle 1278"/>
          <p:cNvSpPr>
            <a:spLocks noChangeArrowheads="1"/>
          </p:cNvSpPr>
          <p:nvPr/>
        </p:nvSpPr>
        <p:spPr bwMode="auto">
          <a:xfrm>
            <a:off x="7107238" y="2851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9683" name="Rectangle 1277"/>
          <p:cNvSpPr>
            <a:spLocks noChangeArrowheads="1"/>
          </p:cNvSpPr>
          <p:nvPr/>
        </p:nvSpPr>
        <p:spPr bwMode="auto">
          <a:xfrm>
            <a:off x="6777038" y="2851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9684" name="Rectangle 1276"/>
          <p:cNvSpPr>
            <a:spLocks noChangeArrowheads="1"/>
          </p:cNvSpPr>
          <p:nvPr/>
        </p:nvSpPr>
        <p:spPr bwMode="auto">
          <a:xfrm>
            <a:off x="6446838" y="2851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9685" name="Rectangle 1275"/>
          <p:cNvSpPr>
            <a:spLocks noChangeArrowheads="1"/>
          </p:cNvSpPr>
          <p:nvPr/>
        </p:nvSpPr>
        <p:spPr bwMode="auto">
          <a:xfrm>
            <a:off x="6122988" y="28511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686" name="Rectangle 1274"/>
          <p:cNvSpPr>
            <a:spLocks noChangeArrowheads="1"/>
          </p:cNvSpPr>
          <p:nvPr/>
        </p:nvSpPr>
        <p:spPr bwMode="auto">
          <a:xfrm>
            <a:off x="5799138" y="28511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687" name="Rectangle 1273"/>
          <p:cNvSpPr>
            <a:spLocks noChangeArrowheads="1"/>
          </p:cNvSpPr>
          <p:nvPr/>
        </p:nvSpPr>
        <p:spPr bwMode="auto">
          <a:xfrm>
            <a:off x="5468938" y="2851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9688" name="Rectangle 1272"/>
          <p:cNvSpPr>
            <a:spLocks noChangeArrowheads="1"/>
          </p:cNvSpPr>
          <p:nvPr/>
        </p:nvSpPr>
        <p:spPr bwMode="auto">
          <a:xfrm>
            <a:off x="5138738" y="2851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9689" name="Rectangle 1271"/>
          <p:cNvSpPr>
            <a:spLocks noChangeArrowheads="1"/>
          </p:cNvSpPr>
          <p:nvPr/>
        </p:nvSpPr>
        <p:spPr bwMode="auto">
          <a:xfrm>
            <a:off x="4808538" y="2851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9690" name="Rectangle 1270"/>
          <p:cNvSpPr>
            <a:spLocks noChangeArrowheads="1"/>
          </p:cNvSpPr>
          <p:nvPr/>
        </p:nvSpPr>
        <p:spPr bwMode="auto">
          <a:xfrm>
            <a:off x="4478338" y="2851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9691" name="Rectangle 1269"/>
          <p:cNvSpPr>
            <a:spLocks noChangeArrowheads="1"/>
          </p:cNvSpPr>
          <p:nvPr/>
        </p:nvSpPr>
        <p:spPr bwMode="auto">
          <a:xfrm>
            <a:off x="4148138" y="2851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9692" name="Rectangle 1268"/>
          <p:cNvSpPr>
            <a:spLocks noChangeArrowheads="1"/>
          </p:cNvSpPr>
          <p:nvPr/>
        </p:nvSpPr>
        <p:spPr bwMode="auto">
          <a:xfrm>
            <a:off x="3817938" y="2851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9693" name="Rectangle 1267"/>
          <p:cNvSpPr>
            <a:spLocks noChangeArrowheads="1"/>
          </p:cNvSpPr>
          <p:nvPr/>
        </p:nvSpPr>
        <p:spPr bwMode="auto">
          <a:xfrm>
            <a:off x="3487738" y="2851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9694" name="Rectangle 1266"/>
          <p:cNvSpPr>
            <a:spLocks noChangeArrowheads="1"/>
          </p:cNvSpPr>
          <p:nvPr/>
        </p:nvSpPr>
        <p:spPr bwMode="auto">
          <a:xfrm>
            <a:off x="3163888" y="28511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695" name="Rectangle 1265"/>
          <p:cNvSpPr>
            <a:spLocks noChangeArrowheads="1"/>
          </p:cNvSpPr>
          <p:nvPr/>
        </p:nvSpPr>
        <p:spPr bwMode="auto">
          <a:xfrm>
            <a:off x="2840038" y="28511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696" name="Rectangle 1264"/>
          <p:cNvSpPr>
            <a:spLocks noChangeArrowheads="1"/>
          </p:cNvSpPr>
          <p:nvPr/>
        </p:nvSpPr>
        <p:spPr bwMode="auto">
          <a:xfrm>
            <a:off x="2509838" y="2851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9697" name="Rectangle 1263"/>
          <p:cNvSpPr>
            <a:spLocks noChangeArrowheads="1"/>
          </p:cNvSpPr>
          <p:nvPr/>
        </p:nvSpPr>
        <p:spPr bwMode="auto">
          <a:xfrm>
            <a:off x="2179638" y="2851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9698" name="Rectangle 1262"/>
          <p:cNvSpPr>
            <a:spLocks noChangeArrowheads="1"/>
          </p:cNvSpPr>
          <p:nvPr/>
        </p:nvSpPr>
        <p:spPr bwMode="auto">
          <a:xfrm>
            <a:off x="1849438" y="2851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9699" name="Rectangle 1261"/>
          <p:cNvSpPr>
            <a:spLocks noChangeArrowheads="1"/>
          </p:cNvSpPr>
          <p:nvPr/>
        </p:nvSpPr>
        <p:spPr bwMode="auto">
          <a:xfrm>
            <a:off x="1519238" y="2851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9700" name="Rectangle 1260"/>
          <p:cNvSpPr>
            <a:spLocks noChangeArrowheads="1"/>
          </p:cNvSpPr>
          <p:nvPr/>
        </p:nvSpPr>
        <p:spPr bwMode="auto">
          <a:xfrm>
            <a:off x="1189038" y="2851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9701" name="Rectangle 1259"/>
          <p:cNvSpPr>
            <a:spLocks noChangeArrowheads="1"/>
          </p:cNvSpPr>
          <p:nvPr/>
        </p:nvSpPr>
        <p:spPr bwMode="auto">
          <a:xfrm>
            <a:off x="858838" y="2851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9702" name="Rectangle 1258"/>
          <p:cNvSpPr>
            <a:spLocks noChangeArrowheads="1"/>
          </p:cNvSpPr>
          <p:nvPr/>
        </p:nvSpPr>
        <p:spPr bwMode="auto">
          <a:xfrm>
            <a:off x="528638" y="2851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9703" name="Rectangle 1257"/>
          <p:cNvSpPr>
            <a:spLocks noChangeArrowheads="1"/>
          </p:cNvSpPr>
          <p:nvPr/>
        </p:nvSpPr>
        <p:spPr bwMode="auto">
          <a:xfrm>
            <a:off x="8428038" y="2679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9704" name="Rectangle 1256"/>
          <p:cNvSpPr>
            <a:spLocks noChangeArrowheads="1"/>
          </p:cNvSpPr>
          <p:nvPr/>
        </p:nvSpPr>
        <p:spPr bwMode="auto">
          <a:xfrm>
            <a:off x="8097838" y="2679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9705" name="Rectangle 1255"/>
          <p:cNvSpPr>
            <a:spLocks noChangeArrowheads="1"/>
          </p:cNvSpPr>
          <p:nvPr/>
        </p:nvSpPr>
        <p:spPr bwMode="auto">
          <a:xfrm>
            <a:off x="7767638" y="2679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9706" name="Rectangle 1254"/>
          <p:cNvSpPr>
            <a:spLocks noChangeArrowheads="1"/>
          </p:cNvSpPr>
          <p:nvPr/>
        </p:nvSpPr>
        <p:spPr bwMode="auto">
          <a:xfrm>
            <a:off x="7437438" y="2679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9707" name="Rectangle 1253"/>
          <p:cNvSpPr>
            <a:spLocks noChangeArrowheads="1"/>
          </p:cNvSpPr>
          <p:nvPr/>
        </p:nvSpPr>
        <p:spPr bwMode="auto">
          <a:xfrm>
            <a:off x="7107238" y="2679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9708" name="Rectangle 1252"/>
          <p:cNvSpPr>
            <a:spLocks noChangeArrowheads="1"/>
          </p:cNvSpPr>
          <p:nvPr/>
        </p:nvSpPr>
        <p:spPr bwMode="auto">
          <a:xfrm>
            <a:off x="6777038" y="2679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9709" name="Rectangle 1251"/>
          <p:cNvSpPr>
            <a:spLocks noChangeArrowheads="1"/>
          </p:cNvSpPr>
          <p:nvPr/>
        </p:nvSpPr>
        <p:spPr bwMode="auto">
          <a:xfrm>
            <a:off x="6446838" y="2679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9710" name="Rectangle 1250"/>
          <p:cNvSpPr>
            <a:spLocks noChangeArrowheads="1"/>
          </p:cNvSpPr>
          <p:nvPr/>
        </p:nvSpPr>
        <p:spPr bwMode="auto">
          <a:xfrm>
            <a:off x="6122988" y="26797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711" name="Rectangle 1249"/>
          <p:cNvSpPr>
            <a:spLocks noChangeArrowheads="1"/>
          </p:cNvSpPr>
          <p:nvPr/>
        </p:nvSpPr>
        <p:spPr bwMode="auto">
          <a:xfrm>
            <a:off x="5799138" y="26797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712" name="Rectangle 1248"/>
          <p:cNvSpPr>
            <a:spLocks noChangeArrowheads="1"/>
          </p:cNvSpPr>
          <p:nvPr/>
        </p:nvSpPr>
        <p:spPr bwMode="auto">
          <a:xfrm>
            <a:off x="5468938" y="2679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9713" name="Rectangle 1247"/>
          <p:cNvSpPr>
            <a:spLocks noChangeArrowheads="1"/>
          </p:cNvSpPr>
          <p:nvPr/>
        </p:nvSpPr>
        <p:spPr bwMode="auto">
          <a:xfrm>
            <a:off x="5138738" y="2679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9714" name="Rectangle 1246"/>
          <p:cNvSpPr>
            <a:spLocks noChangeArrowheads="1"/>
          </p:cNvSpPr>
          <p:nvPr/>
        </p:nvSpPr>
        <p:spPr bwMode="auto">
          <a:xfrm>
            <a:off x="4808538" y="2679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9715" name="Rectangle 1245"/>
          <p:cNvSpPr>
            <a:spLocks noChangeArrowheads="1"/>
          </p:cNvSpPr>
          <p:nvPr/>
        </p:nvSpPr>
        <p:spPr bwMode="auto">
          <a:xfrm>
            <a:off x="4478338" y="2679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9716" name="Rectangle 1244"/>
          <p:cNvSpPr>
            <a:spLocks noChangeArrowheads="1"/>
          </p:cNvSpPr>
          <p:nvPr/>
        </p:nvSpPr>
        <p:spPr bwMode="auto">
          <a:xfrm>
            <a:off x="4148138" y="2679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9717" name="Rectangle 1243"/>
          <p:cNvSpPr>
            <a:spLocks noChangeArrowheads="1"/>
          </p:cNvSpPr>
          <p:nvPr/>
        </p:nvSpPr>
        <p:spPr bwMode="auto">
          <a:xfrm>
            <a:off x="3817938" y="2679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9718" name="Rectangle 1242"/>
          <p:cNvSpPr>
            <a:spLocks noChangeArrowheads="1"/>
          </p:cNvSpPr>
          <p:nvPr/>
        </p:nvSpPr>
        <p:spPr bwMode="auto">
          <a:xfrm>
            <a:off x="3487738" y="2679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9719" name="Rectangle 1241"/>
          <p:cNvSpPr>
            <a:spLocks noChangeArrowheads="1"/>
          </p:cNvSpPr>
          <p:nvPr/>
        </p:nvSpPr>
        <p:spPr bwMode="auto">
          <a:xfrm>
            <a:off x="3163888" y="26797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720" name="Rectangle 1240"/>
          <p:cNvSpPr>
            <a:spLocks noChangeArrowheads="1"/>
          </p:cNvSpPr>
          <p:nvPr/>
        </p:nvSpPr>
        <p:spPr bwMode="auto">
          <a:xfrm>
            <a:off x="2840038" y="26797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721" name="Rectangle 1239"/>
          <p:cNvSpPr>
            <a:spLocks noChangeArrowheads="1"/>
          </p:cNvSpPr>
          <p:nvPr/>
        </p:nvSpPr>
        <p:spPr bwMode="auto">
          <a:xfrm>
            <a:off x="2509838" y="2679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9722" name="Rectangle 1238"/>
          <p:cNvSpPr>
            <a:spLocks noChangeArrowheads="1"/>
          </p:cNvSpPr>
          <p:nvPr/>
        </p:nvSpPr>
        <p:spPr bwMode="auto">
          <a:xfrm>
            <a:off x="2179638" y="2679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9723" name="Rectangle 1237"/>
          <p:cNvSpPr>
            <a:spLocks noChangeArrowheads="1"/>
          </p:cNvSpPr>
          <p:nvPr/>
        </p:nvSpPr>
        <p:spPr bwMode="auto">
          <a:xfrm>
            <a:off x="1849438" y="2679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9724" name="Rectangle 1236"/>
          <p:cNvSpPr>
            <a:spLocks noChangeArrowheads="1"/>
          </p:cNvSpPr>
          <p:nvPr/>
        </p:nvSpPr>
        <p:spPr bwMode="auto">
          <a:xfrm>
            <a:off x="1519238" y="2679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9725" name="Rectangle 1235"/>
          <p:cNvSpPr>
            <a:spLocks noChangeArrowheads="1"/>
          </p:cNvSpPr>
          <p:nvPr/>
        </p:nvSpPr>
        <p:spPr bwMode="auto">
          <a:xfrm>
            <a:off x="1189038" y="2679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9726" name="Rectangle 1234"/>
          <p:cNvSpPr>
            <a:spLocks noChangeArrowheads="1"/>
          </p:cNvSpPr>
          <p:nvPr/>
        </p:nvSpPr>
        <p:spPr bwMode="auto">
          <a:xfrm>
            <a:off x="858838" y="2679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9727" name="Rectangle 1233"/>
          <p:cNvSpPr>
            <a:spLocks noChangeArrowheads="1"/>
          </p:cNvSpPr>
          <p:nvPr/>
        </p:nvSpPr>
        <p:spPr bwMode="auto">
          <a:xfrm>
            <a:off x="528638" y="2679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9728" name="Rectangle 1232"/>
          <p:cNvSpPr>
            <a:spLocks noChangeArrowheads="1"/>
          </p:cNvSpPr>
          <p:nvPr/>
        </p:nvSpPr>
        <p:spPr bwMode="auto">
          <a:xfrm>
            <a:off x="8428038" y="2508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9729" name="Rectangle 1231"/>
          <p:cNvSpPr>
            <a:spLocks noChangeArrowheads="1"/>
          </p:cNvSpPr>
          <p:nvPr/>
        </p:nvSpPr>
        <p:spPr bwMode="auto">
          <a:xfrm>
            <a:off x="8097838" y="2508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9730" name="Rectangle 1230"/>
          <p:cNvSpPr>
            <a:spLocks noChangeArrowheads="1"/>
          </p:cNvSpPr>
          <p:nvPr/>
        </p:nvSpPr>
        <p:spPr bwMode="auto">
          <a:xfrm>
            <a:off x="7767638" y="2508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9731" name="Rectangle 1229"/>
          <p:cNvSpPr>
            <a:spLocks noChangeArrowheads="1"/>
          </p:cNvSpPr>
          <p:nvPr/>
        </p:nvSpPr>
        <p:spPr bwMode="auto">
          <a:xfrm>
            <a:off x="7437438" y="2508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9732" name="Rectangle 1228"/>
          <p:cNvSpPr>
            <a:spLocks noChangeArrowheads="1"/>
          </p:cNvSpPr>
          <p:nvPr/>
        </p:nvSpPr>
        <p:spPr bwMode="auto">
          <a:xfrm>
            <a:off x="7107238" y="2508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9733" name="Rectangle 1227"/>
          <p:cNvSpPr>
            <a:spLocks noChangeArrowheads="1"/>
          </p:cNvSpPr>
          <p:nvPr/>
        </p:nvSpPr>
        <p:spPr bwMode="auto">
          <a:xfrm>
            <a:off x="6777038" y="2508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9734" name="Rectangle 1226"/>
          <p:cNvSpPr>
            <a:spLocks noChangeArrowheads="1"/>
          </p:cNvSpPr>
          <p:nvPr/>
        </p:nvSpPr>
        <p:spPr bwMode="auto">
          <a:xfrm>
            <a:off x="6446838" y="2508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9735" name="Rectangle 1225"/>
          <p:cNvSpPr>
            <a:spLocks noChangeArrowheads="1"/>
          </p:cNvSpPr>
          <p:nvPr/>
        </p:nvSpPr>
        <p:spPr bwMode="auto">
          <a:xfrm>
            <a:off x="6122988" y="25082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736" name="Rectangle 1224"/>
          <p:cNvSpPr>
            <a:spLocks noChangeArrowheads="1"/>
          </p:cNvSpPr>
          <p:nvPr/>
        </p:nvSpPr>
        <p:spPr bwMode="auto">
          <a:xfrm>
            <a:off x="5799138" y="25082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737" name="Rectangle 1223"/>
          <p:cNvSpPr>
            <a:spLocks noChangeArrowheads="1"/>
          </p:cNvSpPr>
          <p:nvPr/>
        </p:nvSpPr>
        <p:spPr bwMode="auto">
          <a:xfrm>
            <a:off x="5468938" y="2508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9738" name="Rectangle 1222"/>
          <p:cNvSpPr>
            <a:spLocks noChangeArrowheads="1"/>
          </p:cNvSpPr>
          <p:nvPr/>
        </p:nvSpPr>
        <p:spPr bwMode="auto">
          <a:xfrm>
            <a:off x="5138738" y="2508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9739" name="Rectangle 1221"/>
          <p:cNvSpPr>
            <a:spLocks noChangeArrowheads="1"/>
          </p:cNvSpPr>
          <p:nvPr/>
        </p:nvSpPr>
        <p:spPr bwMode="auto">
          <a:xfrm>
            <a:off x="4808538" y="2508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9740" name="Rectangle 1220"/>
          <p:cNvSpPr>
            <a:spLocks noChangeArrowheads="1"/>
          </p:cNvSpPr>
          <p:nvPr/>
        </p:nvSpPr>
        <p:spPr bwMode="auto">
          <a:xfrm>
            <a:off x="4478338" y="2508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30</a:t>
            </a:r>
            <a:endParaRPr lang="en-US" altLang="en-US" sz="900"/>
          </a:p>
        </p:txBody>
      </p:sp>
      <p:sp>
        <p:nvSpPr>
          <p:cNvPr id="9741" name="Rectangle 1219"/>
          <p:cNvSpPr>
            <a:spLocks noChangeArrowheads="1"/>
          </p:cNvSpPr>
          <p:nvPr/>
        </p:nvSpPr>
        <p:spPr bwMode="auto">
          <a:xfrm>
            <a:off x="4148138" y="2508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29</a:t>
            </a:r>
            <a:endParaRPr lang="en-US" altLang="en-US" sz="900"/>
          </a:p>
        </p:txBody>
      </p:sp>
      <p:sp>
        <p:nvSpPr>
          <p:cNvPr id="9742" name="Rectangle 1218"/>
          <p:cNvSpPr>
            <a:spLocks noChangeArrowheads="1"/>
          </p:cNvSpPr>
          <p:nvPr/>
        </p:nvSpPr>
        <p:spPr bwMode="auto">
          <a:xfrm>
            <a:off x="3817938" y="2508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28</a:t>
            </a:r>
            <a:endParaRPr lang="en-US" altLang="en-US" sz="900"/>
          </a:p>
        </p:txBody>
      </p:sp>
      <p:sp>
        <p:nvSpPr>
          <p:cNvPr id="9743" name="Rectangle 1217"/>
          <p:cNvSpPr>
            <a:spLocks noChangeArrowheads="1"/>
          </p:cNvSpPr>
          <p:nvPr/>
        </p:nvSpPr>
        <p:spPr bwMode="auto">
          <a:xfrm>
            <a:off x="3487738" y="2508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27</a:t>
            </a:r>
            <a:endParaRPr lang="en-US" altLang="en-US" sz="900"/>
          </a:p>
        </p:txBody>
      </p:sp>
      <p:sp>
        <p:nvSpPr>
          <p:cNvPr id="9744" name="Rectangle 1216"/>
          <p:cNvSpPr>
            <a:spLocks noChangeArrowheads="1"/>
          </p:cNvSpPr>
          <p:nvPr/>
        </p:nvSpPr>
        <p:spPr bwMode="auto">
          <a:xfrm>
            <a:off x="3163888" y="25082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745" name="Rectangle 1215"/>
          <p:cNvSpPr>
            <a:spLocks noChangeArrowheads="1"/>
          </p:cNvSpPr>
          <p:nvPr/>
        </p:nvSpPr>
        <p:spPr bwMode="auto">
          <a:xfrm>
            <a:off x="2840038" y="25082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746" name="Rectangle 1214"/>
          <p:cNvSpPr>
            <a:spLocks noChangeArrowheads="1"/>
          </p:cNvSpPr>
          <p:nvPr/>
        </p:nvSpPr>
        <p:spPr bwMode="auto">
          <a:xfrm>
            <a:off x="2509838" y="2508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9747" name="Rectangle 1213"/>
          <p:cNvSpPr>
            <a:spLocks noChangeArrowheads="1"/>
          </p:cNvSpPr>
          <p:nvPr/>
        </p:nvSpPr>
        <p:spPr bwMode="auto">
          <a:xfrm>
            <a:off x="2179638" y="2508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9748" name="Rectangle 1212"/>
          <p:cNvSpPr>
            <a:spLocks noChangeArrowheads="1"/>
          </p:cNvSpPr>
          <p:nvPr/>
        </p:nvSpPr>
        <p:spPr bwMode="auto">
          <a:xfrm>
            <a:off x="1849438" y="2508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9749" name="Rectangle 1211"/>
          <p:cNvSpPr>
            <a:spLocks noChangeArrowheads="1"/>
          </p:cNvSpPr>
          <p:nvPr/>
        </p:nvSpPr>
        <p:spPr bwMode="auto">
          <a:xfrm>
            <a:off x="1519238" y="2508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9750" name="Rectangle 1210"/>
          <p:cNvSpPr>
            <a:spLocks noChangeArrowheads="1"/>
          </p:cNvSpPr>
          <p:nvPr/>
        </p:nvSpPr>
        <p:spPr bwMode="auto">
          <a:xfrm>
            <a:off x="1189038" y="2508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9751" name="Rectangle 1209"/>
          <p:cNvSpPr>
            <a:spLocks noChangeArrowheads="1"/>
          </p:cNvSpPr>
          <p:nvPr/>
        </p:nvSpPr>
        <p:spPr bwMode="auto">
          <a:xfrm>
            <a:off x="858838" y="2508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31</a:t>
            </a:r>
            <a:endParaRPr lang="en-US" altLang="en-US" sz="900"/>
          </a:p>
        </p:txBody>
      </p:sp>
      <p:sp>
        <p:nvSpPr>
          <p:cNvPr id="9752" name="Rectangle 1208"/>
          <p:cNvSpPr>
            <a:spLocks noChangeArrowheads="1"/>
          </p:cNvSpPr>
          <p:nvPr/>
        </p:nvSpPr>
        <p:spPr bwMode="auto">
          <a:xfrm>
            <a:off x="528638" y="2508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30</a:t>
            </a:r>
            <a:endParaRPr lang="en-US" altLang="en-US" sz="900"/>
          </a:p>
        </p:txBody>
      </p:sp>
      <p:sp>
        <p:nvSpPr>
          <p:cNvPr id="9753" name="Rectangle 1207"/>
          <p:cNvSpPr>
            <a:spLocks noChangeArrowheads="1"/>
          </p:cNvSpPr>
          <p:nvPr/>
        </p:nvSpPr>
        <p:spPr bwMode="auto">
          <a:xfrm>
            <a:off x="8428038" y="2336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754" name="Rectangle 1206"/>
          <p:cNvSpPr>
            <a:spLocks noChangeArrowheads="1"/>
          </p:cNvSpPr>
          <p:nvPr/>
        </p:nvSpPr>
        <p:spPr bwMode="auto">
          <a:xfrm>
            <a:off x="8097838" y="2336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755" name="Rectangle 1205"/>
          <p:cNvSpPr>
            <a:spLocks noChangeArrowheads="1"/>
          </p:cNvSpPr>
          <p:nvPr/>
        </p:nvSpPr>
        <p:spPr bwMode="auto">
          <a:xfrm>
            <a:off x="7767638" y="2336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9756" name="Rectangle 1204"/>
          <p:cNvSpPr>
            <a:spLocks noChangeArrowheads="1"/>
          </p:cNvSpPr>
          <p:nvPr/>
        </p:nvSpPr>
        <p:spPr bwMode="auto">
          <a:xfrm>
            <a:off x="7437438" y="2336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757" name="Rectangle 1203"/>
          <p:cNvSpPr>
            <a:spLocks noChangeArrowheads="1"/>
          </p:cNvSpPr>
          <p:nvPr/>
        </p:nvSpPr>
        <p:spPr bwMode="auto">
          <a:xfrm>
            <a:off x="7107238" y="2336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9758" name="Rectangle 1202"/>
          <p:cNvSpPr>
            <a:spLocks noChangeArrowheads="1"/>
          </p:cNvSpPr>
          <p:nvPr/>
        </p:nvSpPr>
        <p:spPr bwMode="auto">
          <a:xfrm>
            <a:off x="6777038" y="2336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759" name="Rectangle 1201"/>
          <p:cNvSpPr>
            <a:spLocks noChangeArrowheads="1"/>
          </p:cNvSpPr>
          <p:nvPr/>
        </p:nvSpPr>
        <p:spPr bwMode="auto">
          <a:xfrm>
            <a:off x="6446838" y="2336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9760" name="Rectangle 1200"/>
          <p:cNvSpPr>
            <a:spLocks noChangeArrowheads="1"/>
          </p:cNvSpPr>
          <p:nvPr/>
        </p:nvSpPr>
        <p:spPr bwMode="auto">
          <a:xfrm>
            <a:off x="6122988" y="23368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761" name="Rectangle 1199"/>
          <p:cNvSpPr>
            <a:spLocks noChangeArrowheads="1"/>
          </p:cNvSpPr>
          <p:nvPr/>
        </p:nvSpPr>
        <p:spPr bwMode="auto">
          <a:xfrm>
            <a:off x="5799138" y="23368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762" name="Rectangle 1198"/>
          <p:cNvSpPr>
            <a:spLocks noChangeArrowheads="1"/>
          </p:cNvSpPr>
          <p:nvPr/>
        </p:nvSpPr>
        <p:spPr bwMode="auto">
          <a:xfrm>
            <a:off x="5468938" y="2336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763" name="Rectangle 1197"/>
          <p:cNvSpPr>
            <a:spLocks noChangeArrowheads="1"/>
          </p:cNvSpPr>
          <p:nvPr/>
        </p:nvSpPr>
        <p:spPr bwMode="auto">
          <a:xfrm>
            <a:off x="5138738" y="2336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764" name="Rectangle 1196"/>
          <p:cNvSpPr>
            <a:spLocks noChangeArrowheads="1"/>
          </p:cNvSpPr>
          <p:nvPr/>
        </p:nvSpPr>
        <p:spPr bwMode="auto">
          <a:xfrm>
            <a:off x="4808538" y="2336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9765" name="Rectangle 1195"/>
          <p:cNvSpPr>
            <a:spLocks noChangeArrowheads="1"/>
          </p:cNvSpPr>
          <p:nvPr/>
        </p:nvSpPr>
        <p:spPr bwMode="auto">
          <a:xfrm>
            <a:off x="4478338" y="2336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766" name="Rectangle 1194"/>
          <p:cNvSpPr>
            <a:spLocks noChangeArrowheads="1"/>
          </p:cNvSpPr>
          <p:nvPr/>
        </p:nvSpPr>
        <p:spPr bwMode="auto">
          <a:xfrm>
            <a:off x="4148138" y="2336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9767" name="Rectangle 1193"/>
          <p:cNvSpPr>
            <a:spLocks noChangeArrowheads="1"/>
          </p:cNvSpPr>
          <p:nvPr/>
        </p:nvSpPr>
        <p:spPr bwMode="auto">
          <a:xfrm>
            <a:off x="3817938" y="2336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768" name="Rectangle 1192"/>
          <p:cNvSpPr>
            <a:spLocks noChangeArrowheads="1"/>
          </p:cNvSpPr>
          <p:nvPr/>
        </p:nvSpPr>
        <p:spPr bwMode="auto">
          <a:xfrm>
            <a:off x="3487738" y="2336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9769" name="Rectangle 1191"/>
          <p:cNvSpPr>
            <a:spLocks noChangeArrowheads="1"/>
          </p:cNvSpPr>
          <p:nvPr/>
        </p:nvSpPr>
        <p:spPr bwMode="auto">
          <a:xfrm>
            <a:off x="3163888" y="23368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770" name="Rectangle 1190"/>
          <p:cNvSpPr>
            <a:spLocks noChangeArrowheads="1"/>
          </p:cNvSpPr>
          <p:nvPr/>
        </p:nvSpPr>
        <p:spPr bwMode="auto">
          <a:xfrm>
            <a:off x="2840038" y="23368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771" name="Rectangle 1189"/>
          <p:cNvSpPr>
            <a:spLocks noChangeArrowheads="1"/>
          </p:cNvSpPr>
          <p:nvPr/>
        </p:nvSpPr>
        <p:spPr bwMode="auto">
          <a:xfrm>
            <a:off x="2509838" y="2336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772" name="Rectangle 1188"/>
          <p:cNvSpPr>
            <a:spLocks noChangeArrowheads="1"/>
          </p:cNvSpPr>
          <p:nvPr/>
        </p:nvSpPr>
        <p:spPr bwMode="auto">
          <a:xfrm>
            <a:off x="2179638" y="2336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773" name="Rectangle 1187"/>
          <p:cNvSpPr>
            <a:spLocks noChangeArrowheads="1"/>
          </p:cNvSpPr>
          <p:nvPr/>
        </p:nvSpPr>
        <p:spPr bwMode="auto">
          <a:xfrm>
            <a:off x="1849438" y="2336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9774" name="Rectangle 1186"/>
          <p:cNvSpPr>
            <a:spLocks noChangeArrowheads="1"/>
          </p:cNvSpPr>
          <p:nvPr/>
        </p:nvSpPr>
        <p:spPr bwMode="auto">
          <a:xfrm>
            <a:off x="1519238" y="2336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775" name="Rectangle 1185"/>
          <p:cNvSpPr>
            <a:spLocks noChangeArrowheads="1"/>
          </p:cNvSpPr>
          <p:nvPr/>
        </p:nvSpPr>
        <p:spPr bwMode="auto">
          <a:xfrm>
            <a:off x="1189038" y="2336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9776" name="Rectangle 1184"/>
          <p:cNvSpPr>
            <a:spLocks noChangeArrowheads="1"/>
          </p:cNvSpPr>
          <p:nvPr/>
        </p:nvSpPr>
        <p:spPr bwMode="auto">
          <a:xfrm>
            <a:off x="858838" y="2336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777" name="Rectangle 1183"/>
          <p:cNvSpPr>
            <a:spLocks noChangeArrowheads="1"/>
          </p:cNvSpPr>
          <p:nvPr/>
        </p:nvSpPr>
        <p:spPr bwMode="auto">
          <a:xfrm>
            <a:off x="528638" y="2336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9778" name="Rectangle 1176"/>
          <p:cNvSpPr>
            <a:spLocks noChangeArrowheads="1"/>
          </p:cNvSpPr>
          <p:nvPr/>
        </p:nvSpPr>
        <p:spPr bwMode="auto">
          <a:xfrm>
            <a:off x="6446838" y="2165350"/>
            <a:ext cx="23114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June 2009</a:t>
            </a:r>
            <a:endParaRPr lang="en-US" altLang="en-US" sz="900"/>
          </a:p>
        </p:txBody>
      </p:sp>
      <p:sp>
        <p:nvSpPr>
          <p:cNvPr id="9779" name="Rectangle 1175"/>
          <p:cNvSpPr>
            <a:spLocks noChangeArrowheads="1"/>
          </p:cNvSpPr>
          <p:nvPr/>
        </p:nvSpPr>
        <p:spPr bwMode="auto">
          <a:xfrm>
            <a:off x="6122988" y="21653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780" name="Rectangle 1174"/>
          <p:cNvSpPr>
            <a:spLocks noChangeArrowheads="1"/>
          </p:cNvSpPr>
          <p:nvPr/>
        </p:nvSpPr>
        <p:spPr bwMode="auto">
          <a:xfrm>
            <a:off x="5799138" y="21653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781" name="Rectangle 1167"/>
          <p:cNvSpPr>
            <a:spLocks noChangeArrowheads="1"/>
          </p:cNvSpPr>
          <p:nvPr/>
        </p:nvSpPr>
        <p:spPr bwMode="auto">
          <a:xfrm>
            <a:off x="3487738" y="2165350"/>
            <a:ext cx="23114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May 2009</a:t>
            </a:r>
            <a:endParaRPr lang="en-US" altLang="en-US" sz="900"/>
          </a:p>
        </p:txBody>
      </p:sp>
      <p:sp>
        <p:nvSpPr>
          <p:cNvPr id="9782" name="Rectangle 1166"/>
          <p:cNvSpPr>
            <a:spLocks noChangeArrowheads="1"/>
          </p:cNvSpPr>
          <p:nvPr/>
        </p:nvSpPr>
        <p:spPr bwMode="auto">
          <a:xfrm>
            <a:off x="3163888" y="21653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783" name="Rectangle 1165"/>
          <p:cNvSpPr>
            <a:spLocks noChangeArrowheads="1"/>
          </p:cNvSpPr>
          <p:nvPr/>
        </p:nvSpPr>
        <p:spPr bwMode="auto">
          <a:xfrm>
            <a:off x="2840038" y="21653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784" name="Rectangle 1158"/>
          <p:cNvSpPr>
            <a:spLocks noChangeArrowheads="1"/>
          </p:cNvSpPr>
          <p:nvPr/>
        </p:nvSpPr>
        <p:spPr bwMode="auto">
          <a:xfrm>
            <a:off x="528638" y="2165350"/>
            <a:ext cx="23114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April 2009</a:t>
            </a:r>
            <a:endParaRPr lang="en-US" altLang="en-US" sz="900"/>
          </a:p>
        </p:txBody>
      </p:sp>
      <p:sp>
        <p:nvSpPr>
          <p:cNvPr id="9785" name="Rectangle 1107"/>
          <p:cNvSpPr>
            <a:spLocks noChangeArrowheads="1"/>
          </p:cNvSpPr>
          <p:nvPr/>
        </p:nvSpPr>
        <p:spPr bwMode="auto">
          <a:xfrm>
            <a:off x="8428038" y="18224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5</a:t>
            </a:r>
            <a:endParaRPr lang="en-US" altLang="en-US" sz="900"/>
          </a:p>
        </p:txBody>
      </p:sp>
      <p:sp>
        <p:nvSpPr>
          <p:cNvPr id="9786" name="Rectangle 1106"/>
          <p:cNvSpPr>
            <a:spLocks noChangeArrowheads="1"/>
          </p:cNvSpPr>
          <p:nvPr/>
        </p:nvSpPr>
        <p:spPr bwMode="auto">
          <a:xfrm>
            <a:off x="8097838" y="18224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4</a:t>
            </a:r>
            <a:endParaRPr lang="en-US" altLang="en-US" sz="900"/>
          </a:p>
        </p:txBody>
      </p:sp>
      <p:sp>
        <p:nvSpPr>
          <p:cNvPr id="9787" name="Rectangle 1105"/>
          <p:cNvSpPr>
            <a:spLocks noChangeArrowheads="1"/>
          </p:cNvSpPr>
          <p:nvPr/>
        </p:nvSpPr>
        <p:spPr bwMode="auto">
          <a:xfrm>
            <a:off x="7767638" y="18224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a:t>
            </a:r>
            <a:endParaRPr lang="en-US" altLang="en-US" sz="900"/>
          </a:p>
        </p:txBody>
      </p:sp>
      <p:sp>
        <p:nvSpPr>
          <p:cNvPr id="9788" name="Rectangle 1104"/>
          <p:cNvSpPr>
            <a:spLocks noChangeArrowheads="1"/>
          </p:cNvSpPr>
          <p:nvPr/>
        </p:nvSpPr>
        <p:spPr bwMode="auto">
          <a:xfrm>
            <a:off x="7437438" y="18224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a:t>
            </a:r>
            <a:endParaRPr lang="en-US" altLang="en-US" sz="900"/>
          </a:p>
        </p:txBody>
      </p:sp>
      <p:sp>
        <p:nvSpPr>
          <p:cNvPr id="9789" name="Rectangle 1103"/>
          <p:cNvSpPr>
            <a:spLocks noChangeArrowheads="1"/>
          </p:cNvSpPr>
          <p:nvPr/>
        </p:nvSpPr>
        <p:spPr bwMode="auto">
          <a:xfrm>
            <a:off x="7107238" y="18224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9790" name="Rectangle 1102"/>
          <p:cNvSpPr>
            <a:spLocks noChangeArrowheads="1"/>
          </p:cNvSpPr>
          <p:nvPr/>
        </p:nvSpPr>
        <p:spPr bwMode="auto">
          <a:xfrm>
            <a:off x="6777038" y="18224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31</a:t>
            </a:r>
            <a:endParaRPr lang="en-US" altLang="en-US" sz="900"/>
          </a:p>
        </p:txBody>
      </p:sp>
      <p:sp>
        <p:nvSpPr>
          <p:cNvPr id="9791" name="Rectangle 1101"/>
          <p:cNvSpPr>
            <a:spLocks noChangeArrowheads="1"/>
          </p:cNvSpPr>
          <p:nvPr/>
        </p:nvSpPr>
        <p:spPr bwMode="auto">
          <a:xfrm>
            <a:off x="6446838" y="18224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9792" name="Rectangle 1100"/>
          <p:cNvSpPr>
            <a:spLocks noChangeArrowheads="1"/>
          </p:cNvSpPr>
          <p:nvPr/>
        </p:nvSpPr>
        <p:spPr bwMode="auto">
          <a:xfrm>
            <a:off x="6122988" y="18224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793" name="Rectangle 1099"/>
          <p:cNvSpPr>
            <a:spLocks noChangeArrowheads="1"/>
          </p:cNvSpPr>
          <p:nvPr/>
        </p:nvSpPr>
        <p:spPr bwMode="auto">
          <a:xfrm>
            <a:off x="5799138" y="18224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794" name="Rectangle 1098"/>
          <p:cNvSpPr>
            <a:spLocks noChangeArrowheads="1"/>
          </p:cNvSpPr>
          <p:nvPr/>
        </p:nvSpPr>
        <p:spPr bwMode="auto">
          <a:xfrm>
            <a:off x="5468938" y="18224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795" name="Rectangle 1097"/>
          <p:cNvSpPr>
            <a:spLocks noChangeArrowheads="1"/>
          </p:cNvSpPr>
          <p:nvPr/>
        </p:nvSpPr>
        <p:spPr bwMode="auto">
          <a:xfrm>
            <a:off x="5138738" y="18224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796" name="Rectangle 1096"/>
          <p:cNvSpPr>
            <a:spLocks noChangeArrowheads="1"/>
          </p:cNvSpPr>
          <p:nvPr/>
        </p:nvSpPr>
        <p:spPr bwMode="auto">
          <a:xfrm>
            <a:off x="4808538" y="18224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797" name="Rectangle 1095"/>
          <p:cNvSpPr>
            <a:spLocks noChangeArrowheads="1"/>
          </p:cNvSpPr>
          <p:nvPr/>
        </p:nvSpPr>
        <p:spPr bwMode="auto">
          <a:xfrm>
            <a:off x="4478338" y="18224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798" name="Rectangle 1094"/>
          <p:cNvSpPr>
            <a:spLocks noChangeArrowheads="1"/>
          </p:cNvSpPr>
          <p:nvPr/>
        </p:nvSpPr>
        <p:spPr bwMode="auto">
          <a:xfrm>
            <a:off x="4148138" y="18224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799" name="Rectangle 1093"/>
          <p:cNvSpPr>
            <a:spLocks noChangeArrowheads="1"/>
          </p:cNvSpPr>
          <p:nvPr/>
        </p:nvSpPr>
        <p:spPr bwMode="auto">
          <a:xfrm>
            <a:off x="3817938" y="18224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800" name="Rectangle 1092"/>
          <p:cNvSpPr>
            <a:spLocks noChangeArrowheads="1"/>
          </p:cNvSpPr>
          <p:nvPr/>
        </p:nvSpPr>
        <p:spPr bwMode="auto">
          <a:xfrm>
            <a:off x="3487738" y="18224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801" name="Rectangle 1091"/>
          <p:cNvSpPr>
            <a:spLocks noChangeArrowheads="1"/>
          </p:cNvSpPr>
          <p:nvPr/>
        </p:nvSpPr>
        <p:spPr bwMode="auto">
          <a:xfrm>
            <a:off x="3163888" y="18224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802" name="Rectangle 1090"/>
          <p:cNvSpPr>
            <a:spLocks noChangeArrowheads="1"/>
          </p:cNvSpPr>
          <p:nvPr/>
        </p:nvSpPr>
        <p:spPr bwMode="auto">
          <a:xfrm>
            <a:off x="2840038" y="18224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803" name="Rectangle 1089"/>
          <p:cNvSpPr>
            <a:spLocks noChangeArrowheads="1"/>
          </p:cNvSpPr>
          <p:nvPr/>
        </p:nvSpPr>
        <p:spPr bwMode="auto">
          <a:xfrm>
            <a:off x="2509838" y="18224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804" name="Rectangle 1088"/>
          <p:cNvSpPr>
            <a:spLocks noChangeArrowheads="1"/>
          </p:cNvSpPr>
          <p:nvPr/>
        </p:nvSpPr>
        <p:spPr bwMode="auto">
          <a:xfrm>
            <a:off x="2179638" y="18224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805" name="Rectangle 1087"/>
          <p:cNvSpPr>
            <a:spLocks noChangeArrowheads="1"/>
          </p:cNvSpPr>
          <p:nvPr/>
        </p:nvSpPr>
        <p:spPr bwMode="auto">
          <a:xfrm>
            <a:off x="1849438" y="18224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806" name="Rectangle 1086"/>
          <p:cNvSpPr>
            <a:spLocks noChangeArrowheads="1"/>
          </p:cNvSpPr>
          <p:nvPr/>
        </p:nvSpPr>
        <p:spPr bwMode="auto">
          <a:xfrm>
            <a:off x="1519238" y="18224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807" name="Rectangle 1085"/>
          <p:cNvSpPr>
            <a:spLocks noChangeArrowheads="1"/>
          </p:cNvSpPr>
          <p:nvPr/>
        </p:nvSpPr>
        <p:spPr bwMode="auto">
          <a:xfrm>
            <a:off x="1189038" y="18224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808" name="Rectangle 1084"/>
          <p:cNvSpPr>
            <a:spLocks noChangeArrowheads="1"/>
          </p:cNvSpPr>
          <p:nvPr/>
        </p:nvSpPr>
        <p:spPr bwMode="auto">
          <a:xfrm>
            <a:off x="858838" y="18224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809" name="Rectangle 1083"/>
          <p:cNvSpPr>
            <a:spLocks noChangeArrowheads="1"/>
          </p:cNvSpPr>
          <p:nvPr/>
        </p:nvSpPr>
        <p:spPr bwMode="auto">
          <a:xfrm>
            <a:off x="528638" y="18224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810" name="Rectangle 1082"/>
          <p:cNvSpPr>
            <a:spLocks noChangeArrowheads="1"/>
          </p:cNvSpPr>
          <p:nvPr/>
        </p:nvSpPr>
        <p:spPr bwMode="auto">
          <a:xfrm>
            <a:off x="8428038" y="16510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9811" name="Rectangle 1081"/>
          <p:cNvSpPr>
            <a:spLocks noChangeArrowheads="1"/>
          </p:cNvSpPr>
          <p:nvPr/>
        </p:nvSpPr>
        <p:spPr bwMode="auto">
          <a:xfrm>
            <a:off x="8097838" y="16510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9812" name="Rectangle 1080"/>
          <p:cNvSpPr>
            <a:spLocks noChangeArrowheads="1"/>
          </p:cNvSpPr>
          <p:nvPr/>
        </p:nvSpPr>
        <p:spPr bwMode="auto">
          <a:xfrm>
            <a:off x="7767638" y="16510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9813" name="Rectangle 1079"/>
          <p:cNvSpPr>
            <a:spLocks noChangeArrowheads="1"/>
          </p:cNvSpPr>
          <p:nvPr/>
        </p:nvSpPr>
        <p:spPr bwMode="auto">
          <a:xfrm>
            <a:off x="7437438" y="16510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9814" name="Rectangle 1078"/>
          <p:cNvSpPr>
            <a:spLocks noChangeArrowheads="1"/>
          </p:cNvSpPr>
          <p:nvPr/>
        </p:nvSpPr>
        <p:spPr bwMode="auto">
          <a:xfrm>
            <a:off x="7107238" y="16510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9815" name="Rectangle 1077"/>
          <p:cNvSpPr>
            <a:spLocks noChangeArrowheads="1"/>
          </p:cNvSpPr>
          <p:nvPr/>
        </p:nvSpPr>
        <p:spPr bwMode="auto">
          <a:xfrm>
            <a:off x="6777038" y="16510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9816" name="Rectangle 1076"/>
          <p:cNvSpPr>
            <a:spLocks noChangeArrowheads="1"/>
          </p:cNvSpPr>
          <p:nvPr/>
        </p:nvSpPr>
        <p:spPr bwMode="auto">
          <a:xfrm>
            <a:off x="6446838" y="16510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9817" name="Rectangle 1075"/>
          <p:cNvSpPr>
            <a:spLocks noChangeArrowheads="1"/>
          </p:cNvSpPr>
          <p:nvPr/>
        </p:nvSpPr>
        <p:spPr bwMode="auto">
          <a:xfrm>
            <a:off x="6122988" y="16510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818" name="Rectangle 1074"/>
          <p:cNvSpPr>
            <a:spLocks noChangeArrowheads="1"/>
          </p:cNvSpPr>
          <p:nvPr/>
        </p:nvSpPr>
        <p:spPr bwMode="auto">
          <a:xfrm>
            <a:off x="5799138" y="16510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819" name="Rectangle 1073"/>
          <p:cNvSpPr>
            <a:spLocks noChangeArrowheads="1"/>
          </p:cNvSpPr>
          <p:nvPr/>
        </p:nvSpPr>
        <p:spPr bwMode="auto">
          <a:xfrm>
            <a:off x="5468938" y="16510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9820" name="Rectangle 1072"/>
          <p:cNvSpPr>
            <a:spLocks noChangeArrowheads="1"/>
          </p:cNvSpPr>
          <p:nvPr/>
        </p:nvSpPr>
        <p:spPr bwMode="auto">
          <a:xfrm>
            <a:off x="5138738" y="16510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9821" name="Rectangle 1071"/>
          <p:cNvSpPr>
            <a:spLocks noChangeArrowheads="1"/>
          </p:cNvSpPr>
          <p:nvPr/>
        </p:nvSpPr>
        <p:spPr bwMode="auto">
          <a:xfrm>
            <a:off x="4808538" y="16510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9822" name="Rectangle 1070"/>
          <p:cNvSpPr>
            <a:spLocks noChangeArrowheads="1"/>
          </p:cNvSpPr>
          <p:nvPr/>
        </p:nvSpPr>
        <p:spPr bwMode="auto">
          <a:xfrm>
            <a:off x="4478338" y="16510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9823" name="Rectangle 1069"/>
          <p:cNvSpPr>
            <a:spLocks noChangeArrowheads="1"/>
          </p:cNvSpPr>
          <p:nvPr/>
        </p:nvSpPr>
        <p:spPr bwMode="auto">
          <a:xfrm>
            <a:off x="4148138" y="16510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9824" name="Rectangle 1068"/>
          <p:cNvSpPr>
            <a:spLocks noChangeArrowheads="1"/>
          </p:cNvSpPr>
          <p:nvPr/>
        </p:nvSpPr>
        <p:spPr bwMode="auto">
          <a:xfrm>
            <a:off x="3817938" y="16510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9825" name="Rectangle 1067"/>
          <p:cNvSpPr>
            <a:spLocks noChangeArrowheads="1"/>
          </p:cNvSpPr>
          <p:nvPr/>
        </p:nvSpPr>
        <p:spPr bwMode="auto">
          <a:xfrm>
            <a:off x="3487738" y="16510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9826" name="Rectangle 1066"/>
          <p:cNvSpPr>
            <a:spLocks noChangeArrowheads="1"/>
          </p:cNvSpPr>
          <p:nvPr/>
        </p:nvSpPr>
        <p:spPr bwMode="auto">
          <a:xfrm>
            <a:off x="3163888" y="16510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827" name="Rectangle 1065"/>
          <p:cNvSpPr>
            <a:spLocks noChangeArrowheads="1"/>
          </p:cNvSpPr>
          <p:nvPr/>
        </p:nvSpPr>
        <p:spPr bwMode="auto">
          <a:xfrm>
            <a:off x="2840038" y="16510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828" name="Rectangle 1064"/>
          <p:cNvSpPr>
            <a:spLocks noChangeArrowheads="1"/>
          </p:cNvSpPr>
          <p:nvPr/>
        </p:nvSpPr>
        <p:spPr bwMode="auto">
          <a:xfrm>
            <a:off x="2509838" y="16510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9829" name="Rectangle 1063"/>
          <p:cNvSpPr>
            <a:spLocks noChangeArrowheads="1"/>
          </p:cNvSpPr>
          <p:nvPr/>
        </p:nvSpPr>
        <p:spPr bwMode="auto">
          <a:xfrm>
            <a:off x="2179638" y="16510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31</a:t>
            </a:r>
            <a:endParaRPr lang="en-US" altLang="en-US" sz="900"/>
          </a:p>
        </p:txBody>
      </p:sp>
      <p:sp>
        <p:nvSpPr>
          <p:cNvPr id="9830" name="Rectangle 1062"/>
          <p:cNvSpPr>
            <a:spLocks noChangeArrowheads="1"/>
          </p:cNvSpPr>
          <p:nvPr/>
        </p:nvSpPr>
        <p:spPr bwMode="auto">
          <a:xfrm>
            <a:off x="1849438" y="16510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9831" name="Rectangle 1061"/>
          <p:cNvSpPr>
            <a:spLocks noChangeArrowheads="1"/>
          </p:cNvSpPr>
          <p:nvPr/>
        </p:nvSpPr>
        <p:spPr bwMode="auto">
          <a:xfrm>
            <a:off x="1519238" y="16510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9832" name="Rectangle 1060"/>
          <p:cNvSpPr>
            <a:spLocks noChangeArrowheads="1"/>
          </p:cNvSpPr>
          <p:nvPr/>
        </p:nvSpPr>
        <p:spPr bwMode="auto">
          <a:xfrm>
            <a:off x="1189038" y="16510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9833" name="Rectangle 1059"/>
          <p:cNvSpPr>
            <a:spLocks noChangeArrowheads="1"/>
          </p:cNvSpPr>
          <p:nvPr/>
        </p:nvSpPr>
        <p:spPr bwMode="auto">
          <a:xfrm>
            <a:off x="858838" y="16510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9834" name="Rectangle 1058"/>
          <p:cNvSpPr>
            <a:spLocks noChangeArrowheads="1"/>
          </p:cNvSpPr>
          <p:nvPr/>
        </p:nvSpPr>
        <p:spPr bwMode="auto">
          <a:xfrm>
            <a:off x="528638" y="16510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9835" name="Rectangle 1057"/>
          <p:cNvSpPr>
            <a:spLocks noChangeArrowheads="1"/>
          </p:cNvSpPr>
          <p:nvPr/>
        </p:nvSpPr>
        <p:spPr bwMode="auto">
          <a:xfrm>
            <a:off x="8428038" y="14795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9836" name="Rectangle 1056"/>
          <p:cNvSpPr>
            <a:spLocks noChangeArrowheads="1"/>
          </p:cNvSpPr>
          <p:nvPr/>
        </p:nvSpPr>
        <p:spPr bwMode="auto">
          <a:xfrm>
            <a:off x="8097838" y="14795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9837" name="Rectangle 1055"/>
          <p:cNvSpPr>
            <a:spLocks noChangeArrowheads="1"/>
          </p:cNvSpPr>
          <p:nvPr/>
        </p:nvSpPr>
        <p:spPr bwMode="auto">
          <a:xfrm>
            <a:off x="7767638" y="14795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9838" name="Rectangle 1054"/>
          <p:cNvSpPr>
            <a:spLocks noChangeArrowheads="1"/>
          </p:cNvSpPr>
          <p:nvPr/>
        </p:nvSpPr>
        <p:spPr bwMode="auto">
          <a:xfrm>
            <a:off x="7437438" y="14795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9839" name="Rectangle 1053"/>
          <p:cNvSpPr>
            <a:spLocks noChangeArrowheads="1"/>
          </p:cNvSpPr>
          <p:nvPr/>
        </p:nvSpPr>
        <p:spPr bwMode="auto">
          <a:xfrm>
            <a:off x="7107238" y="14795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9840" name="Rectangle 1052"/>
          <p:cNvSpPr>
            <a:spLocks noChangeArrowheads="1"/>
          </p:cNvSpPr>
          <p:nvPr/>
        </p:nvSpPr>
        <p:spPr bwMode="auto">
          <a:xfrm>
            <a:off x="6777038" y="14795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9841" name="Rectangle 1051"/>
          <p:cNvSpPr>
            <a:spLocks noChangeArrowheads="1"/>
          </p:cNvSpPr>
          <p:nvPr/>
        </p:nvSpPr>
        <p:spPr bwMode="auto">
          <a:xfrm>
            <a:off x="6446838" y="14795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9842" name="Rectangle 1050"/>
          <p:cNvSpPr>
            <a:spLocks noChangeArrowheads="1"/>
          </p:cNvSpPr>
          <p:nvPr/>
        </p:nvSpPr>
        <p:spPr bwMode="auto">
          <a:xfrm>
            <a:off x="6122988" y="14795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843" name="Rectangle 1049"/>
          <p:cNvSpPr>
            <a:spLocks noChangeArrowheads="1"/>
          </p:cNvSpPr>
          <p:nvPr/>
        </p:nvSpPr>
        <p:spPr bwMode="auto">
          <a:xfrm>
            <a:off x="5799138" y="14795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844" name="Rectangle 1048"/>
          <p:cNvSpPr>
            <a:spLocks noChangeArrowheads="1"/>
          </p:cNvSpPr>
          <p:nvPr/>
        </p:nvSpPr>
        <p:spPr bwMode="auto">
          <a:xfrm>
            <a:off x="5468938" y="14795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9845" name="Rectangle 1047"/>
          <p:cNvSpPr>
            <a:spLocks noChangeArrowheads="1"/>
          </p:cNvSpPr>
          <p:nvPr/>
        </p:nvSpPr>
        <p:spPr bwMode="auto">
          <a:xfrm>
            <a:off x="5138738" y="14795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9846" name="Rectangle 1046"/>
          <p:cNvSpPr>
            <a:spLocks noChangeArrowheads="1"/>
          </p:cNvSpPr>
          <p:nvPr/>
        </p:nvSpPr>
        <p:spPr bwMode="auto">
          <a:xfrm>
            <a:off x="4808538" y="14795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9847" name="Rectangle 1045"/>
          <p:cNvSpPr>
            <a:spLocks noChangeArrowheads="1"/>
          </p:cNvSpPr>
          <p:nvPr/>
        </p:nvSpPr>
        <p:spPr bwMode="auto">
          <a:xfrm>
            <a:off x="4478338" y="14795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9848" name="Rectangle 1044"/>
          <p:cNvSpPr>
            <a:spLocks noChangeArrowheads="1"/>
          </p:cNvSpPr>
          <p:nvPr/>
        </p:nvSpPr>
        <p:spPr bwMode="auto">
          <a:xfrm>
            <a:off x="4148138" y="14795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9849" name="Rectangle 1043"/>
          <p:cNvSpPr>
            <a:spLocks noChangeArrowheads="1"/>
          </p:cNvSpPr>
          <p:nvPr/>
        </p:nvSpPr>
        <p:spPr bwMode="auto">
          <a:xfrm>
            <a:off x="3817938" y="14795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9850" name="Rectangle 1042"/>
          <p:cNvSpPr>
            <a:spLocks noChangeArrowheads="1"/>
          </p:cNvSpPr>
          <p:nvPr/>
        </p:nvSpPr>
        <p:spPr bwMode="auto">
          <a:xfrm>
            <a:off x="3487738" y="14795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9851" name="Rectangle 1041"/>
          <p:cNvSpPr>
            <a:spLocks noChangeArrowheads="1"/>
          </p:cNvSpPr>
          <p:nvPr/>
        </p:nvSpPr>
        <p:spPr bwMode="auto">
          <a:xfrm>
            <a:off x="3163888" y="14795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852" name="Rectangle 1040"/>
          <p:cNvSpPr>
            <a:spLocks noChangeArrowheads="1"/>
          </p:cNvSpPr>
          <p:nvPr/>
        </p:nvSpPr>
        <p:spPr bwMode="auto">
          <a:xfrm>
            <a:off x="2840038" y="14795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853" name="Rectangle 1039"/>
          <p:cNvSpPr>
            <a:spLocks noChangeArrowheads="1"/>
          </p:cNvSpPr>
          <p:nvPr/>
        </p:nvSpPr>
        <p:spPr bwMode="auto">
          <a:xfrm>
            <a:off x="2509838" y="14795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9854" name="Rectangle 1038"/>
          <p:cNvSpPr>
            <a:spLocks noChangeArrowheads="1"/>
          </p:cNvSpPr>
          <p:nvPr/>
        </p:nvSpPr>
        <p:spPr bwMode="auto">
          <a:xfrm>
            <a:off x="2179638" y="14795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9855" name="Rectangle 1037"/>
          <p:cNvSpPr>
            <a:spLocks noChangeArrowheads="1"/>
          </p:cNvSpPr>
          <p:nvPr/>
        </p:nvSpPr>
        <p:spPr bwMode="auto">
          <a:xfrm>
            <a:off x="1849438" y="14795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9856" name="Rectangle 1036"/>
          <p:cNvSpPr>
            <a:spLocks noChangeArrowheads="1"/>
          </p:cNvSpPr>
          <p:nvPr/>
        </p:nvSpPr>
        <p:spPr bwMode="auto">
          <a:xfrm>
            <a:off x="1519238" y="14795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9857" name="Rectangle 1035"/>
          <p:cNvSpPr>
            <a:spLocks noChangeArrowheads="1"/>
          </p:cNvSpPr>
          <p:nvPr/>
        </p:nvSpPr>
        <p:spPr bwMode="auto">
          <a:xfrm>
            <a:off x="1189038" y="14795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9858" name="Rectangle 1034"/>
          <p:cNvSpPr>
            <a:spLocks noChangeArrowheads="1"/>
          </p:cNvSpPr>
          <p:nvPr/>
        </p:nvSpPr>
        <p:spPr bwMode="auto">
          <a:xfrm>
            <a:off x="858838" y="14795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9859" name="Rectangle 1033"/>
          <p:cNvSpPr>
            <a:spLocks noChangeArrowheads="1"/>
          </p:cNvSpPr>
          <p:nvPr/>
        </p:nvSpPr>
        <p:spPr bwMode="auto">
          <a:xfrm>
            <a:off x="528638" y="14795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9860" name="Rectangle 1032"/>
          <p:cNvSpPr>
            <a:spLocks noChangeArrowheads="1"/>
          </p:cNvSpPr>
          <p:nvPr/>
        </p:nvSpPr>
        <p:spPr bwMode="auto">
          <a:xfrm>
            <a:off x="8428038" y="13081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9861" name="Rectangle 1031"/>
          <p:cNvSpPr>
            <a:spLocks noChangeArrowheads="1"/>
          </p:cNvSpPr>
          <p:nvPr/>
        </p:nvSpPr>
        <p:spPr bwMode="auto">
          <a:xfrm>
            <a:off x="8097838" y="13081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9862" name="Rectangle 1030"/>
          <p:cNvSpPr>
            <a:spLocks noChangeArrowheads="1"/>
          </p:cNvSpPr>
          <p:nvPr/>
        </p:nvSpPr>
        <p:spPr bwMode="auto">
          <a:xfrm>
            <a:off x="7767638" y="13081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9863" name="Rectangle 1029"/>
          <p:cNvSpPr>
            <a:spLocks noChangeArrowheads="1"/>
          </p:cNvSpPr>
          <p:nvPr/>
        </p:nvSpPr>
        <p:spPr bwMode="auto">
          <a:xfrm>
            <a:off x="7437438" y="13081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9864" name="Rectangle 1028"/>
          <p:cNvSpPr>
            <a:spLocks noChangeArrowheads="1"/>
          </p:cNvSpPr>
          <p:nvPr/>
        </p:nvSpPr>
        <p:spPr bwMode="auto">
          <a:xfrm>
            <a:off x="7107238" y="13081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9865" name="Rectangle 1027"/>
          <p:cNvSpPr>
            <a:spLocks noChangeArrowheads="1"/>
          </p:cNvSpPr>
          <p:nvPr/>
        </p:nvSpPr>
        <p:spPr bwMode="auto">
          <a:xfrm>
            <a:off x="6777038" y="13081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9866" name="Rectangle 1026"/>
          <p:cNvSpPr>
            <a:spLocks noChangeArrowheads="1"/>
          </p:cNvSpPr>
          <p:nvPr/>
        </p:nvSpPr>
        <p:spPr bwMode="auto">
          <a:xfrm>
            <a:off x="6446838" y="13081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9867" name="Rectangle 1025"/>
          <p:cNvSpPr>
            <a:spLocks noChangeArrowheads="1"/>
          </p:cNvSpPr>
          <p:nvPr/>
        </p:nvSpPr>
        <p:spPr bwMode="auto">
          <a:xfrm>
            <a:off x="6122988" y="13081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868" name="Rectangle 1024"/>
          <p:cNvSpPr>
            <a:spLocks noChangeArrowheads="1"/>
          </p:cNvSpPr>
          <p:nvPr/>
        </p:nvSpPr>
        <p:spPr bwMode="auto">
          <a:xfrm>
            <a:off x="5799138" y="13081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869" name="Rectangle 1023"/>
          <p:cNvSpPr>
            <a:spLocks noChangeArrowheads="1"/>
          </p:cNvSpPr>
          <p:nvPr/>
        </p:nvSpPr>
        <p:spPr bwMode="auto">
          <a:xfrm>
            <a:off x="5468938" y="13081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9870" name="Rectangle 1022"/>
          <p:cNvSpPr>
            <a:spLocks noChangeArrowheads="1"/>
          </p:cNvSpPr>
          <p:nvPr/>
        </p:nvSpPr>
        <p:spPr bwMode="auto">
          <a:xfrm>
            <a:off x="5138738" y="13081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9871" name="Rectangle 1021"/>
          <p:cNvSpPr>
            <a:spLocks noChangeArrowheads="1"/>
          </p:cNvSpPr>
          <p:nvPr/>
        </p:nvSpPr>
        <p:spPr bwMode="auto">
          <a:xfrm>
            <a:off x="4808538" y="13081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9872" name="Rectangle 1020"/>
          <p:cNvSpPr>
            <a:spLocks noChangeArrowheads="1"/>
          </p:cNvSpPr>
          <p:nvPr/>
        </p:nvSpPr>
        <p:spPr bwMode="auto">
          <a:xfrm>
            <a:off x="4478338" y="13081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9873" name="Rectangle 1019"/>
          <p:cNvSpPr>
            <a:spLocks noChangeArrowheads="1"/>
          </p:cNvSpPr>
          <p:nvPr/>
        </p:nvSpPr>
        <p:spPr bwMode="auto">
          <a:xfrm>
            <a:off x="4148138" y="13081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9874" name="Rectangle 1018"/>
          <p:cNvSpPr>
            <a:spLocks noChangeArrowheads="1"/>
          </p:cNvSpPr>
          <p:nvPr/>
        </p:nvSpPr>
        <p:spPr bwMode="auto">
          <a:xfrm>
            <a:off x="3817938" y="13081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9875" name="Rectangle 1017"/>
          <p:cNvSpPr>
            <a:spLocks noChangeArrowheads="1"/>
          </p:cNvSpPr>
          <p:nvPr/>
        </p:nvSpPr>
        <p:spPr bwMode="auto">
          <a:xfrm>
            <a:off x="3487738" y="13081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9876" name="Rectangle 1016"/>
          <p:cNvSpPr>
            <a:spLocks noChangeArrowheads="1"/>
          </p:cNvSpPr>
          <p:nvPr/>
        </p:nvSpPr>
        <p:spPr bwMode="auto">
          <a:xfrm>
            <a:off x="3163888" y="13081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877" name="Rectangle 1015"/>
          <p:cNvSpPr>
            <a:spLocks noChangeArrowheads="1"/>
          </p:cNvSpPr>
          <p:nvPr/>
        </p:nvSpPr>
        <p:spPr bwMode="auto">
          <a:xfrm>
            <a:off x="2840038" y="13081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878" name="Rectangle 1014"/>
          <p:cNvSpPr>
            <a:spLocks noChangeArrowheads="1"/>
          </p:cNvSpPr>
          <p:nvPr/>
        </p:nvSpPr>
        <p:spPr bwMode="auto">
          <a:xfrm>
            <a:off x="2509838" y="13081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9879" name="Rectangle 1013"/>
          <p:cNvSpPr>
            <a:spLocks noChangeArrowheads="1"/>
          </p:cNvSpPr>
          <p:nvPr/>
        </p:nvSpPr>
        <p:spPr bwMode="auto">
          <a:xfrm>
            <a:off x="2179638" y="13081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9880" name="Rectangle 1012"/>
          <p:cNvSpPr>
            <a:spLocks noChangeArrowheads="1"/>
          </p:cNvSpPr>
          <p:nvPr/>
        </p:nvSpPr>
        <p:spPr bwMode="auto">
          <a:xfrm>
            <a:off x="1849438" y="13081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9881" name="Rectangle 1011"/>
          <p:cNvSpPr>
            <a:spLocks noChangeArrowheads="1"/>
          </p:cNvSpPr>
          <p:nvPr/>
        </p:nvSpPr>
        <p:spPr bwMode="auto">
          <a:xfrm>
            <a:off x="1519238" y="13081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9882" name="Rectangle 1010"/>
          <p:cNvSpPr>
            <a:spLocks noChangeArrowheads="1"/>
          </p:cNvSpPr>
          <p:nvPr/>
        </p:nvSpPr>
        <p:spPr bwMode="auto">
          <a:xfrm>
            <a:off x="1189038" y="13081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9883" name="Rectangle 1009"/>
          <p:cNvSpPr>
            <a:spLocks noChangeArrowheads="1"/>
          </p:cNvSpPr>
          <p:nvPr/>
        </p:nvSpPr>
        <p:spPr bwMode="auto">
          <a:xfrm>
            <a:off x="858838" y="13081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9884" name="Rectangle 1008"/>
          <p:cNvSpPr>
            <a:spLocks noChangeArrowheads="1"/>
          </p:cNvSpPr>
          <p:nvPr/>
        </p:nvSpPr>
        <p:spPr bwMode="auto">
          <a:xfrm>
            <a:off x="528638" y="13081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9885" name="Rectangle 1007"/>
          <p:cNvSpPr>
            <a:spLocks noChangeArrowheads="1"/>
          </p:cNvSpPr>
          <p:nvPr/>
        </p:nvSpPr>
        <p:spPr bwMode="auto">
          <a:xfrm>
            <a:off x="8428038" y="11366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9886" name="Rectangle 1006"/>
          <p:cNvSpPr>
            <a:spLocks noChangeArrowheads="1"/>
          </p:cNvSpPr>
          <p:nvPr/>
        </p:nvSpPr>
        <p:spPr bwMode="auto">
          <a:xfrm>
            <a:off x="8097838" y="11366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9887" name="Rectangle 1005"/>
          <p:cNvSpPr>
            <a:spLocks noChangeArrowheads="1"/>
          </p:cNvSpPr>
          <p:nvPr/>
        </p:nvSpPr>
        <p:spPr bwMode="auto">
          <a:xfrm>
            <a:off x="7767638" y="11366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9888" name="Rectangle 1004"/>
          <p:cNvSpPr>
            <a:spLocks noChangeArrowheads="1"/>
          </p:cNvSpPr>
          <p:nvPr/>
        </p:nvSpPr>
        <p:spPr bwMode="auto">
          <a:xfrm>
            <a:off x="7437438" y="11366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9889" name="Rectangle 1003"/>
          <p:cNvSpPr>
            <a:spLocks noChangeArrowheads="1"/>
          </p:cNvSpPr>
          <p:nvPr/>
        </p:nvSpPr>
        <p:spPr bwMode="auto">
          <a:xfrm>
            <a:off x="7107238" y="11366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9890" name="Rectangle 1002"/>
          <p:cNvSpPr>
            <a:spLocks noChangeArrowheads="1"/>
          </p:cNvSpPr>
          <p:nvPr/>
        </p:nvSpPr>
        <p:spPr bwMode="auto">
          <a:xfrm>
            <a:off x="6777038" y="11366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9891" name="Rectangle 1001"/>
          <p:cNvSpPr>
            <a:spLocks noChangeArrowheads="1"/>
          </p:cNvSpPr>
          <p:nvPr/>
        </p:nvSpPr>
        <p:spPr bwMode="auto">
          <a:xfrm>
            <a:off x="6446838" y="11366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9892" name="Rectangle 1000"/>
          <p:cNvSpPr>
            <a:spLocks noChangeArrowheads="1"/>
          </p:cNvSpPr>
          <p:nvPr/>
        </p:nvSpPr>
        <p:spPr bwMode="auto">
          <a:xfrm>
            <a:off x="6122988" y="11366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893" name="Rectangle 999"/>
          <p:cNvSpPr>
            <a:spLocks noChangeArrowheads="1"/>
          </p:cNvSpPr>
          <p:nvPr/>
        </p:nvSpPr>
        <p:spPr bwMode="auto">
          <a:xfrm>
            <a:off x="5799138" y="11366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894" name="Rectangle 998"/>
          <p:cNvSpPr>
            <a:spLocks noChangeArrowheads="1"/>
          </p:cNvSpPr>
          <p:nvPr/>
        </p:nvSpPr>
        <p:spPr bwMode="auto">
          <a:xfrm>
            <a:off x="5468938" y="11366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9895" name="Rectangle 997"/>
          <p:cNvSpPr>
            <a:spLocks noChangeArrowheads="1"/>
          </p:cNvSpPr>
          <p:nvPr/>
        </p:nvSpPr>
        <p:spPr bwMode="auto">
          <a:xfrm>
            <a:off x="5138738" y="11366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9896" name="Rectangle 996"/>
          <p:cNvSpPr>
            <a:spLocks noChangeArrowheads="1"/>
          </p:cNvSpPr>
          <p:nvPr/>
        </p:nvSpPr>
        <p:spPr bwMode="auto">
          <a:xfrm>
            <a:off x="4808538" y="11366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9897" name="Rectangle 995"/>
          <p:cNvSpPr>
            <a:spLocks noChangeArrowheads="1"/>
          </p:cNvSpPr>
          <p:nvPr/>
        </p:nvSpPr>
        <p:spPr bwMode="auto">
          <a:xfrm>
            <a:off x="4478338" y="11366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9898" name="Rectangle 994"/>
          <p:cNvSpPr>
            <a:spLocks noChangeArrowheads="1"/>
          </p:cNvSpPr>
          <p:nvPr/>
        </p:nvSpPr>
        <p:spPr bwMode="auto">
          <a:xfrm>
            <a:off x="4148138" y="11366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9899" name="Rectangle 993"/>
          <p:cNvSpPr>
            <a:spLocks noChangeArrowheads="1"/>
          </p:cNvSpPr>
          <p:nvPr/>
        </p:nvSpPr>
        <p:spPr bwMode="auto">
          <a:xfrm>
            <a:off x="3817938" y="11366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9900" name="Rectangle 992"/>
          <p:cNvSpPr>
            <a:spLocks noChangeArrowheads="1"/>
          </p:cNvSpPr>
          <p:nvPr/>
        </p:nvSpPr>
        <p:spPr bwMode="auto">
          <a:xfrm>
            <a:off x="3487738" y="11366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9901" name="Rectangle 991"/>
          <p:cNvSpPr>
            <a:spLocks noChangeArrowheads="1"/>
          </p:cNvSpPr>
          <p:nvPr/>
        </p:nvSpPr>
        <p:spPr bwMode="auto">
          <a:xfrm>
            <a:off x="3163888" y="11366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902" name="Rectangle 990"/>
          <p:cNvSpPr>
            <a:spLocks noChangeArrowheads="1"/>
          </p:cNvSpPr>
          <p:nvPr/>
        </p:nvSpPr>
        <p:spPr bwMode="auto">
          <a:xfrm>
            <a:off x="2840038" y="11366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903" name="Rectangle 989"/>
          <p:cNvSpPr>
            <a:spLocks noChangeArrowheads="1"/>
          </p:cNvSpPr>
          <p:nvPr/>
        </p:nvSpPr>
        <p:spPr bwMode="auto">
          <a:xfrm>
            <a:off x="2509838" y="11366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9904" name="Rectangle 988"/>
          <p:cNvSpPr>
            <a:spLocks noChangeArrowheads="1"/>
          </p:cNvSpPr>
          <p:nvPr/>
        </p:nvSpPr>
        <p:spPr bwMode="auto">
          <a:xfrm>
            <a:off x="2179638" y="11366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9905" name="Rectangle 987"/>
          <p:cNvSpPr>
            <a:spLocks noChangeArrowheads="1"/>
          </p:cNvSpPr>
          <p:nvPr/>
        </p:nvSpPr>
        <p:spPr bwMode="auto">
          <a:xfrm>
            <a:off x="1849438" y="11366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9906" name="Rectangle 986"/>
          <p:cNvSpPr>
            <a:spLocks noChangeArrowheads="1"/>
          </p:cNvSpPr>
          <p:nvPr/>
        </p:nvSpPr>
        <p:spPr bwMode="auto">
          <a:xfrm>
            <a:off x="1519238" y="11366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9907" name="Rectangle 985"/>
          <p:cNvSpPr>
            <a:spLocks noChangeArrowheads="1"/>
          </p:cNvSpPr>
          <p:nvPr/>
        </p:nvSpPr>
        <p:spPr bwMode="auto">
          <a:xfrm>
            <a:off x="1189038" y="11366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9908" name="Rectangle 984"/>
          <p:cNvSpPr>
            <a:spLocks noChangeArrowheads="1"/>
          </p:cNvSpPr>
          <p:nvPr/>
        </p:nvSpPr>
        <p:spPr bwMode="auto">
          <a:xfrm>
            <a:off x="858838" y="11366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9909" name="Rectangle 983"/>
          <p:cNvSpPr>
            <a:spLocks noChangeArrowheads="1"/>
          </p:cNvSpPr>
          <p:nvPr/>
        </p:nvSpPr>
        <p:spPr bwMode="auto">
          <a:xfrm>
            <a:off x="528638" y="11366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9910" name="Rectangle 982"/>
          <p:cNvSpPr>
            <a:spLocks noChangeArrowheads="1"/>
          </p:cNvSpPr>
          <p:nvPr/>
        </p:nvSpPr>
        <p:spPr bwMode="auto">
          <a:xfrm>
            <a:off x="8428038" y="9652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9911" name="Rectangle 981"/>
          <p:cNvSpPr>
            <a:spLocks noChangeArrowheads="1"/>
          </p:cNvSpPr>
          <p:nvPr/>
        </p:nvSpPr>
        <p:spPr bwMode="auto">
          <a:xfrm>
            <a:off x="8097838" y="9652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28</a:t>
            </a:r>
            <a:endParaRPr lang="en-US" altLang="en-US" sz="900"/>
          </a:p>
        </p:txBody>
      </p:sp>
      <p:sp>
        <p:nvSpPr>
          <p:cNvPr id="9912" name="Rectangle 980"/>
          <p:cNvSpPr>
            <a:spLocks noChangeArrowheads="1"/>
          </p:cNvSpPr>
          <p:nvPr/>
        </p:nvSpPr>
        <p:spPr bwMode="auto">
          <a:xfrm>
            <a:off x="7767638" y="9652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27</a:t>
            </a:r>
            <a:endParaRPr lang="en-US" altLang="en-US" sz="900"/>
          </a:p>
        </p:txBody>
      </p:sp>
      <p:sp>
        <p:nvSpPr>
          <p:cNvPr id="9913" name="Rectangle 979"/>
          <p:cNvSpPr>
            <a:spLocks noChangeArrowheads="1"/>
          </p:cNvSpPr>
          <p:nvPr/>
        </p:nvSpPr>
        <p:spPr bwMode="auto">
          <a:xfrm>
            <a:off x="7437438" y="9652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26</a:t>
            </a:r>
            <a:endParaRPr lang="en-US" altLang="en-US" sz="900"/>
          </a:p>
        </p:txBody>
      </p:sp>
      <p:sp>
        <p:nvSpPr>
          <p:cNvPr id="9914" name="Rectangle 978"/>
          <p:cNvSpPr>
            <a:spLocks noChangeArrowheads="1"/>
          </p:cNvSpPr>
          <p:nvPr/>
        </p:nvSpPr>
        <p:spPr bwMode="auto">
          <a:xfrm>
            <a:off x="7107238" y="9652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25</a:t>
            </a:r>
            <a:endParaRPr lang="en-US" altLang="en-US" sz="900"/>
          </a:p>
        </p:txBody>
      </p:sp>
      <p:sp>
        <p:nvSpPr>
          <p:cNvPr id="9915" name="Rectangle 977"/>
          <p:cNvSpPr>
            <a:spLocks noChangeArrowheads="1"/>
          </p:cNvSpPr>
          <p:nvPr/>
        </p:nvSpPr>
        <p:spPr bwMode="auto">
          <a:xfrm>
            <a:off x="6777038" y="9652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24</a:t>
            </a:r>
            <a:endParaRPr lang="en-US" altLang="en-US" sz="900"/>
          </a:p>
        </p:txBody>
      </p:sp>
      <p:sp>
        <p:nvSpPr>
          <p:cNvPr id="9916" name="Rectangle 976"/>
          <p:cNvSpPr>
            <a:spLocks noChangeArrowheads="1"/>
          </p:cNvSpPr>
          <p:nvPr/>
        </p:nvSpPr>
        <p:spPr bwMode="auto">
          <a:xfrm>
            <a:off x="6446838" y="9652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23</a:t>
            </a:r>
            <a:endParaRPr lang="en-US" altLang="en-US" sz="900"/>
          </a:p>
        </p:txBody>
      </p:sp>
      <p:sp>
        <p:nvSpPr>
          <p:cNvPr id="9917" name="Rectangle 975"/>
          <p:cNvSpPr>
            <a:spLocks noChangeArrowheads="1"/>
          </p:cNvSpPr>
          <p:nvPr/>
        </p:nvSpPr>
        <p:spPr bwMode="auto">
          <a:xfrm>
            <a:off x="6122988" y="9652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918" name="Rectangle 974"/>
          <p:cNvSpPr>
            <a:spLocks noChangeArrowheads="1"/>
          </p:cNvSpPr>
          <p:nvPr/>
        </p:nvSpPr>
        <p:spPr bwMode="auto">
          <a:xfrm>
            <a:off x="5799138" y="9652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919" name="Rectangle 973"/>
          <p:cNvSpPr>
            <a:spLocks noChangeArrowheads="1"/>
          </p:cNvSpPr>
          <p:nvPr/>
        </p:nvSpPr>
        <p:spPr bwMode="auto">
          <a:xfrm>
            <a:off x="5468938" y="9652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9920" name="Rectangle 972"/>
          <p:cNvSpPr>
            <a:spLocks noChangeArrowheads="1"/>
          </p:cNvSpPr>
          <p:nvPr/>
        </p:nvSpPr>
        <p:spPr bwMode="auto">
          <a:xfrm>
            <a:off x="5138738" y="9652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31</a:t>
            </a:r>
            <a:endParaRPr lang="en-US" altLang="en-US" sz="900"/>
          </a:p>
        </p:txBody>
      </p:sp>
      <p:sp>
        <p:nvSpPr>
          <p:cNvPr id="9921" name="Rectangle 971"/>
          <p:cNvSpPr>
            <a:spLocks noChangeArrowheads="1"/>
          </p:cNvSpPr>
          <p:nvPr/>
        </p:nvSpPr>
        <p:spPr bwMode="auto">
          <a:xfrm>
            <a:off x="4808538" y="9652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30</a:t>
            </a:r>
            <a:endParaRPr lang="en-US" altLang="en-US" sz="900"/>
          </a:p>
        </p:txBody>
      </p:sp>
      <p:sp>
        <p:nvSpPr>
          <p:cNvPr id="9922" name="Rectangle 970"/>
          <p:cNvSpPr>
            <a:spLocks noChangeArrowheads="1"/>
          </p:cNvSpPr>
          <p:nvPr/>
        </p:nvSpPr>
        <p:spPr bwMode="auto">
          <a:xfrm>
            <a:off x="4478338" y="9652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29</a:t>
            </a:r>
            <a:endParaRPr lang="en-US" altLang="en-US" sz="900"/>
          </a:p>
        </p:txBody>
      </p:sp>
      <p:sp>
        <p:nvSpPr>
          <p:cNvPr id="9923" name="Rectangle 969"/>
          <p:cNvSpPr>
            <a:spLocks noChangeArrowheads="1"/>
          </p:cNvSpPr>
          <p:nvPr/>
        </p:nvSpPr>
        <p:spPr bwMode="auto">
          <a:xfrm>
            <a:off x="4148138" y="9652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28</a:t>
            </a:r>
            <a:endParaRPr lang="en-US" altLang="en-US" sz="900"/>
          </a:p>
        </p:txBody>
      </p:sp>
      <p:sp>
        <p:nvSpPr>
          <p:cNvPr id="9924" name="Rectangle 968"/>
          <p:cNvSpPr>
            <a:spLocks noChangeArrowheads="1"/>
          </p:cNvSpPr>
          <p:nvPr/>
        </p:nvSpPr>
        <p:spPr bwMode="auto">
          <a:xfrm>
            <a:off x="3817938" y="9652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27</a:t>
            </a:r>
            <a:endParaRPr lang="en-US" altLang="en-US" sz="900"/>
          </a:p>
        </p:txBody>
      </p:sp>
      <p:sp>
        <p:nvSpPr>
          <p:cNvPr id="9925" name="Rectangle 967"/>
          <p:cNvSpPr>
            <a:spLocks noChangeArrowheads="1"/>
          </p:cNvSpPr>
          <p:nvPr/>
        </p:nvSpPr>
        <p:spPr bwMode="auto">
          <a:xfrm>
            <a:off x="3487738" y="9652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26</a:t>
            </a:r>
            <a:endParaRPr lang="en-US" altLang="en-US" sz="900"/>
          </a:p>
        </p:txBody>
      </p:sp>
      <p:sp>
        <p:nvSpPr>
          <p:cNvPr id="9926" name="Rectangle 966"/>
          <p:cNvSpPr>
            <a:spLocks noChangeArrowheads="1"/>
          </p:cNvSpPr>
          <p:nvPr/>
        </p:nvSpPr>
        <p:spPr bwMode="auto">
          <a:xfrm>
            <a:off x="3163888" y="9652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927" name="Rectangle 965"/>
          <p:cNvSpPr>
            <a:spLocks noChangeArrowheads="1"/>
          </p:cNvSpPr>
          <p:nvPr/>
        </p:nvSpPr>
        <p:spPr bwMode="auto">
          <a:xfrm>
            <a:off x="2840038" y="9652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928" name="Rectangle 964"/>
          <p:cNvSpPr>
            <a:spLocks noChangeArrowheads="1"/>
          </p:cNvSpPr>
          <p:nvPr/>
        </p:nvSpPr>
        <p:spPr bwMode="auto">
          <a:xfrm>
            <a:off x="2509838" y="9652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9929" name="Rectangle 963"/>
          <p:cNvSpPr>
            <a:spLocks noChangeArrowheads="1"/>
          </p:cNvSpPr>
          <p:nvPr/>
        </p:nvSpPr>
        <p:spPr bwMode="auto">
          <a:xfrm>
            <a:off x="2179638" y="9652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9930" name="Rectangle 962"/>
          <p:cNvSpPr>
            <a:spLocks noChangeArrowheads="1"/>
          </p:cNvSpPr>
          <p:nvPr/>
        </p:nvSpPr>
        <p:spPr bwMode="auto">
          <a:xfrm>
            <a:off x="1849438" y="9652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9931" name="Rectangle 961"/>
          <p:cNvSpPr>
            <a:spLocks noChangeArrowheads="1"/>
          </p:cNvSpPr>
          <p:nvPr/>
        </p:nvSpPr>
        <p:spPr bwMode="auto">
          <a:xfrm>
            <a:off x="1519238" y="9652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9932" name="Rectangle 960"/>
          <p:cNvSpPr>
            <a:spLocks noChangeArrowheads="1"/>
          </p:cNvSpPr>
          <p:nvPr/>
        </p:nvSpPr>
        <p:spPr bwMode="auto">
          <a:xfrm>
            <a:off x="1189038" y="9652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31</a:t>
            </a:r>
            <a:endParaRPr lang="en-US" altLang="en-US" sz="900"/>
          </a:p>
        </p:txBody>
      </p:sp>
      <p:sp>
        <p:nvSpPr>
          <p:cNvPr id="9933" name="Rectangle 959"/>
          <p:cNvSpPr>
            <a:spLocks noChangeArrowheads="1"/>
          </p:cNvSpPr>
          <p:nvPr/>
        </p:nvSpPr>
        <p:spPr bwMode="auto">
          <a:xfrm>
            <a:off x="858838" y="9652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30</a:t>
            </a:r>
            <a:endParaRPr lang="en-US" altLang="en-US" sz="900"/>
          </a:p>
        </p:txBody>
      </p:sp>
      <p:sp>
        <p:nvSpPr>
          <p:cNvPr id="9934" name="Rectangle 958"/>
          <p:cNvSpPr>
            <a:spLocks noChangeArrowheads="1"/>
          </p:cNvSpPr>
          <p:nvPr/>
        </p:nvSpPr>
        <p:spPr bwMode="auto">
          <a:xfrm>
            <a:off x="528638" y="9652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29</a:t>
            </a:r>
            <a:endParaRPr lang="en-US" altLang="en-US" sz="900"/>
          </a:p>
        </p:txBody>
      </p:sp>
      <p:sp>
        <p:nvSpPr>
          <p:cNvPr id="9935" name="Rectangle 957"/>
          <p:cNvSpPr>
            <a:spLocks noChangeArrowheads="1"/>
          </p:cNvSpPr>
          <p:nvPr/>
        </p:nvSpPr>
        <p:spPr bwMode="auto">
          <a:xfrm>
            <a:off x="8428038" y="7937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936" name="Rectangle 956"/>
          <p:cNvSpPr>
            <a:spLocks noChangeArrowheads="1"/>
          </p:cNvSpPr>
          <p:nvPr/>
        </p:nvSpPr>
        <p:spPr bwMode="auto">
          <a:xfrm>
            <a:off x="8097838" y="7937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937" name="Rectangle 955"/>
          <p:cNvSpPr>
            <a:spLocks noChangeArrowheads="1"/>
          </p:cNvSpPr>
          <p:nvPr/>
        </p:nvSpPr>
        <p:spPr bwMode="auto">
          <a:xfrm>
            <a:off x="7767638" y="7937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9938" name="Rectangle 954"/>
          <p:cNvSpPr>
            <a:spLocks noChangeArrowheads="1"/>
          </p:cNvSpPr>
          <p:nvPr/>
        </p:nvSpPr>
        <p:spPr bwMode="auto">
          <a:xfrm>
            <a:off x="7437438" y="7937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939" name="Rectangle 953"/>
          <p:cNvSpPr>
            <a:spLocks noChangeArrowheads="1"/>
          </p:cNvSpPr>
          <p:nvPr/>
        </p:nvSpPr>
        <p:spPr bwMode="auto">
          <a:xfrm>
            <a:off x="7107238" y="7937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9940" name="Rectangle 952"/>
          <p:cNvSpPr>
            <a:spLocks noChangeArrowheads="1"/>
          </p:cNvSpPr>
          <p:nvPr/>
        </p:nvSpPr>
        <p:spPr bwMode="auto">
          <a:xfrm>
            <a:off x="6777038" y="7937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941" name="Rectangle 951"/>
          <p:cNvSpPr>
            <a:spLocks noChangeArrowheads="1"/>
          </p:cNvSpPr>
          <p:nvPr/>
        </p:nvSpPr>
        <p:spPr bwMode="auto">
          <a:xfrm>
            <a:off x="6446838" y="7937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9942" name="Rectangle 950"/>
          <p:cNvSpPr>
            <a:spLocks noChangeArrowheads="1"/>
          </p:cNvSpPr>
          <p:nvPr/>
        </p:nvSpPr>
        <p:spPr bwMode="auto">
          <a:xfrm>
            <a:off x="6122988" y="7937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943" name="Rectangle 949"/>
          <p:cNvSpPr>
            <a:spLocks noChangeArrowheads="1"/>
          </p:cNvSpPr>
          <p:nvPr/>
        </p:nvSpPr>
        <p:spPr bwMode="auto">
          <a:xfrm>
            <a:off x="5799138" y="7937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944" name="Rectangle 948"/>
          <p:cNvSpPr>
            <a:spLocks noChangeArrowheads="1"/>
          </p:cNvSpPr>
          <p:nvPr/>
        </p:nvSpPr>
        <p:spPr bwMode="auto">
          <a:xfrm>
            <a:off x="5468938" y="7937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945" name="Rectangle 947"/>
          <p:cNvSpPr>
            <a:spLocks noChangeArrowheads="1"/>
          </p:cNvSpPr>
          <p:nvPr/>
        </p:nvSpPr>
        <p:spPr bwMode="auto">
          <a:xfrm>
            <a:off x="5138738" y="7937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946" name="Rectangle 946"/>
          <p:cNvSpPr>
            <a:spLocks noChangeArrowheads="1"/>
          </p:cNvSpPr>
          <p:nvPr/>
        </p:nvSpPr>
        <p:spPr bwMode="auto">
          <a:xfrm>
            <a:off x="4808538" y="7937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9947" name="Rectangle 945"/>
          <p:cNvSpPr>
            <a:spLocks noChangeArrowheads="1"/>
          </p:cNvSpPr>
          <p:nvPr/>
        </p:nvSpPr>
        <p:spPr bwMode="auto">
          <a:xfrm>
            <a:off x="4478338" y="7937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948" name="Rectangle 944"/>
          <p:cNvSpPr>
            <a:spLocks noChangeArrowheads="1"/>
          </p:cNvSpPr>
          <p:nvPr/>
        </p:nvSpPr>
        <p:spPr bwMode="auto">
          <a:xfrm>
            <a:off x="4148138" y="7937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9949" name="Rectangle 943"/>
          <p:cNvSpPr>
            <a:spLocks noChangeArrowheads="1"/>
          </p:cNvSpPr>
          <p:nvPr/>
        </p:nvSpPr>
        <p:spPr bwMode="auto">
          <a:xfrm>
            <a:off x="3817938" y="7937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950" name="Rectangle 942"/>
          <p:cNvSpPr>
            <a:spLocks noChangeArrowheads="1"/>
          </p:cNvSpPr>
          <p:nvPr/>
        </p:nvSpPr>
        <p:spPr bwMode="auto">
          <a:xfrm>
            <a:off x="3487738" y="7937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9951" name="Rectangle 941"/>
          <p:cNvSpPr>
            <a:spLocks noChangeArrowheads="1"/>
          </p:cNvSpPr>
          <p:nvPr/>
        </p:nvSpPr>
        <p:spPr bwMode="auto">
          <a:xfrm>
            <a:off x="3163888" y="7937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952" name="Rectangle 940"/>
          <p:cNvSpPr>
            <a:spLocks noChangeArrowheads="1"/>
          </p:cNvSpPr>
          <p:nvPr/>
        </p:nvSpPr>
        <p:spPr bwMode="auto">
          <a:xfrm>
            <a:off x="2840038" y="79375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953" name="Rectangle 939"/>
          <p:cNvSpPr>
            <a:spLocks noChangeArrowheads="1"/>
          </p:cNvSpPr>
          <p:nvPr/>
        </p:nvSpPr>
        <p:spPr bwMode="auto">
          <a:xfrm>
            <a:off x="2509838" y="7937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954" name="Rectangle 938"/>
          <p:cNvSpPr>
            <a:spLocks noChangeArrowheads="1"/>
          </p:cNvSpPr>
          <p:nvPr/>
        </p:nvSpPr>
        <p:spPr bwMode="auto">
          <a:xfrm>
            <a:off x="2179638" y="7937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955" name="Rectangle 937"/>
          <p:cNvSpPr>
            <a:spLocks noChangeArrowheads="1"/>
          </p:cNvSpPr>
          <p:nvPr/>
        </p:nvSpPr>
        <p:spPr bwMode="auto">
          <a:xfrm>
            <a:off x="1849438" y="7937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9956" name="Rectangle 936"/>
          <p:cNvSpPr>
            <a:spLocks noChangeArrowheads="1"/>
          </p:cNvSpPr>
          <p:nvPr/>
        </p:nvSpPr>
        <p:spPr bwMode="auto">
          <a:xfrm>
            <a:off x="1519238" y="7937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957" name="Rectangle 935"/>
          <p:cNvSpPr>
            <a:spLocks noChangeArrowheads="1"/>
          </p:cNvSpPr>
          <p:nvPr/>
        </p:nvSpPr>
        <p:spPr bwMode="auto">
          <a:xfrm>
            <a:off x="1189038" y="7937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9958" name="Rectangle 934"/>
          <p:cNvSpPr>
            <a:spLocks noChangeArrowheads="1"/>
          </p:cNvSpPr>
          <p:nvPr/>
        </p:nvSpPr>
        <p:spPr bwMode="auto">
          <a:xfrm>
            <a:off x="858838" y="7937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959" name="Rectangle 933"/>
          <p:cNvSpPr>
            <a:spLocks noChangeArrowheads="1"/>
          </p:cNvSpPr>
          <p:nvPr/>
        </p:nvSpPr>
        <p:spPr bwMode="auto">
          <a:xfrm>
            <a:off x="528638" y="7937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9960" name="Rectangle 926"/>
          <p:cNvSpPr>
            <a:spLocks noChangeArrowheads="1"/>
          </p:cNvSpPr>
          <p:nvPr/>
        </p:nvSpPr>
        <p:spPr bwMode="auto">
          <a:xfrm>
            <a:off x="6446838" y="622300"/>
            <a:ext cx="23114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March 2009</a:t>
            </a:r>
            <a:endParaRPr lang="en-US" altLang="en-US" sz="900"/>
          </a:p>
        </p:txBody>
      </p:sp>
      <p:sp>
        <p:nvSpPr>
          <p:cNvPr id="9961" name="Rectangle 925"/>
          <p:cNvSpPr>
            <a:spLocks noChangeArrowheads="1"/>
          </p:cNvSpPr>
          <p:nvPr/>
        </p:nvSpPr>
        <p:spPr bwMode="auto">
          <a:xfrm>
            <a:off x="6122988" y="6223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962" name="Rectangle 924"/>
          <p:cNvSpPr>
            <a:spLocks noChangeArrowheads="1"/>
          </p:cNvSpPr>
          <p:nvPr/>
        </p:nvSpPr>
        <p:spPr bwMode="auto">
          <a:xfrm>
            <a:off x="5799138" y="6223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963" name="Rectangle 917"/>
          <p:cNvSpPr>
            <a:spLocks noChangeArrowheads="1"/>
          </p:cNvSpPr>
          <p:nvPr/>
        </p:nvSpPr>
        <p:spPr bwMode="auto">
          <a:xfrm>
            <a:off x="3487738" y="622300"/>
            <a:ext cx="23114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February 2009</a:t>
            </a:r>
            <a:endParaRPr lang="en-US" altLang="en-US" sz="900"/>
          </a:p>
        </p:txBody>
      </p:sp>
      <p:sp>
        <p:nvSpPr>
          <p:cNvPr id="9964" name="Rectangle 916"/>
          <p:cNvSpPr>
            <a:spLocks noChangeArrowheads="1"/>
          </p:cNvSpPr>
          <p:nvPr/>
        </p:nvSpPr>
        <p:spPr bwMode="auto">
          <a:xfrm>
            <a:off x="3163888" y="6223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965" name="Rectangle 915"/>
          <p:cNvSpPr>
            <a:spLocks noChangeArrowheads="1"/>
          </p:cNvSpPr>
          <p:nvPr/>
        </p:nvSpPr>
        <p:spPr bwMode="auto">
          <a:xfrm>
            <a:off x="2840038" y="622300"/>
            <a:ext cx="3238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966" name="Rectangle 908"/>
          <p:cNvSpPr>
            <a:spLocks noChangeArrowheads="1"/>
          </p:cNvSpPr>
          <p:nvPr/>
        </p:nvSpPr>
        <p:spPr bwMode="auto">
          <a:xfrm>
            <a:off x="528638" y="622300"/>
            <a:ext cx="23114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January 2009</a:t>
            </a:r>
            <a:endParaRPr lang="en-US" altLang="en-US" sz="900"/>
          </a:p>
        </p:txBody>
      </p:sp>
      <p:sp>
        <p:nvSpPr>
          <p:cNvPr id="9967" name="Line 1883"/>
          <p:cNvSpPr>
            <a:spLocks noChangeShapeType="1"/>
          </p:cNvSpPr>
          <p:nvPr/>
        </p:nvSpPr>
        <p:spPr bwMode="auto">
          <a:xfrm>
            <a:off x="528638" y="622300"/>
            <a:ext cx="82296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9968" name="Line 1884"/>
          <p:cNvSpPr>
            <a:spLocks noChangeShapeType="1"/>
          </p:cNvSpPr>
          <p:nvPr/>
        </p:nvSpPr>
        <p:spPr bwMode="auto">
          <a:xfrm>
            <a:off x="528638" y="6623050"/>
            <a:ext cx="82296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9969" name="Line 1885"/>
          <p:cNvSpPr>
            <a:spLocks noChangeShapeType="1"/>
          </p:cNvSpPr>
          <p:nvPr/>
        </p:nvSpPr>
        <p:spPr bwMode="auto">
          <a:xfrm>
            <a:off x="528638" y="622300"/>
            <a:ext cx="0" cy="600075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9970" name="Line 1886"/>
          <p:cNvSpPr>
            <a:spLocks noChangeShapeType="1"/>
          </p:cNvSpPr>
          <p:nvPr/>
        </p:nvSpPr>
        <p:spPr bwMode="auto">
          <a:xfrm>
            <a:off x="8758238" y="622300"/>
            <a:ext cx="0" cy="600075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9971" name="Line 1888"/>
          <p:cNvSpPr>
            <a:spLocks noChangeShapeType="1"/>
          </p:cNvSpPr>
          <p:nvPr/>
        </p:nvSpPr>
        <p:spPr bwMode="auto">
          <a:xfrm>
            <a:off x="528638" y="965200"/>
            <a:ext cx="231140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9972" name="Line 1895"/>
          <p:cNvSpPr>
            <a:spLocks noChangeShapeType="1"/>
          </p:cNvSpPr>
          <p:nvPr/>
        </p:nvSpPr>
        <p:spPr bwMode="auto">
          <a:xfrm>
            <a:off x="3487738" y="965200"/>
            <a:ext cx="231140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9973" name="Line 1902"/>
          <p:cNvSpPr>
            <a:spLocks noChangeShapeType="1"/>
          </p:cNvSpPr>
          <p:nvPr/>
        </p:nvSpPr>
        <p:spPr bwMode="auto">
          <a:xfrm>
            <a:off x="6446838" y="965200"/>
            <a:ext cx="231140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9974" name="Line 1909"/>
          <p:cNvSpPr>
            <a:spLocks noChangeShapeType="1"/>
          </p:cNvSpPr>
          <p:nvPr/>
        </p:nvSpPr>
        <p:spPr bwMode="auto">
          <a:xfrm>
            <a:off x="528638" y="2508250"/>
            <a:ext cx="231140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9975" name="Line 1916"/>
          <p:cNvSpPr>
            <a:spLocks noChangeShapeType="1"/>
          </p:cNvSpPr>
          <p:nvPr/>
        </p:nvSpPr>
        <p:spPr bwMode="auto">
          <a:xfrm>
            <a:off x="3487738" y="2508250"/>
            <a:ext cx="231140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9976" name="Line 1923"/>
          <p:cNvSpPr>
            <a:spLocks noChangeShapeType="1"/>
          </p:cNvSpPr>
          <p:nvPr/>
        </p:nvSpPr>
        <p:spPr bwMode="auto">
          <a:xfrm>
            <a:off x="6446838" y="2508250"/>
            <a:ext cx="231140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9977" name="Line 1930"/>
          <p:cNvSpPr>
            <a:spLocks noChangeShapeType="1"/>
          </p:cNvSpPr>
          <p:nvPr/>
        </p:nvSpPr>
        <p:spPr bwMode="auto">
          <a:xfrm>
            <a:off x="528638" y="4051300"/>
            <a:ext cx="231140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9978" name="Line 1937"/>
          <p:cNvSpPr>
            <a:spLocks noChangeShapeType="1"/>
          </p:cNvSpPr>
          <p:nvPr/>
        </p:nvSpPr>
        <p:spPr bwMode="auto">
          <a:xfrm>
            <a:off x="3487738" y="4051300"/>
            <a:ext cx="231140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9979" name="Line 1944"/>
          <p:cNvSpPr>
            <a:spLocks noChangeShapeType="1"/>
          </p:cNvSpPr>
          <p:nvPr/>
        </p:nvSpPr>
        <p:spPr bwMode="auto">
          <a:xfrm>
            <a:off x="6446838" y="4051300"/>
            <a:ext cx="231140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9980" name="Line 1951"/>
          <p:cNvSpPr>
            <a:spLocks noChangeShapeType="1"/>
          </p:cNvSpPr>
          <p:nvPr/>
        </p:nvSpPr>
        <p:spPr bwMode="auto">
          <a:xfrm>
            <a:off x="528638" y="5594350"/>
            <a:ext cx="231140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9981" name="Line 1958"/>
          <p:cNvSpPr>
            <a:spLocks noChangeShapeType="1"/>
          </p:cNvSpPr>
          <p:nvPr/>
        </p:nvSpPr>
        <p:spPr bwMode="auto">
          <a:xfrm>
            <a:off x="3487738" y="5594350"/>
            <a:ext cx="231140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9982" name="Line 1965"/>
          <p:cNvSpPr>
            <a:spLocks noChangeShapeType="1"/>
          </p:cNvSpPr>
          <p:nvPr/>
        </p:nvSpPr>
        <p:spPr bwMode="auto">
          <a:xfrm>
            <a:off x="6446838" y="5594350"/>
            <a:ext cx="231140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9983" name="Text Box 2014"/>
          <p:cNvSpPr txBox="1">
            <a:spLocks noChangeArrowheads="1"/>
          </p:cNvSpPr>
          <p:nvPr/>
        </p:nvSpPr>
        <p:spPr bwMode="auto">
          <a:xfrm>
            <a:off x="4098925" y="0"/>
            <a:ext cx="900113"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2800" b="1" baseline="-25000"/>
              <a:t>2009</a:t>
            </a:r>
            <a:endParaRPr lang="en-US" altLang="en-US" sz="2800" b="1" baseline="-250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8532813" y="6300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4</a:t>
            </a:r>
            <a:endParaRPr lang="en-US" altLang="en-US" sz="900" b="1"/>
          </a:p>
        </p:txBody>
      </p:sp>
      <p:sp>
        <p:nvSpPr>
          <p:cNvPr id="11267" name="Rectangle 3"/>
          <p:cNvSpPr>
            <a:spLocks noChangeArrowheads="1"/>
          </p:cNvSpPr>
          <p:nvPr/>
        </p:nvSpPr>
        <p:spPr bwMode="auto">
          <a:xfrm>
            <a:off x="8172450" y="6300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3</a:t>
            </a:r>
            <a:endParaRPr lang="en-US" altLang="en-US" sz="900" b="1"/>
          </a:p>
        </p:txBody>
      </p:sp>
      <p:sp>
        <p:nvSpPr>
          <p:cNvPr id="11268" name="Rectangle 4"/>
          <p:cNvSpPr>
            <a:spLocks noChangeArrowheads="1"/>
          </p:cNvSpPr>
          <p:nvPr/>
        </p:nvSpPr>
        <p:spPr bwMode="auto">
          <a:xfrm>
            <a:off x="7812088" y="6300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11269" name="Rectangle 5"/>
          <p:cNvSpPr>
            <a:spLocks noChangeArrowheads="1"/>
          </p:cNvSpPr>
          <p:nvPr/>
        </p:nvSpPr>
        <p:spPr bwMode="auto">
          <a:xfrm>
            <a:off x="7453313" y="6300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11270" name="Rectangle 6"/>
          <p:cNvSpPr>
            <a:spLocks noChangeArrowheads="1"/>
          </p:cNvSpPr>
          <p:nvPr/>
        </p:nvSpPr>
        <p:spPr bwMode="auto">
          <a:xfrm>
            <a:off x="7092950" y="6300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11271" name="Rectangle 7"/>
          <p:cNvSpPr>
            <a:spLocks noChangeArrowheads="1"/>
          </p:cNvSpPr>
          <p:nvPr/>
        </p:nvSpPr>
        <p:spPr bwMode="auto">
          <a:xfrm>
            <a:off x="6732588" y="6300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11272" name="Rectangle 8"/>
          <p:cNvSpPr>
            <a:spLocks noChangeArrowheads="1"/>
          </p:cNvSpPr>
          <p:nvPr/>
        </p:nvSpPr>
        <p:spPr bwMode="auto">
          <a:xfrm>
            <a:off x="6372225" y="6300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11273" name="Rectangle 9"/>
          <p:cNvSpPr>
            <a:spLocks noChangeArrowheads="1"/>
          </p:cNvSpPr>
          <p:nvPr/>
        </p:nvSpPr>
        <p:spPr bwMode="auto">
          <a:xfrm>
            <a:off x="5472113" y="6300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30</a:t>
            </a:r>
            <a:endParaRPr lang="en-US" altLang="en-US" sz="900" b="1"/>
          </a:p>
        </p:txBody>
      </p:sp>
      <p:sp>
        <p:nvSpPr>
          <p:cNvPr id="11274" name="Rectangle 10"/>
          <p:cNvSpPr>
            <a:spLocks noChangeArrowheads="1"/>
          </p:cNvSpPr>
          <p:nvPr/>
        </p:nvSpPr>
        <p:spPr bwMode="auto">
          <a:xfrm>
            <a:off x="5111750" y="6300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29</a:t>
            </a:r>
            <a:endParaRPr lang="en-US" altLang="en-US" sz="900" b="1"/>
          </a:p>
        </p:txBody>
      </p:sp>
      <p:sp>
        <p:nvSpPr>
          <p:cNvPr id="11275" name="Rectangle 11"/>
          <p:cNvSpPr>
            <a:spLocks noChangeArrowheads="1"/>
          </p:cNvSpPr>
          <p:nvPr/>
        </p:nvSpPr>
        <p:spPr bwMode="auto">
          <a:xfrm>
            <a:off x="4751388" y="6300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11276" name="Rectangle 12"/>
          <p:cNvSpPr>
            <a:spLocks noChangeArrowheads="1"/>
          </p:cNvSpPr>
          <p:nvPr/>
        </p:nvSpPr>
        <p:spPr bwMode="auto">
          <a:xfrm>
            <a:off x="4391025" y="6300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11277" name="Rectangle 13"/>
          <p:cNvSpPr>
            <a:spLocks noChangeArrowheads="1"/>
          </p:cNvSpPr>
          <p:nvPr/>
        </p:nvSpPr>
        <p:spPr bwMode="auto">
          <a:xfrm>
            <a:off x="4032250" y="6300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11278" name="Rectangle 14"/>
          <p:cNvSpPr>
            <a:spLocks noChangeArrowheads="1"/>
          </p:cNvSpPr>
          <p:nvPr/>
        </p:nvSpPr>
        <p:spPr bwMode="auto">
          <a:xfrm>
            <a:off x="3671888" y="6300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11279" name="Rectangle 15"/>
          <p:cNvSpPr>
            <a:spLocks noChangeArrowheads="1"/>
          </p:cNvSpPr>
          <p:nvPr/>
        </p:nvSpPr>
        <p:spPr bwMode="auto">
          <a:xfrm>
            <a:off x="3311525" y="6300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11280" name="Rectangle 16"/>
          <p:cNvSpPr>
            <a:spLocks noChangeArrowheads="1"/>
          </p:cNvSpPr>
          <p:nvPr/>
        </p:nvSpPr>
        <p:spPr bwMode="auto">
          <a:xfrm>
            <a:off x="2411413" y="6300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2</a:t>
            </a:r>
            <a:endParaRPr lang="en-US" altLang="en-US" sz="900" b="1"/>
          </a:p>
        </p:txBody>
      </p:sp>
      <p:sp>
        <p:nvSpPr>
          <p:cNvPr id="11281" name="Rectangle 17"/>
          <p:cNvSpPr>
            <a:spLocks noChangeArrowheads="1"/>
          </p:cNvSpPr>
          <p:nvPr/>
        </p:nvSpPr>
        <p:spPr bwMode="auto">
          <a:xfrm>
            <a:off x="2051050" y="6300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1</a:t>
            </a:r>
            <a:endParaRPr lang="en-US" altLang="en-US" sz="900" b="1"/>
          </a:p>
        </p:txBody>
      </p:sp>
      <p:sp>
        <p:nvSpPr>
          <p:cNvPr id="11282" name="Rectangle 18"/>
          <p:cNvSpPr>
            <a:spLocks noChangeArrowheads="1"/>
          </p:cNvSpPr>
          <p:nvPr/>
        </p:nvSpPr>
        <p:spPr bwMode="auto">
          <a:xfrm>
            <a:off x="1692275" y="6300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11283" name="Rectangle 19"/>
          <p:cNvSpPr>
            <a:spLocks noChangeArrowheads="1"/>
          </p:cNvSpPr>
          <p:nvPr/>
        </p:nvSpPr>
        <p:spPr bwMode="auto">
          <a:xfrm>
            <a:off x="1331913" y="6300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11284" name="Rectangle 20"/>
          <p:cNvSpPr>
            <a:spLocks noChangeArrowheads="1"/>
          </p:cNvSpPr>
          <p:nvPr/>
        </p:nvSpPr>
        <p:spPr bwMode="auto">
          <a:xfrm>
            <a:off x="971550" y="6300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11285" name="Rectangle 21"/>
          <p:cNvSpPr>
            <a:spLocks noChangeArrowheads="1"/>
          </p:cNvSpPr>
          <p:nvPr/>
        </p:nvSpPr>
        <p:spPr bwMode="auto">
          <a:xfrm>
            <a:off x="611188" y="63007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11286" name="Rectangle 22"/>
          <p:cNvSpPr>
            <a:spLocks noChangeArrowheads="1"/>
          </p:cNvSpPr>
          <p:nvPr/>
        </p:nvSpPr>
        <p:spPr bwMode="auto">
          <a:xfrm>
            <a:off x="250825" y="63007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11287" name="Rectangle 23"/>
          <p:cNvSpPr>
            <a:spLocks noChangeArrowheads="1"/>
          </p:cNvSpPr>
          <p:nvPr/>
        </p:nvSpPr>
        <p:spPr bwMode="auto">
          <a:xfrm>
            <a:off x="8532813" y="6121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28</a:t>
            </a:r>
            <a:endParaRPr lang="en-US" altLang="en-US" sz="900" b="1"/>
          </a:p>
        </p:txBody>
      </p:sp>
      <p:sp>
        <p:nvSpPr>
          <p:cNvPr id="11288" name="Rectangle 24"/>
          <p:cNvSpPr>
            <a:spLocks noChangeArrowheads="1"/>
          </p:cNvSpPr>
          <p:nvPr/>
        </p:nvSpPr>
        <p:spPr bwMode="auto">
          <a:xfrm>
            <a:off x="8172450" y="6121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27</a:t>
            </a:r>
            <a:endParaRPr lang="en-US" altLang="en-US" sz="900" b="1"/>
          </a:p>
        </p:txBody>
      </p:sp>
      <p:sp>
        <p:nvSpPr>
          <p:cNvPr id="11289" name="Rectangle 25"/>
          <p:cNvSpPr>
            <a:spLocks noChangeArrowheads="1"/>
          </p:cNvSpPr>
          <p:nvPr/>
        </p:nvSpPr>
        <p:spPr bwMode="auto">
          <a:xfrm>
            <a:off x="7812088" y="6121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11290" name="Rectangle 26"/>
          <p:cNvSpPr>
            <a:spLocks noChangeArrowheads="1"/>
          </p:cNvSpPr>
          <p:nvPr/>
        </p:nvSpPr>
        <p:spPr bwMode="auto">
          <a:xfrm>
            <a:off x="7453313" y="6121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11291" name="Rectangle 27"/>
          <p:cNvSpPr>
            <a:spLocks noChangeArrowheads="1"/>
          </p:cNvSpPr>
          <p:nvPr/>
        </p:nvSpPr>
        <p:spPr bwMode="auto">
          <a:xfrm>
            <a:off x="7092950" y="6121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11292" name="Rectangle 28"/>
          <p:cNvSpPr>
            <a:spLocks noChangeArrowheads="1"/>
          </p:cNvSpPr>
          <p:nvPr/>
        </p:nvSpPr>
        <p:spPr bwMode="auto">
          <a:xfrm>
            <a:off x="6732588" y="6121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11293" name="Rectangle 29"/>
          <p:cNvSpPr>
            <a:spLocks noChangeArrowheads="1"/>
          </p:cNvSpPr>
          <p:nvPr/>
        </p:nvSpPr>
        <p:spPr bwMode="auto">
          <a:xfrm>
            <a:off x="6372225" y="6121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11294" name="Rectangle 30"/>
          <p:cNvSpPr>
            <a:spLocks noChangeArrowheads="1"/>
          </p:cNvSpPr>
          <p:nvPr/>
        </p:nvSpPr>
        <p:spPr bwMode="auto">
          <a:xfrm>
            <a:off x="5472113" y="6121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23</a:t>
            </a:r>
            <a:endParaRPr lang="en-US" altLang="en-US" sz="900" b="1"/>
          </a:p>
        </p:txBody>
      </p:sp>
      <p:sp>
        <p:nvSpPr>
          <p:cNvPr id="11295" name="Rectangle 31"/>
          <p:cNvSpPr>
            <a:spLocks noChangeArrowheads="1"/>
          </p:cNvSpPr>
          <p:nvPr/>
        </p:nvSpPr>
        <p:spPr bwMode="auto">
          <a:xfrm>
            <a:off x="5111750" y="6121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22</a:t>
            </a:r>
            <a:endParaRPr lang="en-US" altLang="en-US" sz="900" b="1"/>
          </a:p>
        </p:txBody>
      </p:sp>
      <p:sp>
        <p:nvSpPr>
          <p:cNvPr id="11296" name="Rectangle 32"/>
          <p:cNvSpPr>
            <a:spLocks noChangeArrowheads="1"/>
          </p:cNvSpPr>
          <p:nvPr/>
        </p:nvSpPr>
        <p:spPr bwMode="auto">
          <a:xfrm>
            <a:off x="4751388" y="6121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11297" name="Rectangle 33"/>
          <p:cNvSpPr>
            <a:spLocks noChangeArrowheads="1"/>
          </p:cNvSpPr>
          <p:nvPr/>
        </p:nvSpPr>
        <p:spPr bwMode="auto">
          <a:xfrm>
            <a:off x="4391025" y="6121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11298" name="Rectangle 34"/>
          <p:cNvSpPr>
            <a:spLocks noChangeArrowheads="1"/>
          </p:cNvSpPr>
          <p:nvPr/>
        </p:nvSpPr>
        <p:spPr bwMode="auto">
          <a:xfrm>
            <a:off x="4032250" y="6121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11299" name="Rectangle 35"/>
          <p:cNvSpPr>
            <a:spLocks noChangeArrowheads="1"/>
          </p:cNvSpPr>
          <p:nvPr/>
        </p:nvSpPr>
        <p:spPr bwMode="auto">
          <a:xfrm>
            <a:off x="3671888" y="6121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11300" name="Rectangle 36"/>
          <p:cNvSpPr>
            <a:spLocks noChangeArrowheads="1"/>
          </p:cNvSpPr>
          <p:nvPr/>
        </p:nvSpPr>
        <p:spPr bwMode="auto">
          <a:xfrm>
            <a:off x="3311525" y="6121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11301" name="Rectangle 37"/>
          <p:cNvSpPr>
            <a:spLocks noChangeArrowheads="1"/>
          </p:cNvSpPr>
          <p:nvPr/>
        </p:nvSpPr>
        <p:spPr bwMode="auto">
          <a:xfrm>
            <a:off x="2411413" y="6121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26</a:t>
            </a:r>
            <a:endParaRPr lang="en-US" altLang="en-US" sz="900" b="1"/>
          </a:p>
        </p:txBody>
      </p:sp>
      <p:sp>
        <p:nvSpPr>
          <p:cNvPr id="11302" name="Rectangle 38"/>
          <p:cNvSpPr>
            <a:spLocks noChangeArrowheads="1"/>
          </p:cNvSpPr>
          <p:nvPr/>
        </p:nvSpPr>
        <p:spPr bwMode="auto">
          <a:xfrm>
            <a:off x="2051050" y="6121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25</a:t>
            </a:r>
            <a:endParaRPr lang="en-US" altLang="en-US" sz="900" b="1"/>
          </a:p>
        </p:txBody>
      </p:sp>
      <p:sp>
        <p:nvSpPr>
          <p:cNvPr id="11303" name="Rectangle 39"/>
          <p:cNvSpPr>
            <a:spLocks noChangeArrowheads="1"/>
          </p:cNvSpPr>
          <p:nvPr/>
        </p:nvSpPr>
        <p:spPr bwMode="auto">
          <a:xfrm>
            <a:off x="1692275" y="6121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11304" name="Rectangle 40"/>
          <p:cNvSpPr>
            <a:spLocks noChangeArrowheads="1"/>
          </p:cNvSpPr>
          <p:nvPr/>
        </p:nvSpPr>
        <p:spPr bwMode="auto">
          <a:xfrm>
            <a:off x="1331913" y="6121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11305" name="Rectangle 41"/>
          <p:cNvSpPr>
            <a:spLocks noChangeArrowheads="1"/>
          </p:cNvSpPr>
          <p:nvPr/>
        </p:nvSpPr>
        <p:spPr bwMode="auto">
          <a:xfrm>
            <a:off x="971550" y="6121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11306" name="Rectangle 42"/>
          <p:cNvSpPr>
            <a:spLocks noChangeArrowheads="1"/>
          </p:cNvSpPr>
          <p:nvPr/>
        </p:nvSpPr>
        <p:spPr bwMode="auto">
          <a:xfrm>
            <a:off x="611188" y="61214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11307" name="Rectangle 43"/>
          <p:cNvSpPr>
            <a:spLocks noChangeArrowheads="1"/>
          </p:cNvSpPr>
          <p:nvPr/>
        </p:nvSpPr>
        <p:spPr bwMode="auto">
          <a:xfrm>
            <a:off x="250825" y="61214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11308" name="Rectangle 44"/>
          <p:cNvSpPr>
            <a:spLocks noChangeArrowheads="1"/>
          </p:cNvSpPr>
          <p:nvPr/>
        </p:nvSpPr>
        <p:spPr bwMode="auto">
          <a:xfrm>
            <a:off x="8532813" y="59404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21</a:t>
            </a:r>
            <a:endParaRPr lang="en-US" altLang="en-US" sz="900" b="1"/>
          </a:p>
        </p:txBody>
      </p:sp>
      <p:sp>
        <p:nvSpPr>
          <p:cNvPr id="11309" name="Rectangle 45"/>
          <p:cNvSpPr>
            <a:spLocks noChangeArrowheads="1"/>
          </p:cNvSpPr>
          <p:nvPr/>
        </p:nvSpPr>
        <p:spPr bwMode="auto">
          <a:xfrm>
            <a:off x="8172450" y="59404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20</a:t>
            </a:r>
            <a:endParaRPr lang="en-US" altLang="en-US" sz="900" b="1"/>
          </a:p>
        </p:txBody>
      </p:sp>
      <p:sp>
        <p:nvSpPr>
          <p:cNvPr id="11310" name="Rectangle 46"/>
          <p:cNvSpPr>
            <a:spLocks noChangeArrowheads="1"/>
          </p:cNvSpPr>
          <p:nvPr/>
        </p:nvSpPr>
        <p:spPr bwMode="auto">
          <a:xfrm>
            <a:off x="7812088" y="59404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11311" name="Rectangle 47"/>
          <p:cNvSpPr>
            <a:spLocks noChangeArrowheads="1"/>
          </p:cNvSpPr>
          <p:nvPr/>
        </p:nvSpPr>
        <p:spPr bwMode="auto">
          <a:xfrm>
            <a:off x="7453313" y="59404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11312" name="Rectangle 48"/>
          <p:cNvSpPr>
            <a:spLocks noChangeArrowheads="1"/>
          </p:cNvSpPr>
          <p:nvPr/>
        </p:nvSpPr>
        <p:spPr bwMode="auto">
          <a:xfrm>
            <a:off x="7092950" y="59404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11313" name="Rectangle 49"/>
          <p:cNvSpPr>
            <a:spLocks noChangeArrowheads="1"/>
          </p:cNvSpPr>
          <p:nvPr/>
        </p:nvSpPr>
        <p:spPr bwMode="auto">
          <a:xfrm>
            <a:off x="6732588" y="59404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11314" name="Rectangle 50"/>
          <p:cNvSpPr>
            <a:spLocks noChangeArrowheads="1"/>
          </p:cNvSpPr>
          <p:nvPr/>
        </p:nvSpPr>
        <p:spPr bwMode="auto">
          <a:xfrm>
            <a:off x="6372225" y="59404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11315" name="Rectangle 51"/>
          <p:cNvSpPr>
            <a:spLocks noChangeArrowheads="1"/>
          </p:cNvSpPr>
          <p:nvPr/>
        </p:nvSpPr>
        <p:spPr bwMode="auto">
          <a:xfrm>
            <a:off x="5472113" y="59404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16</a:t>
            </a:r>
            <a:endParaRPr lang="en-US" altLang="en-US" sz="900" b="1"/>
          </a:p>
        </p:txBody>
      </p:sp>
      <p:sp>
        <p:nvSpPr>
          <p:cNvPr id="11316" name="Rectangle 52"/>
          <p:cNvSpPr>
            <a:spLocks noChangeArrowheads="1"/>
          </p:cNvSpPr>
          <p:nvPr/>
        </p:nvSpPr>
        <p:spPr bwMode="auto">
          <a:xfrm>
            <a:off x="5111750" y="59404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15</a:t>
            </a:r>
            <a:endParaRPr lang="en-US" altLang="en-US" sz="900" b="1"/>
          </a:p>
        </p:txBody>
      </p:sp>
      <p:sp>
        <p:nvSpPr>
          <p:cNvPr id="11317" name="Rectangle 53"/>
          <p:cNvSpPr>
            <a:spLocks noChangeArrowheads="1"/>
          </p:cNvSpPr>
          <p:nvPr/>
        </p:nvSpPr>
        <p:spPr bwMode="auto">
          <a:xfrm>
            <a:off x="4751388" y="59404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11318" name="Rectangle 54"/>
          <p:cNvSpPr>
            <a:spLocks noChangeArrowheads="1"/>
          </p:cNvSpPr>
          <p:nvPr/>
        </p:nvSpPr>
        <p:spPr bwMode="auto">
          <a:xfrm>
            <a:off x="4391025" y="59404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11319" name="Rectangle 55"/>
          <p:cNvSpPr>
            <a:spLocks noChangeArrowheads="1"/>
          </p:cNvSpPr>
          <p:nvPr/>
        </p:nvSpPr>
        <p:spPr bwMode="auto">
          <a:xfrm>
            <a:off x="4032250" y="59404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11320" name="Rectangle 56"/>
          <p:cNvSpPr>
            <a:spLocks noChangeArrowheads="1"/>
          </p:cNvSpPr>
          <p:nvPr/>
        </p:nvSpPr>
        <p:spPr bwMode="auto">
          <a:xfrm>
            <a:off x="3671888" y="59404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11321" name="Rectangle 57"/>
          <p:cNvSpPr>
            <a:spLocks noChangeArrowheads="1"/>
          </p:cNvSpPr>
          <p:nvPr/>
        </p:nvSpPr>
        <p:spPr bwMode="auto">
          <a:xfrm>
            <a:off x="3311525" y="59404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11322" name="Rectangle 58"/>
          <p:cNvSpPr>
            <a:spLocks noChangeArrowheads="1"/>
          </p:cNvSpPr>
          <p:nvPr/>
        </p:nvSpPr>
        <p:spPr bwMode="auto">
          <a:xfrm>
            <a:off x="2411413" y="59404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19</a:t>
            </a:r>
            <a:endParaRPr lang="en-US" altLang="en-US" sz="900" b="1"/>
          </a:p>
        </p:txBody>
      </p:sp>
      <p:sp>
        <p:nvSpPr>
          <p:cNvPr id="11323" name="Rectangle 59"/>
          <p:cNvSpPr>
            <a:spLocks noChangeArrowheads="1"/>
          </p:cNvSpPr>
          <p:nvPr/>
        </p:nvSpPr>
        <p:spPr bwMode="auto">
          <a:xfrm>
            <a:off x="2051050" y="59404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18</a:t>
            </a:r>
            <a:endParaRPr lang="en-US" altLang="en-US" sz="900" b="1"/>
          </a:p>
        </p:txBody>
      </p:sp>
      <p:sp>
        <p:nvSpPr>
          <p:cNvPr id="11324" name="Rectangle 60"/>
          <p:cNvSpPr>
            <a:spLocks noChangeArrowheads="1"/>
          </p:cNvSpPr>
          <p:nvPr/>
        </p:nvSpPr>
        <p:spPr bwMode="auto">
          <a:xfrm>
            <a:off x="1692275" y="59404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11325" name="Rectangle 61"/>
          <p:cNvSpPr>
            <a:spLocks noChangeArrowheads="1"/>
          </p:cNvSpPr>
          <p:nvPr/>
        </p:nvSpPr>
        <p:spPr bwMode="auto">
          <a:xfrm>
            <a:off x="1331913" y="59404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11326" name="Rectangle 62"/>
          <p:cNvSpPr>
            <a:spLocks noChangeArrowheads="1"/>
          </p:cNvSpPr>
          <p:nvPr/>
        </p:nvSpPr>
        <p:spPr bwMode="auto">
          <a:xfrm>
            <a:off x="971550" y="59404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11327" name="Rectangle 63"/>
          <p:cNvSpPr>
            <a:spLocks noChangeArrowheads="1"/>
          </p:cNvSpPr>
          <p:nvPr/>
        </p:nvSpPr>
        <p:spPr bwMode="auto">
          <a:xfrm>
            <a:off x="611188" y="59404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11328" name="Rectangle 64"/>
          <p:cNvSpPr>
            <a:spLocks noChangeArrowheads="1"/>
          </p:cNvSpPr>
          <p:nvPr/>
        </p:nvSpPr>
        <p:spPr bwMode="auto">
          <a:xfrm>
            <a:off x="250825" y="59404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11329" name="Rectangle 65"/>
          <p:cNvSpPr>
            <a:spLocks noChangeArrowheads="1"/>
          </p:cNvSpPr>
          <p:nvPr/>
        </p:nvSpPr>
        <p:spPr bwMode="auto">
          <a:xfrm>
            <a:off x="8532813" y="57610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14</a:t>
            </a:r>
            <a:endParaRPr lang="en-US" altLang="en-US" sz="900" b="1"/>
          </a:p>
        </p:txBody>
      </p:sp>
      <p:sp>
        <p:nvSpPr>
          <p:cNvPr id="11330" name="Rectangle 66"/>
          <p:cNvSpPr>
            <a:spLocks noChangeArrowheads="1"/>
          </p:cNvSpPr>
          <p:nvPr/>
        </p:nvSpPr>
        <p:spPr bwMode="auto">
          <a:xfrm>
            <a:off x="8172450" y="57610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13</a:t>
            </a:r>
            <a:endParaRPr lang="en-US" altLang="en-US" sz="900" b="1"/>
          </a:p>
        </p:txBody>
      </p:sp>
      <p:sp>
        <p:nvSpPr>
          <p:cNvPr id="11331" name="Rectangle 67"/>
          <p:cNvSpPr>
            <a:spLocks noChangeArrowheads="1"/>
          </p:cNvSpPr>
          <p:nvPr/>
        </p:nvSpPr>
        <p:spPr bwMode="auto">
          <a:xfrm>
            <a:off x="7812088" y="57610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11332" name="Rectangle 68"/>
          <p:cNvSpPr>
            <a:spLocks noChangeArrowheads="1"/>
          </p:cNvSpPr>
          <p:nvPr/>
        </p:nvSpPr>
        <p:spPr bwMode="auto">
          <a:xfrm>
            <a:off x="7453313" y="57610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11333" name="Rectangle 69"/>
          <p:cNvSpPr>
            <a:spLocks noChangeArrowheads="1"/>
          </p:cNvSpPr>
          <p:nvPr/>
        </p:nvSpPr>
        <p:spPr bwMode="auto">
          <a:xfrm>
            <a:off x="7092950" y="57610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11334" name="Rectangle 70"/>
          <p:cNvSpPr>
            <a:spLocks noChangeArrowheads="1"/>
          </p:cNvSpPr>
          <p:nvPr/>
        </p:nvSpPr>
        <p:spPr bwMode="auto">
          <a:xfrm>
            <a:off x="6732588" y="57610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11335" name="Rectangle 71"/>
          <p:cNvSpPr>
            <a:spLocks noChangeArrowheads="1"/>
          </p:cNvSpPr>
          <p:nvPr/>
        </p:nvSpPr>
        <p:spPr bwMode="auto">
          <a:xfrm>
            <a:off x="6372225" y="57610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11336" name="Rectangle 72"/>
          <p:cNvSpPr>
            <a:spLocks noChangeArrowheads="1"/>
          </p:cNvSpPr>
          <p:nvPr/>
        </p:nvSpPr>
        <p:spPr bwMode="auto">
          <a:xfrm>
            <a:off x="5472113" y="57610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9</a:t>
            </a:r>
            <a:endParaRPr lang="en-US" altLang="en-US" sz="900" b="1"/>
          </a:p>
        </p:txBody>
      </p:sp>
      <p:sp>
        <p:nvSpPr>
          <p:cNvPr id="11337" name="Rectangle 73"/>
          <p:cNvSpPr>
            <a:spLocks noChangeArrowheads="1"/>
          </p:cNvSpPr>
          <p:nvPr/>
        </p:nvSpPr>
        <p:spPr bwMode="auto">
          <a:xfrm>
            <a:off x="5111750" y="57610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8</a:t>
            </a:r>
            <a:endParaRPr lang="en-US" altLang="en-US" sz="900" b="1"/>
          </a:p>
        </p:txBody>
      </p:sp>
      <p:sp>
        <p:nvSpPr>
          <p:cNvPr id="11338" name="Rectangle 74"/>
          <p:cNvSpPr>
            <a:spLocks noChangeArrowheads="1"/>
          </p:cNvSpPr>
          <p:nvPr/>
        </p:nvSpPr>
        <p:spPr bwMode="auto">
          <a:xfrm>
            <a:off x="4751388" y="57610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11339" name="Rectangle 75"/>
          <p:cNvSpPr>
            <a:spLocks noChangeArrowheads="1"/>
          </p:cNvSpPr>
          <p:nvPr/>
        </p:nvSpPr>
        <p:spPr bwMode="auto">
          <a:xfrm>
            <a:off x="4391025" y="57610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11340" name="Rectangle 76"/>
          <p:cNvSpPr>
            <a:spLocks noChangeArrowheads="1"/>
          </p:cNvSpPr>
          <p:nvPr/>
        </p:nvSpPr>
        <p:spPr bwMode="auto">
          <a:xfrm>
            <a:off x="4032250" y="57610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11341" name="Rectangle 77"/>
          <p:cNvSpPr>
            <a:spLocks noChangeArrowheads="1"/>
          </p:cNvSpPr>
          <p:nvPr/>
        </p:nvSpPr>
        <p:spPr bwMode="auto">
          <a:xfrm>
            <a:off x="3671888" y="57610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11342" name="Rectangle 78"/>
          <p:cNvSpPr>
            <a:spLocks noChangeArrowheads="1"/>
          </p:cNvSpPr>
          <p:nvPr/>
        </p:nvSpPr>
        <p:spPr bwMode="auto">
          <a:xfrm>
            <a:off x="3311525" y="57610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11343" name="Rectangle 79"/>
          <p:cNvSpPr>
            <a:spLocks noChangeArrowheads="1"/>
          </p:cNvSpPr>
          <p:nvPr/>
        </p:nvSpPr>
        <p:spPr bwMode="auto">
          <a:xfrm>
            <a:off x="2411413" y="57610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12</a:t>
            </a:r>
            <a:endParaRPr lang="en-US" altLang="en-US" sz="900" b="1"/>
          </a:p>
        </p:txBody>
      </p:sp>
      <p:sp>
        <p:nvSpPr>
          <p:cNvPr id="11344" name="Rectangle 80"/>
          <p:cNvSpPr>
            <a:spLocks noChangeArrowheads="1"/>
          </p:cNvSpPr>
          <p:nvPr/>
        </p:nvSpPr>
        <p:spPr bwMode="auto">
          <a:xfrm>
            <a:off x="2051050" y="57610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11</a:t>
            </a:r>
            <a:endParaRPr lang="en-US" altLang="en-US" sz="900" b="1"/>
          </a:p>
        </p:txBody>
      </p:sp>
      <p:sp>
        <p:nvSpPr>
          <p:cNvPr id="11345" name="Rectangle 81"/>
          <p:cNvSpPr>
            <a:spLocks noChangeArrowheads="1"/>
          </p:cNvSpPr>
          <p:nvPr/>
        </p:nvSpPr>
        <p:spPr bwMode="auto">
          <a:xfrm>
            <a:off x="1692275" y="57610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11346" name="Rectangle 82"/>
          <p:cNvSpPr>
            <a:spLocks noChangeArrowheads="1"/>
          </p:cNvSpPr>
          <p:nvPr/>
        </p:nvSpPr>
        <p:spPr bwMode="auto">
          <a:xfrm>
            <a:off x="1331913" y="57610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11347" name="Rectangle 83"/>
          <p:cNvSpPr>
            <a:spLocks noChangeArrowheads="1"/>
          </p:cNvSpPr>
          <p:nvPr/>
        </p:nvSpPr>
        <p:spPr bwMode="auto">
          <a:xfrm>
            <a:off x="971550" y="57610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11348" name="Rectangle 84"/>
          <p:cNvSpPr>
            <a:spLocks noChangeArrowheads="1"/>
          </p:cNvSpPr>
          <p:nvPr/>
        </p:nvSpPr>
        <p:spPr bwMode="auto">
          <a:xfrm>
            <a:off x="611188" y="57610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11349" name="Rectangle 85"/>
          <p:cNvSpPr>
            <a:spLocks noChangeArrowheads="1"/>
          </p:cNvSpPr>
          <p:nvPr/>
        </p:nvSpPr>
        <p:spPr bwMode="auto">
          <a:xfrm>
            <a:off x="250825" y="57610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11350" name="Rectangle 86"/>
          <p:cNvSpPr>
            <a:spLocks noChangeArrowheads="1"/>
          </p:cNvSpPr>
          <p:nvPr/>
        </p:nvSpPr>
        <p:spPr bwMode="auto">
          <a:xfrm>
            <a:off x="8532813" y="55816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7</a:t>
            </a:r>
            <a:endParaRPr lang="en-US" altLang="en-US" sz="900" b="1"/>
          </a:p>
        </p:txBody>
      </p:sp>
      <p:sp>
        <p:nvSpPr>
          <p:cNvPr id="11351" name="Rectangle 87"/>
          <p:cNvSpPr>
            <a:spLocks noChangeArrowheads="1"/>
          </p:cNvSpPr>
          <p:nvPr/>
        </p:nvSpPr>
        <p:spPr bwMode="auto">
          <a:xfrm>
            <a:off x="8172450" y="55816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6</a:t>
            </a:r>
            <a:endParaRPr lang="en-US" altLang="en-US" sz="900" b="1"/>
          </a:p>
        </p:txBody>
      </p:sp>
      <p:sp>
        <p:nvSpPr>
          <p:cNvPr id="11352" name="Rectangle 88"/>
          <p:cNvSpPr>
            <a:spLocks noChangeArrowheads="1"/>
          </p:cNvSpPr>
          <p:nvPr/>
        </p:nvSpPr>
        <p:spPr bwMode="auto">
          <a:xfrm>
            <a:off x="7812088" y="55816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11353" name="Rectangle 89"/>
          <p:cNvSpPr>
            <a:spLocks noChangeArrowheads="1"/>
          </p:cNvSpPr>
          <p:nvPr/>
        </p:nvSpPr>
        <p:spPr bwMode="auto">
          <a:xfrm>
            <a:off x="7453313" y="55816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11354" name="Rectangle 90"/>
          <p:cNvSpPr>
            <a:spLocks noChangeArrowheads="1"/>
          </p:cNvSpPr>
          <p:nvPr/>
        </p:nvSpPr>
        <p:spPr bwMode="auto">
          <a:xfrm>
            <a:off x="7092950" y="55816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11355" name="Rectangle 91"/>
          <p:cNvSpPr>
            <a:spLocks noChangeArrowheads="1"/>
          </p:cNvSpPr>
          <p:nvPr/>
        </p:nvSpPr>
        <p:spPr bwMode="auto">
          <a:xfrm>
            <a:off x="6732588" y="55816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11356" name="Rectangle 92"/>
          <p:cNvSpPr>
            <a:spLocks noChangeArrowheads="1"/>
          </p:cNvSpPr>
          <p:nvPr/>
        </p:nvSpPr>
        <p:spPr bwMode="auto">
          <a:xfrm>
            <a:off x="6372225" y="55816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11357" name="Rectangle 93"/>
          <p:cNvSpPr>
            <a:spLocks noChangeArrowheads="1"/>
          </p:cNvSpPr>
          <p:nvPr/>
        </p:nvSpPr>
        <p:spPr bwMode="auto">
          <a:xfrm>
            <a:off x="5472113" y="55816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a:t>
            </a:r>
            <a:endParaRPr lang="en-US" altLang="en-US" sz="900" b="1"/>
          </a:p>
        </p:txBody>
      </p:sp>
      <p:sp>
        <p:nvSpPr>
          <p:cNvPr id="11358" name="Rectangle 94"/>
          <p:cNvSpPr>
            <a:spLocks noChangeArrowheads="1"/>
          </p:cNvSpPr>
          <p:nvPr/>
        </p:nvSpPr>
        <p:spPr bwMode="auto">
          <a:xfrm>
            <a:off x="5111750" y="55816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a:t>
            </a:r>
            <a:endParaRPr lang="en-US" altLang="en-US" sz="900" b="1"/>
          </a:p>
        </p:txBody>
      </p:sp>
      <p:sp>
        <p:nvSpPr>
          <p:cNvPr id="11359" name="Rectangle 95"/>
          <p:cNvSpPr>
            <a:spLocks noChangeArrowheads="1"/>
          </p:cNvSpPr>
          <p:nvPr/>
        </p:nvSpPr>
        <p:spPr bwMode="auto">
          <a:xfrm>
            <a:off x="4751388" y="55816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11360" name="Rectangle 96"/>
          <p:cNvSpPr>
            <a:spLocks noChangeArrowheads="1"/>
          </p:cNvSpPr>
          <p:nvPr/>
        </p:nvSpPr>
        <p:spPr bwMode="auto">
          <a:xfrm>
            <a:off x="4391025" y="55816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11361" name="Rectangle 97"/>
          <p:cNvSpPr>
            <a:spLocks noChangeArrowheads="1"/>
          </p:cNvSpPr>
          <p:nvPr/>
        </p:nvSpPr>
        <p:spPr bwMode="auto">
          <a:xfrm>
            <a:off x="4032250" y="55816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11362" name="Rectangle 98"/>
          <p:cNvSpPr>
            <a:spLocks noChangeArrowheads="1"/>
          </p:cNvSpPr>
          <p:nvPr/>
        </p:nvSpPr>
        <p:spPr bwMode="auto">
          <a:xfrm>
            <a:off x="3671888" y="55816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11363" name="Rectangle 99"/>
          <p:cNvSpPr>
            <a:spLocks noChangeArrowheads="1"/>
          </p:cNvSpPr>
          <p:nvPr/>
        </p:nvSpPr>
        <p:spPr bwMode="auto">
          <a:xfrm>
            <a:off x="3311525" y="55816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27</a:t>
            </a:r>
            <a:endParaRPr lang="en-US" altLang="en-US" sz="900"/>
          </a:p>
        </p:txBody>
      </p:sp>
      <p:sp>
        <p:nvSpPr>
          <p:cNvPr id="11364" name="Rectangle 100"/>
          <p:cNvSpPr>
            <a:spLocks noChangeArrowheads="1"/>
          </p:cNvSpPr>
          <p:nvPr/>
        </p:nvSpPr>
        <p:spPr bwMode="auto">
          <a:xfrm>
            <a:off x="2411413" y="55816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5</a:t>
            </a:r>
            <a:endParaRPr lang="en-US" altLang="en-US" sz="900" b="1"/>
          </a:p>
        </p:txBody>
      </p:sp>
      <p:sp>
        <p:nvSpPr>
          <p:cNvPr id="11365" name="Rectangle 101"/>
          <p:cNvSpPr>
            <a:spLocks noChangeArrowheads="1"/>
          </p:cNvSpPr>
          <p:nvPr/>
        </p:nvSpPr>
        <p:spPr bwMode="auto">
          <a:xfrm>
            <a:off x="2051050" y="55816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4</a:t>
            </a:r>
            <a:endParaRPr lang="en-US" altLang="en-US" sz="900" b="1"/>
          </a:p>
        </p:txBody>
      </p:sp>
      <p:sp>
        <p:nvSpPr>
          <p:cNvPr id="11366" name="Rectangle 102"/>
          <p:cNvSpPr>
            <a:spLocks noChangeArrowheads="1"/>
          </p:cNvSpPr>
          <p:nvPr/>
        </p:nvSpPr>
        <p:spPr bwMode="auto">
          <a:xfrm>
            <a:off x="1692275" y="55816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11367" name="Rectangle 103"/>
          <p:cNvSpPr>
            <a:spLocks noChangeArrowheads="1"/>
          </p:cNvSpPr>
          <p:nvPr/>
        </p:nvSpPr>
        <p:spPr bwMode="auto">
          <a:xfrm>
            <a:off x="1331913" y="55816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11368" name="Rectangle 104"/>
          <p:cNvSpPr>
            <a:spLocks noChangeArrowheads="1"/>
          </p:cNvSpPr>
          <p:nvPr/>
        </p:nvSpPr>
        <p:spPr bwMode="auto">
          <a:xfrm>
            <a:off x="971550" y="55816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11369" name="Rectangle 105"/>
          <p:cNvSpPr>
            <a:spLocks noChangeArrowheads="1"/>
          </p:cNvSpPr>
          <p:nvPr/>
        </p:nvSpPr>
        <p:spPr bwMode="auto">
          <a:xfrm>
            <a:off x="611188" y="55816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11370" name="Rectangle 106"/>
          <p:cNvSpPr>
            <a:spLocks noChangeArrowheads="1"/>
          </p:cNvSpPr>
          <p:nvPr/>
        </p:nvSpPr>
        <p:spPr bwMode="auto">
          <a:xfrm>
            <a:off x="250825" y="55816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11371" name="Rectangle 107"/>
          <p:cNvSpPr>
            <a:spLocks noChangeArrowheads="1"/>
          </p:cNvSpPr>
          <p:nvPr/>
        </p:nvSpPr>
        <p:spPr bwMode="auto">
          <a:xfrm>
            <a:off x="8532813" y="54006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11372" name="Rectangle 108"/>
          <p:cNvSpPr>
            <a:spLocks noChangeArrowheads="1"/>
          </p:cNvSpPr>
          <p:nvPr/>
        </p:nvSpPr>
        <p:spPr bwMode="auto">
          <a:xfrm>
            <a:off x="8172450" y="54006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11373" name="Rectangle 109"/>
          <p:cNvSpPr>
            <a:spLocks noChangeArrowheads="1"/>
          </p:cNvSpPr>
          <p:nvPr/>
        </p:nvSpPr>
        <p:spPr bwMode="auto">
          <a:xfrm>
            <a:off x="7812088" y="54006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F</a:t>
            </a:r>
            <a:endParaRPr lang="en-US" altLang="en-US"/>
          </a:p>
        </p:txBody>
      </p:sp>
      <p:sp>
        <p:nvSpPr>
          <p:cNvPr id="11374" name="Rectangle 110"/>
          <p:cNvSpPr>
            <a:spLocks noChangeArrowheads="1"/>
          </p:cNvSpPr>
          <p:nvPr/>
        </p:nvSpPr>
        <p:spPr bwMode="auto">
          <a:xfrm>
            <a:off x="7453313" y="54006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11375" name="Rectangle 111"/>
          <p:cNvSpPr>
            <a:spLocks noChangeArrowheads="1"/>
          </p:cNvSpPr>
          <p:nvPr/>
        </p:nvSpPr>
        <p:spPr bwMode="auto">
          <a:xfrm>
            <a:off x="7092950" y="54006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W</a:t>
            </a:r>
            <a:endParaRPr lang="en-US" altLang="en-US"/>
          </a:p>
        </p:txBody>
      </p:sp>
      <p:sp>
        <p:nvSpPr>
          <p:cNvPr id="11376" name="Rectangle 112"/>
          <p:cNvSpPr>
            <a:spLocks noChangeArrowheads="1"/>
          </p:cNvSpPr>
          <p:nvPr/>
        </p:nvSpPr>
        <p:spPr bwMode="auto">
          <a:xfrm>
            <a:off x="6732588" y="54006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11377" name="Rectangle 113"/>
          <p:cNvSpPr>
            <a:spLocks noChangeArrowheads="1"/>
          </p:cNvSpPr>
          <p:nvPr/>
        </p:nvSpPr>
        <p:spPr bwMode="auto">
          <a:xfrm>
            <a:off x="6372225" y="54006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M</a:t>
            </a:r>
            <a:endParaRPr lang="en-US" altLang="en-US"/>
          </a:p>
        </p:txBody>
      </p:sp>
      <p:sp>
        <p:nvSpPr>
          <p:cNvPr id="11378" name="Rectangle 114"/>
          <p:cNvSpPr>
            <a:spLocks noChangeArrowheads="1"/>
          </p:cNvSpPr>
          <p:nvPr/>
        </p:nvSpPr>
        <p:spPr bwMode="auto">
          <a:xfrm>
            <a:off x="5472113" y="54006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11379" name="Rectangle 115"/>
          <p:cNvSpPr>
            <a:spLocks noChangeArrowheads="1"/>
          </p:cNvSpPr>
          <p:nvPr/>
        </p:nvSpPr>
        <p:spPr bwMode="auto">
          <a:xfrm>
            <a:off x="5111750" y="54006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11380" name="Rectangle 116"/>
          <p:cNvSpPr>
            <a:spLocks noChangeArrowheads="1"/>
          </p:cNvSpPr>
          <p:nvPr/>
        </p:nvSpPr>
        <p:spPr bwMode="auto">
          <a:xfrm>
            <a:off x="4751388" y="54006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F</a:t>
            </a:r>
            <a:endParaRPr lang="en-US" altLang="en-US"/>
          </a:p>
        </p:txBody>
      </p:sp>
      <p:sp>
        <p:nvSpPr>
          <p:cNvPr id="11381" name="Rectangle 117"/>
          <p:cNvSpPr>
            <a:spLocks noChangeArrowheads="1"/>
          </p:cNvSpPr>
          <p:nvPr/>
        </p:nvSpPr>
        <p:spPr bwMode="auto">
          <a:xfrm>
            <a:off x="4391025" y="54006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11382" name="Rectangle 118"/>
          <p:cNvSpPr>
            <a:spLocks noChangeArrowheads="1"/>
          </p:cNvSpPr>
          <p:nvPr/>
        </p:nvSpPr>
        <p:spPr bwMode="auto">
          <a:xfrm>
            <a:off x="4032250" y="54006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W</a:t>
            </a:r>
            <a:endParaRPr lang="en-US" altLang="en-US"/>
          </a:p>
        </p:txBody>
      </p:sp>
      <p:sp>
        <p:nvSpPr>
          <p:cNvPr id="11383" name="Rectangle 119"/>
          <p:cNvSpPr>
            <a:spLocks noChangeArrowheads="1"/>
          </p:cNvSpPr>
          <p:nvPr/>
        </p:nvSpPr>
        <p:spPr bwMode="auto">
          <a:xfrm>
            <a:off x="3671888" y="54006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11384" name="Rectangle 120"/>
          <p:cNvSpPr>
            <a:spLocks noChangeArrowheads="1"/>
          </p:cNvSpPr>
          <p:nvPr/>
        </p:nvSpPr>
        <p:spPr bwMode="auto">
          <a:xfrm>
            <a:off x="3311525" y="54006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M</a:t>
            </a:r>
            <a:endParaRPr lang="en-US" altLang="en-US"/>
          </a:p>
        </p:txBody>
      </p:sp>
      <p:sp>
        <p:nvSpPr>
          <p:cNvPr id="11385" name="Rectangle 121"/>
          <p:cNvSpPr>
            <a:spLocks noChangeArrowheads="1"/>
          </p:cNvSpPr>
          <p:nvPr/>
        </p:nvSpPr>
        <p:spPr bwMode="auto">
          <a:xfrm>
            <a:off x="2411413" y="54006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11386" name="Rectangle 122"/>
          <p:cNvSpPr>
            <a:spLocks noChangeArrowheads="1"/>
          </p:cNvSpPr>
          <p:nvPr/>
        </p:nvSpPr>
        <p:spPr bwMode="auto">
          <a:xfrm>
            <a:off x="2051050" y="54006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11387" name="Rectangle 123"/>
          <p:cNvSpPr>
            <a:spLocks noChangeArrowheads="1"/>
          </p:cNvSpPr>
          <p:nvPr/>
        </p:nvSpPr>
        <p:spPr bwMode="auto">
          <a:xfrm>
            <a:off x="1692275" y="54006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F</a:t>
            </a:r>
            <a:endParaRPr lang="en-US" altLang="en-US"/>
          </a:p>
        </p:txBody>
      </p:sp>
      <p:sp>
        <p:nvSpPr>
          <p:cNvPr id="11388" name="Rectangle 124"/>
          <p:cNvSpPr>
            <a:spLocks noChangeArrowheads="1"/>
          </p:cNvSpPr>
          <p:nvPr/>
        </p:nvSpPr>
        <p:spPr bwMode="auto">
          <a:xfrm>
            <a:off x="1331913" y="54006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11389" name="Rectangle 125"/>
          <p:cNvSpPr>
            <a:spLocks noChangeArrowheads="1"/>
          </p:cNvSpPr>
          <p:nvPr/>
        </p:nvSpPr>
        <p:spPr bwMode="auto">
          <a:xfrm>
            <a:off x="971550" y="54006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W</a:t>
            </a:r>
            <a:endParaRPr lang="en-US" altLang="en-US"/>
          </a:p>
        </p:txBody>
      </p:sp>
      <p:sp>
        <p:nvSpPr>
          <p:cNvPr id="11390" name="Rectangle 126"/>
          <p:cNvSpPr>
            <a:spLocks noChangeArrowheads="1"/>
          </p:cNvSpPr>
          <p:nvPr/>
        </p:nvSpPr>
        <p:spPr bwMode="auto">
          <a:xfrm>
            <a:off x="611188" y="54006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11391" name="Rectangle 127"/>
          <p:cNvSpPr>
            <a:spLocks noChangeArrowheads="1"/>
          </p:cNvSpPr>
          <p:nvPr/>
        </p:nvSpPr>
        <p:spPr bwMode="auto">
          <a:xfrm>
            <a:off x="250825" y="54006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M</a:t>
            </a:r>
            <a:endParaRPr lang="en-US" altLang="en-US"/>
          </a:p>
        </p:txBody>
      </p:sp>
      <p:sp>
        <p:nvSpPr>
          <p:cNvPr id="11392" name="Rectangle 128"/>
          <p:cNvSpPr>
            <a:spLocks noChangeArrowheads="1"/>
          </p:cNvSpPr>
          <p:nvPr/>
        </p:nvSpPr>
        <p:spPr bwMode="auto">
          <a:xfrm>
            <a:off x="6372225" y="5219700"/>
            <a:ext cx="2520950"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December 2008</a:t>
            </a:r>
            <a:endParaRPr lang="en-US" altLang="en-US"/>
          </a:p>
        </p:txBody>
      </p:sp>
      <p:sp>
        <p:nvSpPr>
          <p:cNvPr id="11393" name="Rectangle 129"/>
          <p:cNvSpPr>
            <a:spLocks noChangeArrowheads="1"/>
          </p:cNvSpPr>
          <p:nvPr/>
        </p:nvSpPr>
        <p:spPr bwMode="auto">
          <a:xfrm>
            <a:off x="3311525" y="5219700"/>
            <a:ext cx="2519363"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November 2008</a:t>
            </a:r>
            <a:endParaRPr lang="en-US" altLang="en-US"/>
          </a:p>
        </p:txBody>
      </p:sp>
      <p:sp>
        <p:nvSpPr>
          <p:cNvPr id="11394" name="Rectangle 130"/>
          <p:cNvSpPr>
            <a:spLocks noChangeArrowheads="1"/>
          </p:cNvSpPr>
          <p:nvPr/>
        </p:nvSpPr>
        <p:spPr bwMode="auto">
          <a:xfrm>
            <a:off x="250825" y="5219700"/>
            <a:ext cx="2520950"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October 2008</a:t>
            </a:r>
            <a:endParaRPr lang="en-US" altLang="en-US"/>
          </a:p>
        </p:txBody>
      </p:sp>
      <p:sp>
        <p:nvSpPr>
          <p:cNvPr id="11395" name="Rectangle 131"/>
          <p:cNvSpPr>
            <a:spLocks noChangeArrowheads="1"/>
          </p:cNvSpPr>
          <p:nvPr/>
        </p:nvSpPr>
        <p:spPr bwMode="auto">
          <a:xfrm>
            <a:off x="8532813" y="48133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5</a:t>
            </a:r>
            <a:endParaRPr lang="en-US" altLang="en-US" sz="900" b="1"/>
          </a:p>
        </p:txBody>
      </p:sp>
      <p:sp>
        <p:nvSpPr>
          <p:cNvPr id="11396" name="Rectangle 132"/>
          <p:cNvSpPr>
            <a:spLocks noChangeArrowheads="1"/>
          </p:cNvSpPr>
          <p:nvPr/>
        </p:nvSpPr>
        <p:spPr bwMode="auto">
          <a:xfrm>
            <a:off x="8172450" y="48133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4</a:t>
            </a:r>
            <a:endParaRPr lang="en-US" altLang="en-US" sz="900" b="1"/>
          </a:p>
        </p:txBody>
      </p:sp>
      <p:sp>
        <p:nvSpPr>
          <p:cNvPr id="11397" name="Rectangle 133"/>
          <p:cNvSpPr>
            <a:spLocks noChangeArrowheads="1"/>
          </p:cNvSpPr>
          <p:nvPr/>
        </p:nvSpPr>
        <p:spPr bwMode="auto">
          <a:xfrm>
            <a:off x="7812088" y="48133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11398" name="Rectangle 134"/>
          <p:cNvSpPr>
            <a:spLocks noChangeArrowheads="1"/>
          </p:cNvSpPr>
          <p:nvPr/>
        </p:nvSpPr>
        <p:spPr bwMode="auto">
          <a:xfrm>
            <a:off x="7453313" y="48133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11399" name="Rectangle 135"/>
          <p:cNvSpPr>
            <a:spLocks noChangeArrowheads="1"/>
          </p:cNvSpPr>
          <p:nvPr/>
        </p:nvSpPr>
        <p:spPr bwMode="auto">
          <a:xfrm>
            <a:off x="7092950" y="48133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11400" name="Rectangle 136"/>
          <p:cNvSpPr>
            <a:spLocks noChangeArrowheads="1"/>
          </p:cNvSpPr>
          <p:nvPr/>
        </p:nvSpPr>
        <p:spPr bwMode="auto">
          <a:xfrm>
            <a:off x="6732588" y="48133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11401" name="Rectangle 137"/>
          <p:cNvSpPr>
            <a:spLocks noChangeArrowheads="1"/>
          </p:cNvSpPr>
          <p:nvPr/>
        </p:nvSpPr>
        <p:spPr bwMode="auto">
          <a:xfrm>
            <a:off x="6372225" y="48133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11402" name="Rectangle 138"/>
          <p:cNvSpPr>
            <a:spLocks noChangeArrowheads="1"/>
          </p:cNvSpPr>
          <p:nvPr/>
        </p:nvSpPr>
        <p:spPr bwMode="auto">
          <a:xfrm>
            <a:off x="5472113" y="48133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31</a:t>
            </a:r>
            <a:endParaRPr lang="en-US" altLang="en-US" sz="900" b="1"/>
          </a:p>
        </p:txBody>
      </p:sp>
      <p:sp>
        <p:nvSpPr>
          <p:cNvPr id="11403" name="Rectangle 139"/>
          <p:cNvSpPr>
            <a:spLocks noChangeArrowheads="1"/>
          </p:cNvSpPr>
          <p:nvPr/>
        </p:nvSpPr>
        <p:spPr bwMode="auto">
          <a:xfrm>
            <a:off x="5111750" y="48133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30</a:t>
            </a:r>
            <a:endParaRPr lang="en-US" altLang="en-US" sz="900" b="1"/>
          </a:p>
        </p:txBody>
      </p:sp>
      <p:sp>
        <p:nvSpPr>
          <p:cNvPr id="11404" name="Rectangle 140"/>
          <p:cNvSpPr>
            <a:spLocks noChangeArrowheads="1"/>
          </p:cNvSpPr>
          <p:nvPr/>
        </p:nvSpPr>
        <p:spPr bwMode="auto">
          <a:xfrm>
            <a:off x="4751388" y="48133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11405" name="Rectangle 141"/>
          <p:cNvSpPr>
            <a:spLocks noChangeArrowheads="1"/>
          </p:cNvSpPr>
          <p:nvPr/>
        </p:nvSpPr>
        <p:spPr bwMode="auto">
          <a:xfrm>
            <a:off x="4391025" y="48133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11406" name="Rectangle 142"/>
          <p:cNvSpPr>
            <a:spLocks noChangeArrowheads="1"/>
          </p:cNvSpPr>
          <p:nvPr/>
        </p:nvSpPr>
        <p:spPr bwMode="auto">
          <a:xfrm>
            <a:off x="4032250" y="48133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11407" name="Rectangle 143"/>
          <p:cNvSpPr>
            <a:spLocks noChangeArrowheads="1"/>
          </p:cNvSpPr>
          <p:nvPr/>
        </p:nvSpPr>
        <p:spPr bwMode="auto">
          <a:xfrm>
            <a:off x="3671888" y="48133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11408" name="Rectangle 144"/>
          <p:cNvSpPr>
            <a:spLocks noChangeArrowheads="1"/>
          </p:cNvSpPr>
          <p:nvPr/>
        </p:nvSpPr>
        <p:spPr bwMode="auto">
          <a:xfrm>
            <a:off x="3311525" y="48133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11409" name="Rectangle 145"/>
          <p:cNvSpPr>
            <a:spLocks noChangeArrowheads="1"/>
          </p:cNvSpPr>
          <p:nvPr/>
        </p:nvSpPr>
        <p:spPr bwMode="auto">
          <a:xfrm>
            <a:off x="2411413" y="48133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3</a:t>
            </a:r>
            <a:endParaRPr lang="en-US" altLang="en-US" sz="900" b="1"/>
          </a:p>
        </p:txBody>
      </p:sp>
      <p:sp>
        <p:nvSpPr>
          <p:cNvPr id="11410" name="Rectangle 146"/>
          <p:cNvSpPr>
            <a:spLocks noChangeArrowheads="1"/>
          </p:cNvSpPr>
          <p:nvPr/>
        </p:nvSpPr>
        <p:spPr bwMode="auto">
          <a:xfrm>
            <a:off x="2051050" y="48133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2</a:t>
            </a:r>
            <a:endParaRPr lang="en-US" altLang="en-US" sz="900" b="1"/>
          </a:p>
        </p:txBody>
      </p:sp>
      <p:sp>
        <p:nvSpPr>
          <p:cNvPr id="11411" name="Rectangle 147"/>
          <p:cNvSpPr>
            <a:spLocks noChangeArrowheads="1"/>
          </p:cNvSpPr>
          <p:nvPr/>
        </p:nvSpPr>
        <p:spPr bwMode="auto">
          <a:xfrm>
            <a:off x="1690688" y="48133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11412" name="Rectangle 148"/>
          <p:cNvSpPr>
            <a:spLocks noChangeArrowheads="1"/>
          </p:cNvSpPr>
          <p:nvPr/>
        </p:nvSpPr>
        <p:spPr bwMode="auto">
          <a:xfrm>
            <a:off x="1331913" y="48133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11413" name="Rectangle 149"/>
          <p:cNvSpPr>
            <a:spLocks noChangeArrowheads="1"/>
          </p:cNvSpPr>
          <p:nvPr/>
        </p:nvSpPr>
        <p:spPr bwMode="auto">
          <a:xfrm>
            <a:off x="971550" y="48133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11414" name="Rectangle 150"/>
          <p:cNvSpPr>
            <a:spLocks noChangeArrowheads="1"/>
          </p:cNvSpPr>
          <p:nvPr/>
        </p:nvSpPr>
        <p:spPr bwMode="auto">
          <a:xfrm>
            <a:off x="611188" y="48133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11415" name="Rectangle 151"/>
          <p:cNvSpPr>
            <a:spLocks noChangeArrowheads="1"/>
          </p:cNvSpPr>
          <p:nvPr/>
        </p:nvSpPr>
        <p:spPr bwMode="auto">
          <a:xfrm>
            <a:off x="250825" y="48133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11416" name="Rectangle 152"/>
          <p:cNvSpPr>
            <a:spLocks noChangeArrowheads="1"/>
          </p:cNvSpPr>
          <p:nvPr/>
        </p:nvSpPr>
        <p:spPr bwMode="auto">
          <a:xfrm>
            <a:off x="8532813" y="46323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28</a:t>
            </a:r>
            <a:endParaRPr lang="en-US" altLang="en-US" sz="900" b="1"/>
          </a:p>
        </p:txBody>
      </p:sp>
      <p:sp>
        <p:nvSpPr>
          <p:cNvPr id="11417" name="Rectangle 153"/>
          <p:cNvSpPr>
            <a:spLocks noChangeArrowheads="1"/>
          </p:cNvSpPr>
          <p:nvPr/>
        </p:nvSpPr>
        <p:spPr bwMode="auto">
          <a:xfrm>
            <a:off x="8172450" y="46323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27</a:t>
            </a:r>
            <a:endParaRPr lang="en-US" altLang="en-US" sz="900" b="1"/>
          </a:p>
        </p:txBody>
      </p:sp>
      <p:sp>
        <p:nvSpPr>
          <p:cNvPr id="11418" name="Rectangle 154"/>
          <p:cNvSpPr>
            <a:spLocks noChangeArrowheads="1"/>
          </p:cNvSpPr>
          <p:nvPr/>
        </p:nvSpPr>
        <p:spPr bwMode="auto">
          <a:xfrm>
            <a:off x="7812088" y="46323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11419" name="Rectangle 155"/>
          <p:cNvSpPr>
            <a:spLocks noChangeArrowheads="1"/>
          </p:cNvSpPr>
          <p:nvPr/>
        </p:nvSpPr>
        <p:spPr bwMode="auto">
          <a:xfrm>
            <a:off x="7453313" y="46323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11420" name="Rectangle 156"/>
          <p:cNvSpPr>
            <a:spLocks noChangeArrowheads="1"/>
          </p:cNvSpPr>
          <p:nvPr/>
        </p:nvSpPr>
        <p:spPr bwMode="auto">
          <a:xfrm>
            <a:off x="7092950" y="46323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11421" name="Rectangle 157"/>
          <p:cNvSpPr>
            <a:spLocks noChangeArrowheads="1"/>
          </p:cNvSpPr>
          <p:nvPr/>
        </p:nvSpPr>
        <p:spPr bwMode="auto">
          <a:xfrm>
            <a:off x="6732588" y="46323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11422" name="Rectangle 158"/>
          <p:cNvSpPr>
            <a:spLocks noChangeArrowheads="1"/>
          </p:cNvSpPr>
          <p:nvPr/>
        </p:nvSpPr>
        <p:spPr bwMode="auto">
          <a:xfrm>
            <a:off x="6372225" y="46323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11423" name="Rectangle 159"/>
          <p:cNvSpPr>
            <a:spLocks noChangeArrowheads="1"/>
          </p:cNvSpPr>
          <p:nvPr/>
        </p:nvSpPr>
        <p:spPr bwMode="auto">
          <a:xfrm>
            <a:off x="5472113" y="46323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24</a:t>
            </a:r>
            <a:endParaRPr lang="en-US" altLang="en-US" sz="900" b="1"/>
          </a:p>
        </p:txBody>
      </p:sp>
      <p:sp>
        <p:nvSpPr>
          <p:cNvPr id="11424" name="Rectangle 160"/>
          <p:cNvSpPr>
            <a:spLocks noChangeArrowheads="1"/>
          </p:cNvSpPr>
          <p:nvPr/>
        </p:nvSpPr>
        <p:spPr bwMode="auto">
          <a:xfrm>
            <a:off x="5111750" y="46323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23</a:t>
            </a:r>
            <a:endParaRPr lang="en-US" altLang="en-US" sz="900" b="1"/>
          </a:p>
        </p:txBody>
      </p:sp>
      <p:sp>
        <p:nvSpPr>
          <p:cNvPr id="11425" name="Rectangle 161"/>
          <p:cNvSpPr>
            <a:spLocks noChangeArrowheads="1"/>
          </p:cNvSpPr>
          <p:nvPr/>
        </p:nvSpPr>
        <p:spPr bwMode="auto">
          <a:xfrm>
            <a:off x="4751388" y="46323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11426" name="Rectangle 162"/>
          <p:cNvSpPr>
            <a:spLocks noChangeArrowheads="1"/>
          </p:cNvSpPr>
          <p:nvPr/>
        </p:nvSpPr>
        <p:spPr bwMode="auto">
          <a:xfrm>
            <a:off x="4391025" y="46323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11427" name="Rectangle 163"/>
          <p:cNvSpPr>
            <a:spLocks noChangeArrowheads="1"/>
          </p:cNvSpPr>
          <p:nvPr/>
        </p:nvSpPr>
        <p:spPr bwMode="auto">
          <a:xfrm>
            <a:off x="4032250" y="46323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11428" name="Rectangle 164"/>
          <p:cNvSpPr>
            <a:spLocks noChangeArrowheads="1"/>
          </p:cNvSpPr>
          <p:nvPr/>
        </p:nvSpPr>
        <p:spPr bwMode="auto">
          <a:xfrm>
            <a:off x="3671888" y="46323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11429" name="Rectangle 165"/>
          <p:cNvSpPr>
            <a:spLocks noChangeArrowheads="1"/>
          </p:cNvSpPr>
          <p:nvPr/>
        </p:nvSpPr>
        <p:spPr bwMode="auto">
          <a:xfrm>
            <a:off x="3311525" y="46323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11430" name="Rectangle 166"/>
          <p:cNvSpPr>
            <a:spLocks noChangeArrowheads="1"/>
          </p:cNvSpPr>
          <p:nvPr/>
        </p:nvSpPr>
        <p:spPr bwMode="auto">
          <a:xfrm>
            <a:off x="2411413" y="46323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27</a:t>
            </a:r>
            <a:endParaRPr lang="en-US" altLang="en-US" sz="900" b="1"/>
          </a:p>
        </p:txBody>
      </p:sp>
      <p:sp>
        <p:nvSpPr>
          <p:cNvPr id="11431" name="Rectangle 167"/>
          <p:cNvSpPr>
            <a:spLocks noChangeArrowheads="1"/>
          </p:cNvSpPr>
          <p:nvPr/>
        </p:nvSpPr>
        <p:spPr bwMode="auto">
          <a:xfrm>
            <a:off x="2051050" y="46323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26</a:t>
            </a:r>
            <a:endParaRPr lang="en-US" altLang="en-US" sz="900" b="1"/>
          </a:p>
        </p:txBody>
      </p:sp>
      <p:sp>
        <p:nvSpPr>
          <p:cNvPr id="11432" name="Rectangle 168"/>
          <p:cNvSpPr>
            <a:spLocks noChangeArrowheads="1"/>
          </p:cNvSpPr>
          <p:nvPr/>
        </p:nvSpPr>
        <p:spPr bwMode="auto">
          <a:xfrm>
            <a:off x="1690688" y="46323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11433" name="Rectangle 169"/>
          <p:cNvSpPr>
            <a:spLocks noChangeArrowheads="1"/>
          </p:cNvSpPr>
          <p:nvPr/>
        </p:nvSpPr>
        <p:spPr bwMode="auto">
          <a:xfrm>
            <a:off x="1331913" y="46323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11434" name="Rectangle 170"/>
          <p:cNvSpPr>
            <a:spLocks noChangeArrowheads="1"/>
          </p:cNvSpPr>
          <p:nvPr/>
        </p:nvSpPr>
        <p:spPr bwMode="auto">
          <a:xfrm>
            <a:off x="971550" y="46323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11435" name="Rectangle 171"/>
          <p:cNvSpPr>
            <a:spLocks noChangeArrowheads="1"/>
          </p:cNvSpPr>
          <p:nvPr/>
        </p:nvSpPr>
        <p:spPr bwMode="auto">
          <a:xfrm>
            <a:off x="611188" y="46323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11436" name="Rectangle 172"/>
          <p:cNvSpPr>
            <a:spLocks noChangeArrowheads="1"/>
          </p:cNvSpPr>
          <p:nvPr/>
        </p:nvSpPr>
        <p:spPr bwMode="auto">
          <a:xfrm>
            <a:off x="250825" y="46323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11437" name="Rectangle 173"/>
          <p:cNvSpPr>
            <a:spLocks noChangeArrowheads="1"/>
          </p:cNvSpPr>
          <p:nvPr/>
        </p:nvSpPr>
        <p:spPr bwMode="auto">
          <a:xfrm>
            <a:off x="8532813" y="44529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21</a:t>
            </a:r>
            <a:endParaRPr lang="en-US" altLang="en-US" sz="900" b="1"/>
          </a:p>
        </p:txBody>
      </p:sp>
      <p:sp>
        <p:nvSpPr>
          <p:cNvPr id="11438" name="Rectangle 174"/>
          <p:cNvSpPr>
            <a:spLocks noChangeArrowheads="1"/>
          </p:cNvSpPr>
          <p:nvPr/>
        </p:nvSpPr>
        <p:spPr bwMode="auto">
          <a:xfrm>
            <a:off x="8172450" y="44529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20</a:t>
            </a:r>
            <a:endParaRPr lang="en-US" altLang="en-US" sz="900" b="1"/>
          </a:p>
        </p:txBody>
      </p:sp>
      <p:sp>
        <p:nvSpPr>
          <p:cNvPr id="11439" name="Rectangle 175"/>
          <p:cNvSpPr>
            <a:spLocks noChangeArrowheads="1"/>
          </p:cNvSpPr>
          <p:nvPr/>
        </p:nvSpPr>
        <p:spPr bwMode="auto">
          <a:xfrm>
            <a:off x="7812088" y="44529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11440" name="Rectangle 176"/>
          <p:cNvSpPr>
            <a:spLocks noChangeArrowheads="1"/>
          </p:cNvSpPr>
          <p:nvPr/>
        </p:nvSpPr>
        <p:spPr bwMode="auto">
          <a:xfrm>
            <a:off x="7453313" y="44529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11441" name="Rectangle 177"/>
          <p:cNvSpPr>
            <a:spLocks noChangeArrowheads="1"/>
          </p:cNvSpPr>
          <p:nvPr/>
        </p:nvSpPr>
        <p:spPr bwMode="auto">
          <a:xfrm>
            <a:off x="7092950" y="44529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11442" name="Rectangle 178"/>
          <p:cNvSpPr>
            <a:spLocks noChangeArrowheads="1"/>
          </p:cNvSpPr>
          <p:nvPr/>
        </p:nvSpPr>
        <p:spPr bwMode="auto">
          <a:xfrm>
            <a:off x="6732588" y="44529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11443" name="Rectangle 179"/>
          <p:cNvSpPr>
            <a:spLocks noChangeArrowheads="1"/>
          </p:cNvSpPr>
          <p:nvPr/>
        </p:nvSpPr>
        <p:spPr bwMode="auto">
          <a:xfrm>
            <a:off x="6372225" y="44529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11444" name="Rectangle 180"/>
          <p:cNvSpPr>
            <a:spLocks noChangeArrowheads="1"/>
          </p:cNvSpPr>
          <p:nvPr/>
        </p:nvSpPr>
        <p:spPr bwMode="auto">
          <a:xfrm>
            <a:off x="5472113" y="44529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17</a:t>
            </a:r>
            <a:endParaRPr lang="en-US" altLang="en-US" sz="900" b="1"/>
          </a:p>
        </p:txBody>
      </p:sp>
      <p:sp>
        <p:nvSpPr>
          <p:cNvPr id="11445" name="Rectangle 181"/>
          <p:cNvSpPr>
            <a:spLocks noChangeArrowheads="1"/>
          </p:cNvSpPr>
          <p:nvPr/>
        </p:nvSpPr>
        <p:spPr bwMode="auto">
          <a:xfrm>
            <a:off x="5111750" y="44529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16</a:t>
            </a:r>
            <a:endParaRPr lang="en-US" altLang="en-US" sz="900" b="1"/>
          </a:p>
        </p:txBody>
      </p:sp>
      <p:sp>
        <p:nvSpPr>
          <p:cNvPr id="11446" name="Rectangle 182"/>
          <p:cNvSpPr>
            <a:spLocks noChangeArrowheads="1"/>
          </p:cNvSpPr>
          <p:nvPr/>
        </p:nvSpPr>
        <p:spPr bwMode="auto">
          <a:xfrm>
            <a:off x="4751388" y="44529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11447" name="Rectangle 183"/>
          <p:cNvSpPr>
            <a:spLocks noChangeArrowheads="1"/>
          </p:cNvSpPr>
          <p:nvPr/>
        </p:nvSpPr>
        <p:spPr bwMode="auto">
          <a:xfrm>
            <a:off x="4391025" y="44529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11448" name="Rectangle 184"/>
          <p:cNvSpPr>
            <a:spLocks noChangeArrowheads="1"/>
          </p:cNvSpPr>
          <p:nvPr/>
        </p:nvSpPr>
        <p:spPr bwMode="auto">
          <a:xfrm>
            <a:off x="4032250" y="44529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11449" name="Rectangle 185"/>
          <p:cNvSpPr>
            <a:spLocks noChangeArrowheads="1"/>
          </p:cNvSpPr>
          <p:nvPr/>
        </p:nvSpPr>
        <p:spPr bwMode="auto">
          <a:xfrm>
            <a:off x="3671888" y="44529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11450" name="Rectangle 186"/>
          <p:cNvSpPr>
            <a:spLocks noChangeArrowheads="1"/>
          </p:cNvSpPr>
          <p:nvPr/>
        </p:nvSpPr>
        <p:spPr bwMode="auto">
          <a:xfrm>
            <a:off x="3311525" y="44529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11451" name="Rectangle 187"/>
          <p:cNvSpPr>
            <a:spLocks noChangeArrowheads="1"/>
          </p:cNvSpPr>
          <p:nvPr/>
        </p:nvSpPr>
        <p:spPr bwMode="auto">
          <a:xfrm>
            <a:off x="2411413" y="44529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20</a:t>
            </a:r>
            <a:endParaRPr lang="en-US" altLang="en-US" sz="900" b="1"/>
          </a:p>
        </p:txBody>
      </p:sp>
      <p:sp>
        <p:nvSpPr>
          <p:cNvPr id="11452" name="Rectangle 188"/>
          <p:cNvSpPr>
            <a:spLocks noChangeArrowheads="1"/>
          </p:cNvSpPr>
          <p:nvPr/>
        </p:nvSpPr>
        <p:spPr bwMode="auto">
          <a:xfrm>
            <a:off x="2051050" y="44529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19</a:t>
            </a:r>
            <a:endParaRPr lang="en-US" altLang="en-US" sz="900" b="1"/>
          </a:p>
        </p:txBody>
      </p:sp>
      <p:sp>
        <p:nvSpPr>
          <p:cNvPr id="11453" name="Rectangle 189"/>
          <p:cNvSpPr>
            <a:spLocks noChangeArrowheads="1"/>
          </p:cNvSpPr>
          <p:nvPr/>
        </p:nvSpPr>
        <p:spPr bwMode="auto">
          <a:xfrm>
            <a:off x="1690688" y="44529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11454" name="Rectangle 190"/>
          <p:cNvSpPr>
            <a:spLocks noChangeArrowheads="1"/>
          </p:cNvSpPr>
          <p:nvPr/>
        </p:nvSpPr>
        <p:spPr bwMode="auto">
          <a:xfrm>
            <a:off x="1331913" y="44529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11455" name="Rectangle 191"/>
          <p:cNvSpPr>
            <a:spLocks noChangeArrowheads="1"/>
          </p:cNvSpPr>
          <p:nvPr/>
        </p:nvSpPr>
        <p:spPr bwMode="auto">
          <a:xfrm>
            <a:off x="971550" y="44529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11456" name="Rectangle 192"/>
          <p:cNvSpPr>
            <a:spLocks noChangeArrowheads="1"/>
          </p:cNvSpPr>
          <p:nvPr/>
        </p:nvSpPr>
        <p:spPr bwMode="auto">
          <a:xfrm>
            <a:off x="611188" y="44529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11457" name="Rectangle 193"/>
          <p:cNvSpPr>
            <a:spLocks noChangeArrowheads="1"/>
          </p:cNvSpPr>
          <p:nvPr/>
        </p:nvSpPr>
        <p:spPr bwMode="auto">
          <a:xfrm>
            <a:off x="250825" y="44529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11458" name="Rectangle 194"/>
          <p:cNvSpPr>
            <a:spLocks noChangeArrowheads="1"/>
          </p:cNvSpPr>
          <p:nvPr/>
        </p:nvSpPr>
        <p:spPr bwMode="auto">
          <a:xfrm>
            <a:off x="8532813" y="42735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14</a:t>
            </a:r>
            <a:endParaRPr lang="en-US" altLang="en-US" sz="900" b="1"/>
          </a:p>
        </p:txBody>
      </p:sp>
      <p:sp>
        <p:nvSpPr>
          <p:cNvPr id="11459" name="Rectangle 195"/>
          <p:cNvSpPr>
            <a:spLocks noChangeArrowheads="1"/>
          </p:cNvSpPr>
          <p:nvPr/>
        </p:nvSpPr>
        <p:spPr bwMode="auto">
          <a:xfrm>
            <a:off x="8172450" y="42735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13</a:t>
            </a:r>
            <a:endParaRPr lang="en-US" altLang="en-US" sz="900" b="1"/>
          </a:p>
        </p:txBody>
      </p:sp>
      <p:sp>
        <p:nvSpPr>
          <p:cNvPr id="11460" name="Rectangle 196"/>
          <p:cNvSpPr>
            <a:spLocks noChangeArrowheads="1"/>
          </p:cNvSpPr>
          <p:nvPr/>
        </p:nvSpPr>
        <p:spPr bwMode="auto">
          <a:xfrm>
            <a:off x="7812088" y="42735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11461" name="Rectangle 197"/>
          <p:cNvSpPr>
            <a:spLocks noChangeArrowheads="1"/>
          </p:cNvSpPr>
          <p:nvPr/>
        </p:nvSpPr>
        <p:spPr bwMode="auto">
          <a:xfrm>
            <a:off x="7453313" y="42735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11462" name="Rectangle 198"/>
          <p:cNvSpPr>
            <a:spLocks noChangeArrowheads="1"/>
          </p:cNvSpPr>
          <p:nvPr/>
        </p:nvSpPr>
        <p:spPr bwMode="auto">
          <a:xfrm>
            <a:off x="7092950" y="42735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11463" name="Rectangle 199"/>
          <p:cNvSpPr>
            <a:spLocks noChangeArrowheads="1"/>
          </p:cNvSpPr>
          <p:nvPr/>
        </p:nvSpPr>
        <p:spPr bwMode="auto">
          <a:xfrm>
            <a:off x="6732588" y="42735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11464" name="Rectangle 200"/>
          <p:cNvSpPr>
            <a:spLocks noChangeArrowheads="1"/>
          </p:cNvSpPr>
          <p:nvPr/>
        </p:nvSpPr>
        <p:spPr bwMode="auto">
          <a:xfrm>
            <a:off x="6372225" y="42735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11465" name="Rectangle 201"/>
          <p:cNvSpPr>
            <a:spLocks noChangeArrowheads="1"/>
          </p:cNvSpPr>
          <p:nvPr/>
        </p:nvSpPr>
        <p:spPr bwMode="auto">
          <a:xfrm>
            <a:off x="5472113" y="42735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10</a:t>
            </a:r>
            <a:endParaRPr lang="en-US" altLang="en-US" sz="900" b="1"/>
          </a:p>
        </p:txBody>
      </p:sp>
      <p:sp>
        <p:nvSpPr>
          <p:cNvPr id="11466" name="Rectangle 202"/>
          <p:cNvSpPr>
            <a:spLocks noChangeArrowheads="1"/>
          </p:cNvSpPr>
          <p:nvPr/>
        </p:nvSpPr>
        <p:spPr bwMode="auto">
          <a:xfrm>
            <a:off x="5111750" y="42735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9</a:t>
            </a:r>
            <a:endParaRPr lang="en-US" altLang="en-US" sz="900" b="1"/>
          </a:p>
        </p:txBody>
      </p:sp>
      <p:sp>
        <p:nvSpPr>
          <p:cNvPr id="11467" name="Rectangle 203"/>
          <p:cNvSpPr>
            <a:spLocks noChangeArrowheads="1"/>
          </p:cNvSpPr>
          <p:nvPr/>
        </p:nvSpPr>
        <p:spPr bwMode="auto">
          <a:xfrm>
            <a:off x="4751388" y="42735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11468" name="Rectangle 204"/>
          <p:cNvSpPr>
            <a:spLocks noChangeArrowheads="1"/>
          </p:cNvSpPr>
          <p:nvPr/>
        </p:nvSpPr>
        <p:spPr bwMode="auto">
          <a:xfrm>
            <a:off x="4391025" y="42735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11469" name="Rectangle 205"/>
          <p:cNvSpPr>
            <a:spLocks noChangeArrowheads="1"/>
          </p:cNvSpPr>
          <p:nvPr/>
        </p:nvSpPr>
        <p:spPr bwMode="auto">
          <a:xfrm>
            <a:off x="4032250" y="42735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11470" name="Rectangle 206"/>
          <p:cNvSpPr>
            <a:spLocks noChangeArrowheads="1"/>
          </p:cNvSpPr>
          <p:nvPr/>
        </p:nvSpPr>
        <p:spPr bwMode="auto">
          <a:xfrm>
            <a:off x="3671888" y="42735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11471" name="Rectangle 207"/>
          <p:cNvSpPr>
            <a:spLocks noChangeArrowheads="1"/>
          </p:cNvSpPr>
          <p:nvPr/>
        </p:nvSpPr>
        <p:spPr bwMode="auto">
          <a:xfrm>
            <a:off x="3311525" y="42735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11472" name="Rectangle 208"/>
          <p:cNvSpPr>
            <a:spLocks noChangeArrowheads="1"/>
          </p:cNvSpPr>
          <p:nvPr/>
        </p:nvSpPr>
        <p:spPr bwMode="auto">
          <a:xfrm>
            <a:off x="2411413" y="42735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13</a:t>
            </a:r>
            <a:endParaRPr lang="en-US" altLang="en-US" sz="900" b="1"/>
          </a:p>
        </p:txBody>
      </p:sp>
      <p:sp>
        <p:nvSpPr>
          <p:cNvPr id="11473" name="Rectangle 209"/>
          <p:cNvSpPr>
            <a:spLocks noChangeArrowheads="1"/>
          </p:cNvSpPr>
          <p:nvPr/>
        </p:nvSpPr>
        <p:spPr bwMode="auto">
          <a:xfrm>
            <a:off x="2051050" y="42735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12</a:t>
            </a:r>
            <a:endParaRPr lang="en-US" altLang="en-US" sz="900" b="1"/>
          </a:p>
        </p:txBody>
      </p:sp>
      <p:sp>
        <p:nvSpPr>
          <p:cNvPr id="11474" name="Rectangle 210"/>
          <p:cNvSpPr>
            <a:spLocks noChangeArrowheads="1"/>
          </p:cNvSpPr>
          <p:nvPr/>
        </p:nvSpPr>
        <p:spPr bwMode="auto">
          <a:xfrm>
            <a:off x="1690688" y="42735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11475" name="Rectangle 211"/>
          <p:cNvSpPr>
            <a:spLocks noChangeArrowheads="1"/>
          </p:cNvSpPr>
          <p:nvPr/>
        </p:nvSpPr>
        <p:spPr bwMode="auto">
          <a:xfrm>
            <a:off x="1331913" y="42735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11476" name="Rectangle 212"/>
          <p:cNvSpPr>
            <a:spLocks noChangeArrowheads="1"/>
          </p:cNvSpPr>
          <p:nvPr/>
        </p:nvSpPr>
        <p:spPr bwMode="auto">
          <a:xfrm>
            <a:off x="971550" y="42735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11477" name="Rectangle 213"/>
          <p:cNvSpPr>
            <a:spLocks noChangeArrowheads="1"/>
          </p:cNvSpPr>
          <p:nvPr/>
        </p:nvSpPr>
        <p:spPr bwMode="auto">
          <a:xfrm>
            <a:off x="611188" y="42735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11478" name="Rectangle 214"/>
          <p:cNvSpPr>
            <a:spLocks noChangeArrowheads="1"/>
          </p:cNvSpPr>
          <p:nvPr/>
        </p:nvSpPr>
        <p:spPr bwMode="auto">
          <a:xfrm>
            <a:off x="250825" y="42735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11479" name="Rectangle 215"/>
          <p:cNvSpPr>
            <a:spLocks noChangeArrowheads="1"/>
          </p:cNvSpPr>
          <p:nvPr/>
        </p:nvSpPr>
        <p:spPr bwMode="auto">
          <a:xfrm>
            <a:off x="8532813" y="40941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7</a:t>
            </a:r>
            <a:endParaRPr lang="en-US" altLang="en-US" sz="900" b="1"/>
          </a:p>
        </p:txBody>
      </p:sp>
      <p:sp>
        <p:nvSpPr>
          <p:cNvPr id="11480" name="Rectangle 216"/>
          <p:cNvSpPr>
            <a:spLocks noChangeArrowheads="1"/>
          </p:cNvSpPr>
          <p:nvPr/>
        </p:nvSpPr>
        <p:spPr bwMode="auto">
          <a:xfrm>
            <a:off x="8172450" y="40941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6</a:t>
            </a:r>
            <a:endParaRPr lang="en-US" altLang="en-US" sz="900" b="1"/>
          </a:p>
        </p:txBody>
      </p:sp>
      <p:sp>
        <p:nvSpPr>
          <p:cNvPr id="11481" name="Rectangle 217"/>
          <p:cNvSpPr>
            <a:spLocks noChangeArrowheads="1"/>
          </p:cNvSpPr>
          <p:nvPr/>
        </p:nvSpPr>
        <p:spPr bwMode="auto">
          <a:xfrm>
            <a:off x="7812088" y="40941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11482" name="Rectangle 218"/>
          <p:cNvSpPr>
            <a:spLocks noChangeArrowheads="1"/>
          </p:cNvSpPr>
          <p:nvPr/>
        </p:nvSpPr>
        <p:spPr bwMode="auto">
          <a:xfrm>
            <a:off x="7453313" y="40941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11483" name="Rectangle 219"/>
          <p:cNvSpPr>
            <a:spLocks noChangeArrowheads="1"/>
          </p:cNvSpPr>
          <p:nvPr/>
        </p:nvSpPr>
        <p:spPr bwMode="auto">
          <a:xfrm>
            <a:off x="7092950" y="40941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11484" name="Rectangle 220"/>
          <p:cNvSpPr>
            <a:spLocks noChangeArrowheads="1"/>
          </p:cNvSpPr>
          <p:nvPr/>
        </p:nvSpPr>
        <p:spPr bwMode="auto">
          <a:xfrm>
            <a:off x="6732588" y="40941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11485" name="Rectangle 221"/>
          <p:cNvSpPr>
            <a:spLocks noChangeArrowheads="1"/>
          </p:cNvSpPr>
          <p:nvPr/>
        </p:nvSpPr>
        <p:spPr bwMode="auto">
          <a:xfrm>
            <a:off x="6372225" y="40941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11486" name="Rectangle 222"/>
          <p:cNvSpPr>
            <a:spLocks noChangeArrowheads="1"/>
          </p:cNvSpPr>
          <p:nvPr/>
        </p:nvSpPr>
        <p:spPr bwMode="auto">
          <a:xfrm>
            <a:off x="5472113" y="40941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3</a:t>
            </a:r>
            <a:endParaRPr lang="en-US" altLang="en-US" sz="900" b="1"/>
          </a:p>
        </p:txBody>
      </p:sp>
      <p:sp>
        <p:nvSpPr>
          <p:cNvPr id="11487" name="Rectangle 223"/>
          <p:cNvSpPr>
            <a:spLocks noChangeArrowheads="1"/>
          </p:cNvSpPr>
          <p:nvPr/>
        </p:nvSpPr>
        <p:spPr bwMode="auto">
          <a:xfrm>
            <a:off x="5111750" y="40941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a:t>
            </a:r>
            <a:endParaRPr lang="en-US" altLang="en-US" sz="900" b="1"/>
          </a:p>
        </p:txBody>
      </p:sp>
      <p:sp>
        <p:nvSpPr>
          <p:cNvPr id="11488" name="Rectangle 224"/>
          <p:cNvSpPr>
            <a:spLocks noChangeArrowheads="1"/>
          </p:cNvSpPr>
          <p:nvPr/>
        </p:nvSpPr>
        <p:spPr bwMode="auto">
          <a:xfrm>
            <a:off x="4751388" y="40941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11489" name="Rectangle 225"/>
          <p:cNvSpPr>
            <a:spLocks noChangeArrowheads="1"/>
          </p:cNvSpPr>
          <p:nvPr/>
        </p:nvSpPr>
        <p:spPr bwMode="auto">
          <a:xfrm>
            <a:off x="4391025" y="40941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11490" name="Rectangle 226"/>
          <p:cNvSpPr>
            <a:spLocks noChangeArrowheads="1"/>
          </p:cNvSpPr>
          <p:nvPr/>
        </p:nvSpPr>
        <p:spPr bwMode="auto">
          <a:xfrm>
            <a:off x="4032250" y="40941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11491" name="Rectangle 227"/>
          <p:cNvSpPr>
            <a:spLocks noChangeArrowheads="1"/>
          </p:cNvSpPr>
          <p:nvPr/>
        </p:nvSpPr>
        <p:spPr bwMode="auto">
          <a:xfrm>
            <a:off x="3671888" y="40941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11492" name="Rectangle 228"/>
          <p:cNvSpPr>
            <a:spLocks noChangeArrowheads="1"/>
          </p:cNvSpPr>
          <p:nvPr/>
        </p:nvSpPr>
        <p:spPr bwMode="auto">
          <a:xfrm>
            <a:off x="3311525" y="40941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11493" name="Rectangle 229"/>
          <p:cNvSpPr>
            <a:spLocks noChangeArrowheads="1"/>
          </p:cNvSpPr>
          <p:nvPr/>
        </p:nvSpPr>
        <p:spPr bwMode="auto">
          <a:xfrm>
            <a:off x="2411413" y="40941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6</a:t>
            </a:r>
            <a:endParaRPr lang="en-US" altLang="en-US" sz="900" b="1"/>
          </a:p>
        </p:txBody>
      </p:sp>
      <p:sp>
        <p:nvSpPr>
          <p:cNvPr id="11494" name="Rectangle 230"/>
          <p:cNvSpPr>
            <a:spLocks noChangeArrowheads="1"/>
          </p:cNvSpPr>
          <p:nvPr/>
        </p:nvSpPr>
        <p:spPr bwMode="auto">
          <a:xfrm>
            <a:off x="2051050" y="40941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5</a:t>
            </a:r>
            <a:endParaRPr lang="en-US" altLang="en-US" sz="900" b="1"/>
          </a:p>
        </p:txBody>
      </p:sp>
      <p:sp>
        <p:nvSpPr>
          <p:cNvPr id="11495" name="Rectangle 231"/>
          <p:cNvSpPr>
            <a:spLocks noChangeArrowheads="1"/>
          </p:cNvSpPr>
          <p:nvPr/>
        </p:nvSpPr>
        <p:spPr bwMode="auto">
          <a:xfrm>
            <a:off x="1690688" y="40941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11496" name="Rectangle 232"/>
          <p:cNvSpPr>
            <a:spLocks noChangeArrowheads="1"/>
          </p:cNvSpPr>
          <p:nvPr/>
        </p:nvSpPr>
        <p:spPr bwMode="auto">
          <a:xfrm>
            <a:off x="1331913" y="40941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11497" name="Rectangle 233"/>
          <p:cNvSpPr>
            <a:spLocks noChangeArrowheads="1"/>
          </p:cNvSpPr>
          <p:nvPr/>
        </p:nvSpPr>
        <p:spPr bwMode="auto">
          <a:xfrm>
            <a:off x="971550" y="40941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11498" name="Rectangle 234"/>
          <p:cNvSpPr>
            <a:spLocks noChangeArrowheads="1"/>
          </p:cNvSpPr>
          <p:nvPr/>
        </p:nvSpPr>
        <p:spPr bwMode="auto">
          <a:xfrm>
            <a:off x="611188" y="40941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11499" name="Rectangle 235"/>
          <p:cNvSpPr>
            <a:spLocks noChangeArrowheads="1"/>
          </p:cNvSpPr>
          <p:nvPr/>
        </p:nvSpPr>
        <p:spPr bwMode="auto">
          <a:xfrm>
            <a:off x="250825" y="40941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11500" name="Rectangle 236"/>
          <p:cNvSpPr>
            <a:spLocks noChangeArrowheads="1"/>
          </p:cNvSpPr>
          <p:nvPr/>
        </p:nvSpPr>
        <p:spPr bwMode="auto">
          <a:xfrm>
            <a:off x="8532813" y="39147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11501" name="Rectangle 237"/>
          <p:cNvSpPr>
            <a:spLocks noChangeArrowheads="1"/>
          </p:cNvSpPr>
          <p:nvPr/>
        </p:nvSpPr>
        <p:spPr bwMode="auto">
          <a:xfrm>
            <a:off x="8172450" y="39147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11502" name="Rectangle 238"/>
          <p:cNvSpPr>
            <a:spLocks noChangeArrowheads="1"/>
          </p:cNvSpPr>
          <p:nvPr/>
        </p:nvSpPr>
        <p:spPr bwMode="auto">
          <a:xfrm>
            <a:off x="7812088" y="39147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F</a:t>
            </a:r>
            <a:endParaRPr lang="en-US" altLang="en-US"/>
          </a:p>
        </p:txBody>
      </p:sp>
      <p:sp>
        <p:nvSpPr>
          <p:cNvPr id="11503" name="Rectangle 239"/>
          <p:cNvSpPr>
            <a:spLocks noChangeArrowheads="1"/>
          </p:cNvSpPr>
          <p:nvPr/>
        </p:nvSpPr>
        <p:spPr bwMode="auto">
          <a:xfrm>
            <a:off x="7453313" y="39147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11504" name="Rectangle 240"/>
          <p:cNvSpPr>
            <a:spLocks noChangeArrowheads="1"/>
          </p:cNvSpPr>
          <p:nvPr/>
        </p:nvSpPr>
        <p:spPr bwMode="auto">
          <a:xfrm>
            <a:off x="7092950" y="39147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W</a:t>
            </a:r>
            <a:endParaRPr lang="en-US" altLang="en-US"/>
          </a:p>
        </p:txBody>
      </p:sp>
      <p:sp>
        <p:nvSpPr>
          <p:cNvPr id="11505" name="Rectangle 241"/>
          <p:cNvSpPr>
            <a:spLocks noChangeArrowheads="1"/>
          </p:cNvSpPr>
          <p:nvPr/>
        </p:nvSpPr>
        <p:spPr bwMode="auto">
          <a:xfrm>
            <a:off x="6732588" y="39147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11506" name="Rectangle 242"/>
          <p:cNvSpPr>
            <a:spLocks noChangeArrowheads="1"/>
          </p:cNvSpPr>
          <p:nvPr/>
        </p:nvSpPr>
        <p:spPr bwMode="auto">
          <a:xfrm>
            <a:off x="6372225" y="39147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M</a:t>
            </a:r>
            <a:endParaRPr lang="en-US" altLang="en-US"/>
          </a:p>
        </p:txBody>
      </p:sp>
      <p:sp>
        <p:nvSpPr>
          <p:cNvPr id="11507" name="Rectangle 243"/>
          <p:cNvSpPr>
            <a:spLocks noChangeArrowheads="1"/>
          </p:cNvSpPr>
          <p:nvPr/>
        </p:nvSpPr>
        <p:spPr bwMode="auto">
          <a:xfrm>
            <a:off x="5472113" y="39147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11508" name="Rectangle 244"/>
          <p:cNvSpPr>
            <a:spLocks noChangeArrowheads="1"/>
          </p:cNvSpPr>
          <p:nvPr/>
        </p:nvSpPr>
        <p:spPr bwMode="auto">
          <a:xfrm>
            <a:off x="5111750" y="39147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11509" name="Rectangle 245"/>
          <p:cNvSpPr>
            <a:spLocks noChangeArrowheads="1"/>
          </p:cNvSpPr>
          <p:nvPr/>
        </p:nvSpPr>
        <p:spPr bwMode="auto">
          <a:xfrm>
            <a:off x="4751388" y="39147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F</a:t>
            </a:r>
            <a:endParaRPr lang="en-US" altLang="en-US"/>
          </a:p>
        </p:txBody>
      </p:sp>
      <p:sp>
        <p:nvSpPr>
          <p:cNvPr id="11510" name="Rectangle 246"/>
          <p:cNvSpPr>
            <a:spLocks noChangeArrowheads="1"/>
          </p:cNvSpPr>
          <p:nvPr/>
        </p:nvSpPr>
        <p:spPr bwMode="auto">
          <a:xfrm>
            <a:off x="4391025" y="39147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11511" name="Rectangle 247"/>
          <p:cNvSpPr>
            <a:spLocks noChangeArrowheads="1"/>
          </p:cNvSpPr>
          <p:nvPr/>
        </p:nvSpPr>
        <p:spPr bwMode="auto">
          <a:xfrm>
            <a:off x="4032250" y="39147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W</a:t>
            </a:r>
            <a:endParaRPr lang="en-US" altLang="en-US"/>
          </a:p>
        </p:txBody>
      </p:sp>
      <p:sp>
        <p:nvSpPr>
          <p:cNvPr id="11512" name="Rectangle 248"/>
          <p:cNvSpPr>
            <a:spLocks noChangeArrowheads="1"/>
          </p:cNvSpPr>
          <p:nvPr/>
        </p:nvSpPr>
        <p:spPr bwMode="auto">
          <a:xfrm>
            <a:off x="3671888" y="39147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11513" name="Rectangle 249"/>
          <p:cNvSpPr>
            <a:spLocks noChangeArrowheads="1"/>
          </p:cNvSpPr>
          <p:nvPr/>
        </p:nvSpPr>
        <p:spPr bwMode="auto">
          <a:xfrm>
            <a:off x="3311525" y="39147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M</a:t>
            </a:r>
            <a:endParaRPr lang="en-US" altLang="en-US"/>
          </a:p>
        </p:txBody>
      </p:sp>
      <p:sp>
        <p:nvSpPr>
          <p:cNvPr id="11514" name="Rectangle 250"/>
          <p:cNvSpPr>
            <a:spLocks noChangeArrowheads="1"/>
          </p:cNvSpPr>
          <p:nvPr/>
        </p:nvSpPr>
        <p:spPr bwMode="auto">
          <a:xfrm>
            <a:off x="2411413" y="39147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11515" name="Rectangle 251"/>
          <p:cNvSpPr>
            <a:spLocks noChangeArrowheads="1"/>
          </p:cNvSpPr>
          <p:nvPr/>
        </p:nvSpPr>
        <p:spPr bwMode="auto">
          <a:xfrm>
            <a:off x="2051050" y="39147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11516" name="Rectangle 252"/>
          <p:cNvSpPr>
            <a:spLocks noChangeArrowheads="1"/>
          </p:cNvSpPr>
          <p:nvPr/>
        </p:nvSpPr>
        <p:spPr bwMode="auto">
          <a:xfrm>
            <a:off x="1690688" y="39147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F</a:t>
            </a:r>
            <a:endParaRPr lang="en-US" altLang="en-US"/>
          </a:p>
        </p:txBody>
      </p:sp>
      <p:sp>
        <p:nvSpPr>
          <p:cNvPr id="11517" name="Rectangle 253"/>
          <p:cNvSpPr>
            <a:spLocks noChangeArrowheads="1"/>
          </p:cNvSpPr>
          <p:nvPr/>
        </p:nvSpPr>
        <p:spPr bwMode="auto">
          <a:xfrm>
            <a:off x="1331913" y="39147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11518" name="Rectangle 254"/>
          <p:cNvSpPr>
            <a:spLocks noChangeArrowheads="1"/>
          </p:cNvSpPr>
          <p:nvPr/>
        </p:nvSpPr>
        <p:spPr bwMode="auto">
          <a:xfrm>
            <a:off x="971550" y="39147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W</a:t>
            </a:r>
            <a:endParaRPr lang="en-US" altLang="en-US"/>
          </a:p>
        </p:txBody>
      </p:sp>
      <p:sp>
        <p:nvSpPr>
          <p:cNvPr id="11519" name="Rectangle 255"/>
          <p:cNvSpPr>
            <a:spLocks noChangeArrowheads="1"/>
          </p:cNvSpPr>
          <p:nvPr/>
        </p:nvSpPr>
        <p:spPr bwMode="auto">
          <a:xfrm>
            <a:off x="611188" y="39147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11520" name="Rectangle 256"/>
          <p:cNvSpPr>
            <a:spLocks noChangeArrowheads="1"/>
          </p:cNvSpPr>
          <p:nvPr/>
        </p:nvSpPr>
        <p:spPr bwMode="auto">
          <a:xfrm>
            <a:off x="250825" y="39147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M</a:t>
            </a:r>
            <a:endParaRPr lang="en-US" altLang="en-US"/>
          </a:p>
        </p:txBody>
      </p:sp>
      <p:sp>
        <p:nvSpPr>
          <p:cNvPr id="11521" name="Rectangle 257"/>
          <p:cNvSpPr>
            <a:spLocks noChangeArrowheads="1"/>
          </p:cNvSpPr>
          <p:nvPr/>
        </p:nvSpPr>
        <p:spPr bwMode="auto">
          <a:xfrm>
            <a:off x="6372225" y="3730625"/>
            <a:ext cx="2520950"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September 2008</a:t>
            </a:r>
            <a:endParaRPr lang="en-US" altLang="en-US"/>
          </a:p>
        </p:txBody>
      </p:sp>
      <p:sp>
        <p:nvSpPr>
          <p:cNvPr id="11522" name="Rectangle 258"/>
          <p:cNvSpPr>
            <a:spLocks noChangeArrowheads="1"/>
          </p:cNvSpPr>
          <p:nvPr/>
        </p:nvSpPr>
        <p:spPr bwMode="auto">
          <a:xfrm>
            <a:off x="3311525" y="3730625"/>
            <a:ext cx="2519363"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August 2008</a:t>
            </a:r>
            <a:endParaRPr lang="en-US" altLang="en-US"/>
          </a:p>
        </p:txBody>
      </p:sp>
      <p:sp>
        <p:nvSpPr>
          <p:cNvPr id="11523" name="Rectangle 259"/>
          <p:cNvSpPr>
            <a:spLocks noChangeArrowheads="1"/>
          </p:cNvSpPr>
          <p:nvPr/>
        </p:nvSpPr>
        <p:spPr bwMode="auto">
          <a:xfrm>
            <a:off x="250825" y="3730625"/>
            <a:ext cx="2520950"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July 2008</a:t>
            </a:r>
            <a:endParaRPr lang="en-US" altLang="en-US"/>
          </a:p>
        </p:txBody>
      </p:sp>
      <p:sp>
        <p:nvSpPr>
          <p:cNvPr id="11524" name="Rectangle 260"/>
          <p:cNvSpPr>
            <a:spLocks noChangeArrowheads="1"/>
          </p:cNvSpPr>
          <p:nvPr/>
        </p:nvSpPr>
        <p:spPr bwMode="auto">
          <a:xfrm>
            <a:off x="8532813" y="34163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6</a:t>
            </a:r>
            <a:endParaRPr lang="en-US" altLang="en-US" sz="900" b="1"/>
          </a:p>
        </p:txBody>
      </p:sp>
      <p:sp>
        <p:nvSpPr>
          <p:cNvPr id="11525" name="Rectangle 261"/>
          <p:cNvSpPr>
            <a:spLocks noChangeArrowheads="1"/>
          </p:cNvSpPr>
          <p:nvPr/>
        </p:nvSpPr>
        <p:spPr bwMode="auto">
          <a:xfrm>
            <a:off x="8172450" y="34163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5</a:t>
            </a:r>
            <a:endParaRPr lang="en-US" altLang="en-US" sz="900" b="1"/>
          </a:p>
        </p:txBody>
      </p:sp>
      <p:sp>
        <p:nvSpPr>
          <p:cNvPr id="11526" name="Rectangle 262"/>
          <p:cNvSpPr>
            <a:spLocks noChangeArrowheads="1"/>
          </p:cNvSpPr>
          <p:nvPr/>
        </p:nvSpPr>
        <p:spPr bwMode="auto">
          <a:xfrm>
            <a:off x="7812088" y="34163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4</a:t>
            </a:r>
            <a:endParaRPr lang="en-US" altLang="en-US" sz="900"/>
          </a:p>
        </p:txBody>
      </p:sp>
      <p:sp>
        <p:nvSpPr>
          <p:cNvPr id="11527" name="Rectangle 263"/>
          <p:cNvSpPr>
            <a:spLocks noChangeArrowheads="1"/>
          </p:cNvSpPr>
          <p:nvPr/>
        </p:nvSpPr>
        <p:spPr bwMode="auto">
          <a:xfrm>
            <a:off x="7453313" y="34163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11528" name="Rectangle 264"/>
          <p:cNvSpPr>
            <a:spLocks noChangeArrowheads="1"/>
          </p:cNvSpPr>
          <p:nvPr/>
        </p:nvSpPr>
        <p:spPr bwMode="auto">
          <a:xfrm>
            <a:off x="7092950" y="34163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11529" name="Rectangle 265"/>
          <p:cNvSpPr>
            <a:spLocks noChangeArrowheads="1"/>
          </p:cNvSpPr>
          <p:nvPr/>
        </p:nvSpPr>
        <p:spPr bwMode="auto">
          <a:xfrm>
            <a:off x="6732588" y="34163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11530" name="Rectangle 266"/>
          <p:cNvSpPr>
            <a:spLocks noChangeArrowheads="1"/>
          </p:cNvSpPr>
          <p:nvPr/>
        </p:nvSpPr>
        <p:spPr bwMode="auto">
          <a:xfrm>
            <a:off x="6372225" y="34163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11531" name="Rectangle 267"/>
          <p:cNvSpPr>
            <a:spLocks noChangeArrowheads="1"/>
          </p:cNvSpPr>
          <p:nvPr/>
        </p:nvSpPr>
        <p:spPr bwMode="auto">
          <a:xfrm>
            <a:off x="5472113" y="34178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b="1"/>
          </a:p>
        </p:txBody>
      </p:sp>
      <p:sp>
        <p:nvSpPr>
          <p:cNvPr id="11532" name="Rectangle 268"/>
          <p:cNvSpPr>
            <a:spLocks noChangeArrowheads="1"/>
          </p:cNvSpPr>
          <p:nvPr/>
        </p:nvSpPr>
        <p:spPr bwMode="auto">
          <a:xfrm>
            <a:off x="5111750" y="34178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b="1"/>
          </a:p>
        </p:txBody>
      </p:sp>
      <p:sp>
        <p:nvSpPr>
          <p:cNvPr id="11533" name="Rectangle 269"/>
          <p:cNvSpPr>
            <a:spLocks noChangeArrowheads="1"/>
          </p:cNvSpPr>
          <p:nvPr/>
        </p:nvSpPr>
        <p:spPr bwMode="auto">
          <a:xfrm>
            <a:off x="4751388" y="34178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1534" name="Rectangle 270"/>
          <p:cNvSpPr>
            <a:spLocks noChangeArrowheads="1"/>
          </p:cNvSpPr>
          <p:nvPr/>
        </p:nvSpPr>
        <p:spPr bwMode="auto">
          <a:xfrm>
            <a:off x="4391025" y="34178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1535" name="Rectangle 271"/>
          <p:cNvSpPr>
            <a:spLocks noChangeArrowheads="1"/>
          </p:cNvSpPr>
          <p:nvPr/>
        </p:nvSpPr>
        <p:spPr bwMode="auto">
          <a:xfrm>
            <a:off x="4032250" y="34178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1536" name="Rectangle 272"/>
          <p:cNvSpPr>
            <a:spLocks noChangeArrowheads="1"/>
          </p:cNvSpPr>
          <p:nvPr/>
        </p:nvSpPr>
        <p:spPr bwMode="auto">
          <a:xfrm>
            <a:off x="3671888" y="34178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1537" name="Rectangle 273"/>
          <p:cNvSpPr>
            <a:spLocks noChangeArrowheads="1"/>
          </p:cNvSpPr>
          <p:nvPr/>
        </p:nvSpPr>
        <p:spPr bwMode="auto">
          <a:xfrm>
            <a:off x="3311525" y="34178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1538" name="Rectangle 274"/>
          <p:cNvSpPr>
            <a:spLocks noChangeArrowheads="1"/>
          </p:cNvSpPr>
          <p:nvPr/>
        </p:nvSpPr>
        <p:spPr bwMode="auto">
          <a:xfrm>
            <a:off x="2411413" y="34178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b="1"/>
          </a:p>
        </p:txBody>
      </p:sp>
      <p:sp>
        <p:nvSpPr>
          <p:cNvPr id="11539" name="Rectangle 275"/>
          <p:cNvSpPr>
            <a:spLocks noChangeArrowheads="1"/>
          </p:cNvSpPr>
          <p:nvPr/>
        </p:nvSpPr>
        <p:spPr bwMode="auto">
          <a:xfrm>
            <a:off x="2051050" y="34178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b="1"/>
          </a:p>
        </p:txBody>
      </p:sp>
      <p:sp>
        <p:nvSpPr>
          <p:cNvPr id="11540" name="Rectangle 276"/>
          <p:cNvSpPr>
            <a:spLocks noChangeArrowheads="1"/>
          </p:cNvSpPr>
          <p:nvPr/>
        </p:nvSpPr>
        <p:spPr bwMode="auto">
          <a:xfrm>
            <a:off x="1690688" y="34178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1541" name="Rectangle 277"/>
          <p:cNvSpPr>
            <a:spLocks noChangeArrowheads="1"/>
          </p:cNvSpPr>
          <p:nvPr/>
        </p:nvSpPr>
        <p:spPr bwMode="auto">
          <a:xfrm>
            <a:off x="1331913" y="34178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1542" name="Rectangle 278"/>
          <p:cNvSpPr>
            <a:spLocks noChangeArrowheads="1"/>
          </p:cNvSpPr>
          <p:nvPr/>
        </p:nvSpPr>
        <p:spPr bwMode="auto">
          <a:xfrm>
            <a:off x="971550" y="34178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1543" name="Rectangle 279"/>
          <p:cNvSpPr>
            <a:spLocks noChangeArrowheads="1"/>
          </p:cNvSpPr>
          <p:nvPr/>
        </p:nvSpPr>
        <p:spPr bwMode="auto">
          <a:xfrm>
            <a:off x="611188" y="34178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1544" name="Rectangle 280"/>
          <p:cNvSpPr>
            <a:spLocks noChangeArrowheads="1"/>
          </p:cNvSpPr>
          <p:nvPr/>
        </p:nvSpPr>
        <p:spPr bwMode="auto">
          <a:xfrm>
            <a:off x="250825" y="34178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1545" name="Rectangle 281"/>
          <p:cNvSpPr>
            <a:spLocks noChangeArrowheads="1"/>
          </p:cNvSpPr>
          <p:nvPr/>
        </p:nvSpPr>
        <p:spPr bwMode="auto">
          <a:xfrm>
            <a:off x="8532813" y="323691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29</a:t>
            </a:r>
            <a:endParaRPr lang="en-US" altLang="en-US" sz="900" b="1"/>
          </a:p>
        </p:txBody>
      </p:sp>
      <p:sp>
        <p:nvSpPr>
          <p:cNvPr id="11546" name="Rectangle 282"/>
          <p:cNvSpPr>
            <a:spLocks noChangeArrowheads="1"/>
          </p:cNvSpPr>
          <p:nvPr/>
        </p:nvSpPr>
        <p:spPr bwMode="auto">
          <a:xfrm>
            <a:off x="8172450" y="323691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28</a:t>
            </a:r>
            <a:endParaRPr lang="en-US" altLang="en-US" sz="900" b="1"/>
          </a:p>
        </p:txBody>
      </p:sp>
      <p:sp>
        <p:nvSpPr>
          <p:cNvPr id="11547" name="Rectangle 283"/>
          <p:cNvSpPr>
            <a:spLocks noChangeArrowheads="1"/>
          </p:cNvSpPr>
          <p:nvPr/>
        </p:nvSpPr>
        <p:spPr bwMode="auto">
          <a:xfrm>
            <a:off x="7812088" y="323691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11548" name="Rectangle 284"/>
          <p:cNvSpPr>
            <a:spLocks noChangeArrowheads="1"/>
          </p:cNvSpPr>
          <p:nvPr/>
        </p:nvSpPr>
        <p:spPr bwMode="auto">
          <a:xfrm>
            <a:off x="7453313" y="323691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11549" name="Rectangle 285"/>
          <p:cNvSpPr>
            <a:spLocks noChangeArrowheads="1"/>
          </p:cNvSpPr>
          <p:nvPr/>
        </p:nvSpPr>
        <p:spPr bwMode="auto">
          <a:xfrm>
            <a:off x="7092950" y="323691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11550" name="Rectangle 286"/>
          <p:cNvSpPr>
            <a:spLocks noChangeArrowheads="1"/>
          </p:cNvSpPr>
          <p:nvPr/>
        </p:nvSpPr>
        <p:spPr bwMode="auto">
          <a:xfrm>
            <a:off x="6732588" y="323691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11551" name="Rectangle 287"/>
          <p:cNvSpPr>
            <a:spLocks noChangeArrowheads="1"/>
          </p:cNvSpPr>
          <p:nvPr/>
        </p:nvSpPr>
        <p:spPr bwMode="auto">
          <a:xfrm>
            <a:off x="6372225" y="323691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11552" name="Rectangle 288"/>
          <p:cNvSpPr>
            <a:spLocks noChangeArrowheads="1"/>
          </p:cNvSpPr>
          <p:nvPr/>
        </p:nvSpPr>
        <p:spPr bwMode="auto">
          <a:xfrm>
            <a:off x="5472113" y="32385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1</a:t>
            </a:r>
            <a:endParaRPr lang="en-US" altLang="en-US" sz="900" b="1"/>
          </a:p>
        </p:txBody>
      </p:sp>
      <p:sp>
        <p:nvSpPr>
          <p:cNvPr id="11553" name="Rectangle 289"/>
          <p:cNvSpPr>
            <a:spLocks noChangeArrowheads="1"/>
          </p:cNvSpPr>
          <p:nvPr/>
        </p:nvSpPr>
        <p:spPr bwMode="auto">
          <a:xfrm>
            <a:off x="5111750" y="32385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31</a:t>
            </a:r>
            <a:endParaRPr lang="en-US" altLang="en-US" sz="900" b="1"/>
          </a:p>
        </p:txBody>
      </p:sp>
      <p:sp>
        <p:nvSpPr>
          <p:cNvPr id="11554" name="Rectangle 290"/>
          <p:cNvSpPr>
            <a:spLocks noChangeArrowheads="1"/>
          </p:cNvSpPr>
          <p:nvPr/>
        </p:nvSpPr>
        <p:spPr bwMode="auto">
          <a:xfrm>
            <a:off x="4751388" y="32385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11555" name="Rectangle 291"/>
          <p:cNvSpPr>
            <a:spLocks noChangeArrowheads="1"/>
          </p:cNvSpPr>
          <p:nvPr/>
        </p:nvSpPr>
        <p:spPr bwMode="auto">
          <a:xfrm>
            <a:off x="4391025" y="32385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11556" name="Rectangle 292"/>
          <p:cNvSpPr>
            <a:spLocks noChangeArrowheads="1"/>
          </p:cNvSpPr>
          <p:nvPr/>
        </p:nvSpPr>
        <p:spPr bwMode="auto">
          <a:xfrm>
            <a:off x="4032250" y="32385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11557" name="Rectangle 293"/>
          <p:cNvSpPr>
            <a:spLocks noChangeArrowheads="1"/>
          </p:cNvSpPr>
          <p:nvPr/>
        </p:nvSpPr>
        <p:spPr bwMode="auto">
          <a:xfrm>
            <a:off x="3671888" y="32385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11558" name="Rectangle 294"/>
          <p:cNvSpPr>
            <a:spLocks noChangeArrowheads="1"/>
          </p:cNvSpPr>
          <p:nvPr/>
        </p:nvSpPr>
        <p:spPr bwMode="auto">
          <a:xfrm>
            <a:off x="3311525" y="32385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11559" name="Rectangle 295"/>
          <p:cNvSpPr>
            <a:spLocks noChangeArrowheads="1"/>
          </p:cNvSpPr>
          <p:nvPr/>
        </p:nvSpPr>
        <p:spPr bwMode="auto">
          <a:xfrm>
            <a:off x="2411413" y="32385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4</a:t>
            </a:r>
            <a:endParaRPr lang="en-US" altLang="en-US" sz="900" b="1"/>
          </a:p>
        </p:txBody>
      </p:sp>
      <p:sp>
        <p:nvSpPr>
          <p:cNvPr id="11560" name="Rectangle 296"/>
          <p:cNvSpPr>
            <a:spLocks noChangeArrowheads="1"/>
          </p:cNvSpPr>
          <p:nvPr/>
        </p:nvSpPr>
        <p:spPr bwMode="auto">
          <a:xfrm>
            <a:off x="2051050" y="32385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3</a:t>
            </a:r>
            <a:endParaRPr lang="en-US" altLang="en-US" sz="900" b="1"/>
          </a:p>
        </p:txBody>
      </p:sp>
      <p:sp>
        <p:nvSpPr>
          <p:cNvPr id="11561" name="Rectangle 297"/>
          <p:cNvSpPr>
            <a:spLocks noChangeArrowheads="1"/>
          </p:cNvSpPr>
          <p:nvPr/>
        </p:nvSpPr>
        <p:spPr bwMode="auto">
          <a:xfrm>
            <a:off x="1690688" y="32385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11562" name="Rectangle 298"/>
          <p:cNvSpPr>
            <a:spLocks noChangeArrowheads="1"/>
          </p:cNvSpPr>
          <p:nvPr/>
        </p:nvSpPr>
        <p:spPr bwMode="auto">
          <a:xfrm>
            <a:off x="1331913" y="32385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11563" name="Rectangle 299"/>
          <p:cNvSpPr>
            <a:spLocks noChangeArrowheads="1"/>
          </p:cNvSpPr>
          <p:nvPr/>
        </p:nvSpPr>
        <p:spPr bwMode="auto">
          <a:xfrm>
            <a:off x="971550" y="32385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11564" name="Rectangle 300"/>
          <p:cNvSpPr>
            <a:spLocks noChangeArrowheads="1"/>
          </p:cNvSpPr>
          <p:nvPr/>
        </p:nvSpPr>
        <p:spPr bwMode="auto">
          <a:xfrm>
            <a:off x="611188" y="32385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11565" name="Rectangle 301"/>
          <p:cNvSpPr>
            <a:spLocks noChangeArrowheads="1"/>
          </p:cNvSpPr>
          <p:nvPr/>
        </p:nvSpPr>
        <p:spPr bwMode="auto">
          <a:xfrm>
            <a:off x="250825" y="32385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11566" name="Rectangle 302"/>
          <p:cNvSpPr>
            <a:spLocks noChangeArrowheads="1"/>
          </p:cNvSpPr>
          <p:nvPr/>
        </p:nvSpPr>
        <p:spPr bwMode="auto">
          <a:xfrm>
            <a:off x="8532813" y="30575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22</a:t>
            </a:r>
            <a:endParaRPr lang="en-US" altLang="en-US" sz="900" b="1"/>
          </a:p>
        </p:txBody>
      </p:sp>
      <p:sp>
        <p:nvSpPr>
          <p:cNvPr id="11567" name="Rectangle 303"/>
          <p:cNvSpPr>
            <a:spLocks noChangeArrowheads="1"/>
          </p:cNvSpPr>
          <p:nvPr/>
        </p:nvSpPr>
        <p:spPr bwMode="auto">
          <a:xfrm>
            <a:off x="8172450" y="30575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21</a:t>
            </a:r>
            <a:endParaRPr lang="en-US" altLang="en-US" sz="900" b="1"/>
          </a:p>
        </p:txBody>
      </p:sp>
      <p:sp>
        <p:nvSpPr>
          <p:cNvPr id="11568" name="Rectangle 304"/>
          <p:cNvSpPr>
            <a:spLocks noChangeArrowheads="1"/>
          </p:cNvSpPr>
          <p:nvPr/>
        </p:nvSpPr>
        <p:spPr bwMode="auto">
          <a:xfrm>
            <a:off x="7812088" y="30575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11569" name="Rectangle 305"/>
          <p:cNvSpPr>
            <a:spLocks noChangeArrowheads="1"/>
          </p:cNvSpPr>
          <p:nvPr/>
        </p:nvSpPr>
        <p:spPr bwMode="auto">
          <a:xfrm>
            <a:off x="7453313" y="30575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11570" name="Rectangle 306"/>
          <p:cNvSpPr>
            <a:spLocks noChangeArrowheads="1"/>
          </p:cNvSpPr>
          <p:nvPr/>
        </p:nvSpPr>
        <p:spPr bwMode="auto">
          <a:xfrm>
            <a:off x="7092950" y="30575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11571" name="Rectangle 307"/>
          <p:cNvSpPr>
            <a:spLocks noChangeArrowheads="1"/>
          </p:cNvSpPr>
          <p:nvPr/>
        </p:nvSpPr>
        <p:spPr bwMode="auto">
          <a:xfrm>
            <a:off x="6732588" y="30575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11572" name="Rectangle 308"/>
          <p:cNvSpPr>
            <a:spLocks noChangeArrowheads="1"/>
          </p:cNvSpPr>
          <p:nvPr/>
        </p:nvSpPr>
        <p:spPr bwMode="auto">
          <a:xfrm>
            <a:off x="6372225" y="30575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11573" name="Rectangle 309"/>
          <p:cNvSpPr>
            <a:spLocks noChangeArrowheads="1"/>
          </p:cNvSpPr>
          <p:nvPr/>
        </p:nvSpPr>
        <p:spPr bwMode="auto">
          <a:xfrm>
            <a:off x="5472113" y="305911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25</a:t>
            </a:r>
            <a:endParaRPr lang="en-US" altLang="en-US" sz="900" b="1"/>
          </a:p>
        </p:txBody>
      </p:sp>
      <p:sp>
        <p:nvSpPr>
          <p:cNvPr id="11574" name="Rectangle 310"/>
          <p:cNvSpPr>
            <a:spLocks noChangeArrowheads="1"/>
          </p:cNvSpPr>
          <p:nvPr/>
        </p:nvSpPr>
        <p:spPr bwMode="auto">
          <a:xfrm>
            <a:off x="5111750" y="305911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24</a:t>
            </a:r>
            <a:endParaRPr lang="en-US" altLang="en-US" sz="900" b="1"/>
          </a:p>
        </p:txBody>
      </p:sp>
      <p:sp>
        <p:nvSpPr>
          <p:cNvPr id="11575" name="Rectangle 311"/>
          <p:cNvSpPr>
            <a:spLocks noChangeArrowheads="1"/>
          </p:cNvSpPr>
          <p:nvPr/>
        </p:nvSpPr>
        <p:spPr bwMode="auto">
          <a:xfrm>
            <a:off x="4751388" y="305911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11576" name="Rectangle 312"/>
          <p:cNvSpPr>
            <a:spLocks noChangeArrowheads="1"/>
          </p:cNvSpPr>
          <p:nvPr/>
        </p:nvSpPr>
        <p:spPr bwMode="auto">
          <a:xfrm>
            <a:off x="4391025" y="305911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11577" name="Rectangle 313"/>
          <p:cNvSpPr>
            <a:spLocks noChangeArrowheads="1"/>
          </p:cNvSpPr>
          <p:nvPr/>
        </p:nvSpPr>
        <p:spPr bwMode="auto">
          <a:xfrm>
            <a:off x="4032250" y="305911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11578" name="Rectangle 314"/>
          <p:cNvSpPr>
            <a:spLocks noChangeArrowheads="1"/>
          </p:cNvSpPr>
          <p:nvPr/>
        </p:nvSpPr>
        <p:spPr bwMode="auto">
          <a:xfrm>
            <a:off x="3671888" y="305911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11579" name="Rectangle 315"/>
          <p:cNvSpPr>
            <a:spLocks noChangeArrowheads="1"/>
          </p:cNvSpPr>
          <p:nvPr/>
        </p:nvSpPr>
        <p:spPr bwMode="auto">
          <a:xfrm>
            <a:off x="3311525" y="305911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11580" name="Rectangle 316"/>
          <p:cNvSpPr>
            <a:spLocks noChangeArrowheads="1"/>
          </p:cNvSpPr>
          <p:nvPr/>
        </p:nvSpPr>
        <p:spPr bwMode="auto">
          <a:xfrm>
            <a:off x="2411413" y="305911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27</a:t>
            </a:r>
            <a:endParaRPr lang="en-US" altLang="en-US" sz="900" b="1"/>
          </a:p>
        </p:txBody>
      </p:sp>
      <p:sp>
        <p:nvSpPr>
          <p:cNvPr id="11581" name="Rectangle 317"/>
          <p:cNvSpPr>
            <a:spLocks noChangeArrowheads="1"/>
          </p:cNvSpPr>
          <p:nvPr/>
        </p:nvSpPr>
        <p:spPr bwMode="auto">
          <a:xfrm>
            <a:off x="2051050" y="305911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26</a:t>
            </a:r>
            <a:endParaRPr lang="en-US" altLang="en-US" sz="900" b="1"/>
          </a:p>
        </p:txBody>
      </p:sp>
      <p:sp>
        <p:nvSpPr>
          <p:cNvPr id="11582" name="Rectangle 318"/>
          <p:cNvSpPr>
            <a:spLocks noChangeArrowheads="1"/>
          </p:cNvSpPr>
          <p:nvPr/>
        </p:nvSpPr>
        <p:spPr bwMode="auto">
          <a:xfrm>
            <a:off x="1690688" y="305911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11583" name="Rectangle 319"/>
          <p:cNvSpPr>
            <a:spLocks noChangeArrowheads="1"/>
          </p:cNvSpPr>
          <p:nvPr/>
        </p:nvSpPr>
        <p:spPr bwMode="auto">
          <a:xfrm>
            <a:off x="1331913" y="305911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11584" name="Rectangle 320"/>
          <p:cNvSpPr>
            <a:spLocks noChangeArrowheads="1"/>
          </p:cNvSpPr>
          <p:nvPr/>
        </p:nvSpPr>
        <p:spPr bwMode="auto">
          <a:xfrm>
            <a:off x="971550" y="305911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11585" name="Rectangle 321"/>
          <p:cNvSpPr>
            <a:spLocks noChangeArrowheads="1"/>
          </p:cNvSpPr>
          <p:nvPr/>
        </p:nvSpPr>
        <p:spPr bwMode="auto">
          <a:xfrm>
            <a:off x="611188" y="305911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11586" name="Rectangle 322"/>
          <p:cNvSpPr>
            <a:spLocks noChangeArrowheads="1"/>
          </p:cNvSpPr>
          <p:nvPr/>
        </p:nvSpPr>
        <p:spPr bwMode="auto">
          <a:xfrm>
            <a:off x="250825" y="305911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11587" name="Rectangle 323"/>
          <p:cNvSpPr>
            <a:spLocks noChangeArrowheads="1"/>
          </p:cNvSpPr>
          <p:nvPr/>
        </p:nvSpPr>
        <p:spPr bwMode="auto">
          <a:xfrm>
            <a:off x="8532813" y="28765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15</a:t>
            </a:r>
            <a:endParaRPr lang="en-US" altLang="en-US" sz="900" b="1"/>
          </a:p>
        </p:txBody>
      </p:sp>
      <p:sp>
        <p:nvSpPr>
          <p:cNvPr id="11588" name="Rectangle 324"/>
          <p:cNvSpPr>
            <a:spLocks noChangeArrowheads="1"/>
          </p:cNvSpPr>
          <p:nvPr/>
        </p:nvSpPr>
        <p:spPr bwMode="auto">
          <a:xfrm>
            <a:off x="8172450" y="28765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14</a:t>
            </a:r>
            <a:endParaRPr lang="en-US" altLang="en-US" sz="900" b="1"/>
          </a:p>
        </p:txBody>
      </p:sp>
      <p:sp>
        <p:nvSpPr>
          <p:cNvPr id="11589" name="Rectangle 325"/>
          <p:cNvSpPr>
            <a:spLocks noChangeArrowheads="1"/>
          </p:cNvSpPr>
          <p:nvPr/>
        </p:nvSpPr>
        <p:spPr bwMode="auto">
          <a:xfrm>
            <a:off x="7812088" y="28765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11590" name="Rectangle 326"/>
          <p:cNvSpPr>
            <a:spLocks noChangeArrowheads="1"/>
          </p:cNvSpPr>
          <p:nvPr/>
        </p:nvSpPr>
        <p:spPr bwMode="auto">
          <a:xfrm>
            <a:off x="7453313" y="28765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11591" name="Rectangle 327"/>
          <p:cNvSpPr>
            <a:spLocks noChangeArrowheads="1"/>
          </p:cNvSpPr>
          <p:nvPr/>
        </p:nvSpPr>
        <p:spPr bwMode="auto">
          <a:xfrm>
            <a:off x="7092950" y="28765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11592" name="Rectangle 328"/>
          <p:cNvSpPr>
            <a:spLocks noChangeArrowheads="1"/>
          </p:cNvSpPr>
          <p:nvPr/>
        </p:nvSpPr>
        <p:spPr bwMode="auto">
          <a:xfrm>
            <a:off x="6732588" y="28765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11593" name="Rectangle 329"/>
          <p:cNvSpPr>
            <a:spLocks noChangeArrowheads="1"/>
          </p:cNvSpPr>
          <p:nvPr/>
        </p:nvSpPr>
        <p:spPr bwMode="auto">
          <a:xfrm>
            <a:off x="6372225" y="28765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11594" name="Rectangle 330"/>
          <p:cNvSpPr>
            <a:spLocks noChangeArrowheads="1"/>
          </p:cNvSpPr>
          <p:nvPr/>
        </p:nvSpPr>
        <p:spPr bwMode="auto">
          <a:xfrm>
            <a:off x="5472113" y="28781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18</a:t>
            </a:r>
            <a:endParaRPr lang="en-US" altLang="en-US" sz="900" b="1"/>
          </a:p>
        </p:txBody>
      </p:sp>
      <p:sp>
        <p:nvSpPr>
          <p:cNvPr id="11595" name="Rectangle 331"/>
          <p:cNvSpPr>
            <a:spLocks noChangeArrowheads="1"/>
          </p:cNvSpPr>
          <p:nvPr/>
        </p:nvSpPr>
        <p:spPr bwMode="auto">
          <a:xfrm>
            <a:off x="5111750" y="28781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17</a:t>
            </a:r>
            <a:endParaRPr lang="en-US" altLang="en-US" sz="900" b="1"/>
          </a:p>
        </p:txBody>
      </p:sp>
      <p:sp>
        <p:nvSpPr>
          <p:cNvPr id="11596" name="Rectangle 332"/>
          <p:cNvSpPr>
            <a:spLocks noChangeArrowheads="1"/>
          </p:cNvSpPr>
          <p:nvPr/>
        </p:nvSpPr>
        <p:spPr bwMode="auto">
          <a:xfrm>
            <a:off x="4751388" y="28781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11597" name="Rectangle 333"/>
          <p:cNvSpPr>
            <a:spLocks noChangeArrowheads="1"/>
          </p:cNvSpPr>
          <p:nvPr/>
        </p:nvSpPr>
        <p:spPr bwMode="auto">
          <a:xfrm>
            <a:off x="4391025" y="28781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11598" name="Rectangle 334"/>
          <p:cNvSpPr>
            <a:spLocks noChangeArrowheads="1"/>
          </p:cNvSpPr>
          <p:nvPr/>
        </p:nvSpPr>
        <p:spPr bwMode="auto">
          <a:xfrm>
            <a:off x="4032250" y="28781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11599" name="Rectangle 335"/>
          <p:cNvSpPr>
            <a:spLocks noChangeArrowheads="1"/>
          </p:cNvSpPr>
          <p:nvPr/>
        </p:nvSpPr>
        <p:spPr bwMode="auto">
          <a:xfrm>
            <a:off x="3671888" y="28781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11600" name="Rectangle 336"/>
          <p:cNvSpPr>
            <a:spLocks noChangeArrowheads="1"/>
          </p:cNvSpPr>
          <p:nvPr/>
        </p:nvSpPr>
        <p:spPr bwMode="auto">
          <a:xfrm>
            <a:off x="3311525" y="28781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11601" name="Rectangle 337"/>
          <p:cNvSpPr>
            <a:spLocks noChangeArrowheads="1"/>
          </p:cNvSpPr>
          <p:nvPr/>
        </p:nvSpPr>
        <p:spPr bwMode="auto">
          <a:xfrm>
            <a:off x="2411413" y="28781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20</a:t>
            </a:r>
            <a:endParaRPr lang="en-US" altLang="en-US" sz="900" b="1"/>
          </a:p>
        </p:txBody>
      </p:sp>
      <p:sp>
        <p:nvSpPr>
          <p:cNvPr id="11602" name="Rectangle 338"/>
          <p:cNvSpPr>
            <a:spLocks noChangeArrowheads="1"/>
          </p:cNvSpPr>
          <p:nvPr/>
        </p:nvSpPr>
        <p:spPr bwMode="auto">
          <a:xfrm>
            <a:off x="2051050" y="28781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19</a:t>
            </a:r>
            <a:endParaRPr lang="en-US" altLang="en-US" sz="900" b="1"/>
          </a:p>
        </p:txBody>
      </p:sp>
      <p:sp>
        <p:nvSpPr>
          <p:cNvPr id="11603" name="Rectangle 339"/>
          <p:cNvSpPr>
            <a:spLocks noChangeArrowheads="1"/>
          </p:cNvSpPr>
          <p:nvPr/>
        </p:nvSpPr>
        <p:spPr bwMode="auto">
          <a:xfrm>
            <a:off x="1690688" y="28781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11604" name="Rectangle 340"/>
          <p:cNvSpPr>
            <a:spLocks noChangeArrowheads="1"/>
          </p:cNvSpPr>
          <p:nvPr/>
        </p:nvSpPr>
        <p:spPr bwMode="auto">
          <a:xfrm>
            <a:off x="1331913" y="28781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11605" name="Rectangle 341"/>
          <p:cNvSpPr>
            <a:spLocks noChangeArrowheads="1"/>
          </p:cNvSpPr>
          <p:nvPr/>
        </p:nvSpPr>
        <p:spPr bwMode="auto">
          <a:xfrm>
            <a:off x="971550" y="28781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11606" name="Rectangle 342"/>
          <p:cNvSpPr>
            <a:spLocks noChangeArrowheads="1"/>
          </p:cNvSpPr>
          <p:nvPr/>
        </p:nvSpPr>
        <p:spPr bwMode="auto">
          <a:xfrm>
            <a:off x="611188" y="28781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11607" name="Rectangle 343"/>
          <p:cNvSpPr>
            <a:spLocks noChangeArrowheads="1"/>
          </p:cNvSpPr>
          <p:nvPr/>
        </p:nvSpPr>
        <p:spPr bwMode="auto">
          <a:xfrm>
            <a:off x="250825" y="28781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11608" name="Rectangle 344"/>
          <p:cNvSpPr>
            <a:spLocks noChangeArrowheads="1"/>
          </p:cNvSpPr>
          <p:nvPr/>
        </p:nvSpPr>
        <p:spPr bwMode="auto">
          <a:xfrm>
            <a:off x="8532813" y="26971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8</a:t>
            </a:r>
            <a:endParaRPr lang="en-US" altLang="en-US" sz="900" b="1"/>
          </a:p>
        </p:txBody>
      </p:sp>
      <p:sp>
        <p:nvSpPr>
          <p:cNvPr id="11609" name="Rectangle 345"/>
          <p:cNvSpPr>
            <a:spLocks noChangeArrowheads="1"/>
          </p:cNvSpPr>
          <p:nvPr/>
        </p:nvSpPr>
        <p:spPr bwMode="auto">
          <a:xfrm>
            <a:off x="8172450" y="26971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7</a:t>
            </a:r>
            <a:endParaRPr lang="en-US" altLang="en-US" sz="900" b="1"/>
          </a:p>
        </p:txBody>
      </p:sp>
      <p:sp>
        <p:nvSpPr>
          <p:cNvPr id="11610" name="Rectangle 346"/>
          <p:cNvSpPr>
            <a:spLocks noChangeArrowheads="1"/>
          </p:cNvSpPr>
          <p:nvPr/>
        </p:nvSpPr>
        <p:spPr bwMode="auto">
          <a:xfrm>
            <a:off x="7812088" y="26971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11611" name="Rectangle 347"/>
          <p:cNvSpPr>
            <a:spLocks noChangeArrowheads="1"/>
          </p:cNvSpPr>
          <p:nvPr/>
        </p:nvSpPr>
        <p:spPr bwMode="auto">
          <a:xfrm>
            <a:off x="7453313" y="26971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11612" name="Rectangle 348"/>
          <p:cNvSpPr>
            <a:spLocks noChangeArrowheads="1"/>
          </p:cNvSpPr>
          <p:nvPr/>
        </p:nvSpPr>
        <p:spPr bwMode="auto">
          <a:xfrm>
            <a:off x="7092950" y="26971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11613" name="Rectangle 349"/>
          <p:cNvSpPr>
            <a:spLocks noChangeArrowheads="1"/>
          </p:cNvSpPr>
          <p:nvPr/>
        </p:nvSpPr>
        <p:spPr bwMode="auto">
          <a:xfrm>
            <a:off x="6732588" y="26971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11614" name="Rectangle 350"/>
          <p:cNvSpPr>
            <a:spLocks noChangeArrowheads="1"/>
          </p:cNvSpPr>
          <p:nvPr/>
        </p:nvSpPr>
        <p:spPr bwMode="auto">
          <a:xfrm>
            <a:off x="6372225" y="26971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11615" name="Rectangle 351"/>
          <p:cNvSpPr>
            <a:spLocks noChangeArrowheads="1"/>
          </p:cNvSpPr>
          <p:nvPr/>
        </p:nvSpPr>
        <p:spPr bwMode="auto">
          <a:xfrm>
            <a:off x="5472113" y="26987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11</a:t>
            </a:r>
            <a:endParaRPr lang="en-US" altLang="en-US" sz="900" b="1"/>
          </a:p>
        </p:txBody>
      </p:sp>
      <p:sp>
        <p:nvSpPr>
          <p:cNvPr id="11616" name="Rectangle 352"/>
          <p:cNvSpPr>
            <a:spLocks noChangeArrowheads="1"/>
          </p:cNvSpPr>
          <p:nvPr/>
        </p:nvSpPr>
        <p:spPr bwMode="auto">
          <a:xfrm>
            <a:off x="5111750" y="26987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10</a:t>
            </a:r>
            <a:endParaRPr lang="en-US" altLang="en-US" sz="900" b="1"/>
          </a:p>
        </p:txBody>
      </p:sp>
      <p:sp>
        <p:nvSpPr>
          <p:cNvPr id="11617" name="Rectangle 353"/>
          <p:cNvSpPr>
            <a:spLocks noChangeArrowheads="1"/>
          </p:cNvSpPr>
          <p:nvPr/>
        </p:nvSpPr>
        <p:spPr bwMode="auto">
          <a:xfrm>
            <a:off x="4751388" y="26987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11618" name="Rectangle 354"/>
          <p:cNvSpPr>
            <a:spLocks noChangeArrowheads="1"/>
          </p:cNvSpPr>
          <p:nvPr/>
        </p:nvSpPr>
        <p:spPr bwMode="auto">
          <a:xfrm>
            <a:off x="4391025" y="26987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11619" name="Rectangle 355"/>
          <p:cNvSpPr>
            <a:spLocks noChangeArrowheads="1"/>
          </p:cNvSpPr>
          <p:nvPr/>
        </p:nvSpPr>
        <p:spPr bwMode="auto">
          <a:xfrm>
            <a:off x="4032250" y="26987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11620" name="Rectangle 356"/>
          <p:cNvSpPr>
            <a:spLocks noChangeArrowheads="1"/>
          </p:cNvSpPr>
          <p:nvPr/>
        </p:nvSpPr>
        <p:spPr bwMode="auto">
          <a:xfrm>
            <a:off x="3671888" y="26987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11621" name="Rectangle 357"/>
          <p:cNvSpPr>
            <a:spLocks noChangeArrowheads="1"/>
          </p:cNvSpPr>
          <p:nvPr/>
        </p:nvSpPr>
        <p:spPr bwMode="auto">
          <a:xfrm>
            <a:off x="3311525" y="26987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11622" name="Rectangle 358"/>
          <p:cNvSpPr>
            <a:spLocks noChangeArrowheads="1"/>
          </p:cNvSpPr>
          <p:nvPr/>
        </p:nvSpPr>
        <p:spPr bwMode="auto">
          <a:xfrm>
            <a:off x="2411413" y="26987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13</a:t>
            </a:r>
            <a:endParaRPr lang="en-US" altLang="en-US" sz="900" b="1"/>
          </a:p>
        </p:txBody>
      </p:sp>
      <p:sp>
        <p:nvSpPr>
          <p:cNvPr id="11623" name="Rectangle 359"/>
          <p:cNvSpPr>
            <a:spLocks noChangeArrowheads="1"/>
          </p:cNvSpPr>
          <p:nvPr/>
        </p:nvSpPr>
        <p:spPr bwMode="auto">
          <a:xfrm>
            <a:off x="2051050" y="26987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12</a:t>
            </a:r>
            <a:endParaRPr lang="en-US" altLang="en-US" sz="900" b="1"/>
          </a:p>
        </p:txBody>
      </p:sp>
      <p:sp>
        <p:nvSpPr>
          <p:cNvPr id="11624" name="Rectangle 360"/>
          <p:cNvSpPr>
            <a:spLocks noChangeArrowheads="1"/>
          </p:cNvSpPr>
          <p:nvPr/>
        </p:nvSpPr>
        <p:spPr bwMode="auto">
          <a:xfrm>
            <a:off x="1690688" y="26987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11625" name="Rectangle 361"/>
          <p:cNvSpPr>
            <a:spLocks noChangeArrowheads="1"/>
          </p:cNvSpPr>
          <p:nvPr/>
        </p:nvSpPr>
        <p:spPr bwMode="auto">
          <a:xfrm>
            <a:off x="1331913" y="26987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11626" name="Rectangle 362"/>
          <p:cNvSpPr>
            <a:spLocks noChangeArrowheads="1"/>
          </p:cNvSpPr>
          <p:nvPr/>
        </p:nvSpPr>
        <p:spPr bwMode="auto">
          <a:xfrm>
            <a:off x="971550" y="26987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11627" name="Rectangle 363"/>
          <p:cNvSpPr>
            <a:spLocks noChangeArrowheads="1"/>
          </p:cNvSpPr>
          <p:nvPr/>
        </p:nvSpPr>
        <p:spPr bwMode="auto">
          <a:xfrm>
            <a:off x="611188" y="26987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11628" name="Rectangle 364"/>
          <p:cNvSpPr>
            <a:spLocks noChangeArrowheads="1"/>
          </p:cNvSpPr>
          <p:nvPr/>
        </p:nvSpPr>
        <p:spPr bwMode="auto">
          <a:xfrm>
            <a:off x="250825" y="26987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11629" name="Rectangle 365"/>
          <p:cNvSpPr>
            <a:spLocks noChangeArrowheads="1"/>
          </p:cNvSpPr>
          <p:nvPr/>
        </p:nvSpPr>
        <p:spPr bwMode="auto">
          <a:xfrm>
            <a:off x="5472113" y="25177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4</a:t>
            </a:r>
            <a:endParaRPr lang="en-US" altLang="en-US" sz="900" b="1"/>
          </a:p>
        </p:txBody>
      </p:sp>
      <p:sp>
        <p:nvSpPr>
          <p:cNvPr id="11630" name="Rectangle 366"/>
          <p:cNvSpPr>
            <a:spLocks noChangeArrowheads="1"/>
          </p:cNvSpPr>
          <p:nvPr/>
        </p:nvSpPr>
        <p:spPr bwMode="auto">
          <a:xfrm>
            <a:off x="5111750" y="25177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3</a:t>
            </a:r>
            <a:endParaRPr lang="en-US" altLang="en-US" sz="900" b="1"/>
          </a:p>
        </p:txBody>
      </p:sp>
      <p:sp>
        <p:nvSpPr>
          <p:cNvPr id="11631" name="Rectangle 367"/>
          <p:cNvSpPr>
            <a:spLocks noChangeArrowheads="1"/>
          </p:cNvSpPr>
          <p:nvPr/>
        </p:nvSpPr>
        <p:spPr bwMode="auto">
          <a:xfrm>
            <a:off x="4751388" y="25177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11632" name="Rectangle 368"/>
          <p:cNvSpPr>
            <a:spLocks noChangeArrowheads="1"/>
          </p:cNvSpPr>
          <p:nvPr/>
        </p:nvSpPr>
        <p:spPr bwMode="auto">
          <a:xfrm>
            <a:off x="4391025" y="25177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11633" name="Rectangle 369"/>
          <p:cNvSpPr>
            <a:spLocks noChangeArrowheads="1"/>
          </p:cNvSpPr>
          <p:nvPr/>
        </p:nvSpPr>
        <p:spPr bwMode="auto">
          <a:xfrm>
            <a:off x="4032250" y="25177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11634" name="Rectangle 370"/>
          <p:cNvSpPr>
            <a:spLocks noChangeArrowheads="1"/>
          </p:cNvSpPr>
          <p:nvPr/>
        </p:nvSpPr>
        <p:spPr bwMode="auto">
          <a:xfrm>
            <a:off x="3671888" y="25177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11635" name="Rectangle 371"/>
          <p:cNvSpPr>
            <a:spLocks noChangeArrowheads="1"/>
          </p:cNvSpPr>
          <p:nvPr/>
        </p:nvSpPr>
        <p:spPr bwMode="auto">
          <a:xfrm>
            <a:off x="3311525" y="25177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11636" name="Rectangle 372"/>
          <p:cNvSpPr>
            <a:spLocks noChangeArrowheads="1"/>
          </p:cNvSpPr>
          <p:nvPr/>
        </p:nvSpPr>
        <p:spPr bwMode="auto">
          <a:xfrm>
            <a:off x="2411413" y="25177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6</a:t>
            </a:r>
            <a:endParaRPr lang="en-US" altLang="en-US" sz="900" b="1"/>
          </a:p>
        </p:txBody>
      </p:sp>
      <p:sp>
        <p:nvSpPr>
          <p:cNvPr id="11637" name="Rectangle 373"/>
          <p:cNvSpPr>
            <a:spLocks noChangeArrowheads="1"/>
          </p:cNvSpPr>
          <p:nvPr/>
        </p:nvSpPr>
        <p:spPr bwMode="auto">
          <a:xfrm>
            <a:off x="2051050" y="25177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5</a:t>
            </a:r>
            <a:endParaRPr lang="en-US" altLang="en-US" sz="900" b="1"/>
          </a:p>
        </p:txBody>
      </p:sp>
      <p:sp>
        <p:nvSpPr>
          <p:cNvPr id="11638" name="Rectangle 374"/>
          <p:cNvSpPr>
            <a:spLocks noChangeArrowheads="1"/>
          </p:cNvSpPr>
          <p:nvPr/>
        </p:nvSpPr>
        <p:spPr bwMode="auto">
          <a:xfrm>
            <a:off x="1690688" y="25177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11639" name="Rectangle 375"/>
          <p:cNvSpPr>
            <a:spLocks noChangeArrowheads="1"/>
          </p:cNvSpPr>
          <p:nvPr/>
        </p:nvSpPr>
        <p:spPr bwMode="auto">
          <a:xfrm>
            <a:off x="1331913" y="25177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11640" name="Rectangle 376"/>
          <p:cNvSpPr>
            <a:spLocks noChangeArrowheads="1"/>
          </p:cNvSpPr>
          <p:nvPr/>
        </p:nvSpPr>
        <p:spPr bwMode="auto">
          <a:xfrm>
            <a:off x="971550" y="25177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11641" name="Rectangle 377"/>
          <p:cNvSpPr>
            <a:spLocks noChangeArrowheads="1"/>
          </p:cNvSpPr>
          <p:nvPr/>
        </p:nvSpPr>
        <p:spPr bwMode="auto">
          <a:xfrm>
            <a:off x="611188" y="25177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11642" name="Rectangle 378"/>
          <p:cNvSpPr>
            <a:spLocks noChangeArrowheads="1"/>
          </p:cNvSpPr>
          <p:nvPr/>
        </p:nvSpPr>
        <p:spPr bwMode="auto">
          <a:xfrm>
            <a:off x="250825" y="25177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11643" name="Rectangle 379"/>
          <p:cNvSpPr>
            <a:spLocks noChangeArrowheads="1"/>
          </p:cNvSpPr>
          <p:nvPr/>
        </p:nvSpPr>
        <p:spPr bwMode="auto">
          <a:xfrm>
            <a:off x="8532813" y="2338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11644" name="Rectangle 380"/>
          <p:cNvSpPr>
            <a:spLocks noChangeArrowheads="1"/>
          </p:cNvSpPr>
          <p:nvPr/>
        </p:nvSpPr>
        <p:spPr bwMode="auto">
          <a:xfrm>
            <a:off x="8172450" y="2338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11645" name="Rectangle 381"/>
          <p:cNvSpPr>
            <a:spLocks noChangeArrowheads="1"/>
          </p:cNvSpPr>
          <p:nvPr/>
        </p:nvSpPr>
        <p:spPr bwMode="auto">
          <a:xfrm>
            <a:off x="7812088" y="2338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F</a:t>
            </a:r>
            <a:endParaRPr lang="en-US" altLang="en-US"/>
          </a:p>
        </p:txBody>
      </p:sp>
      <p:sp>
        <p:nvSpPr>
          <p:cNvPr id="11646" name="Rectangle 382"/>
          <p:cNvSpPr>
            <a:spLocks noChangeArrowheads="1"/>
          </p:cNvSpPr>
          <p:nvPr/>
        </p:nvSpPr>
        <p:spPr bwMode="auto">
          <a:xfrm>
            <a:off x="7453313" y="2338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11647" name="Rectangle 383"/>
          <p:cNvSpPr>
            <a:spLocks noChangeArrowheads="1"/>
          </p:cNvSpPr>
          <p:nvPr/>
        </p:nvSpPr>
        <p:spPr bwMode="auto">
          <a:xfrm>
            <a:off x="7092950" y="2338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W</a:t>
            </a:r>
            <a:endParaRPr lang="en-US" altLang="en-US"/>
          </a:p>
        </p:txBody>
      </p:sp>
      <p:sp>
        <p:nvSpPr>
          <p:cNvPr id="11648" name="Rectangle 384"/>
          <p:cNvSpPr>
            <a:spLocks noChangeArrowheads="1"/>
          </p:cNvSpPr>
          <p:nvPr/>
        </p:nvSpPr>
        <p:spPr bwMode="auto">
          <a:xfrm>
            <a:off x="6732588" y="2338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11649" name="Rectangle 385"/>
          <p:cNvSpPr>
            <a:spLocks noChangeArrowheads="1"/>
          </p:cNvSpPr>
          <p:nvPr/>
        </p:nvSpPr>
        <p:spPr bwMode="auto">
          <a:xfrm>
            <a:off x="6372225" y="2338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M</a:t>
            </a:r>
            <a:endParaRPr lang="en-US" altLang="en-US"/>
          </a:p>
        </p:txBody>
      </p:sp>
      <p:sp>
        <p:nvSpPr>
          <p:cNvPr id="11650" name="Rectangle 386"/>
          <p:cNvSpPr>
            <a:spLocks noChangeArrowheads="1"/>
          </p:cNvSpPr>
          <p:nvPr/>
        </p:nvSpPr>
        <p:spPr bwMode="auto">
          <a:xfrm>
            <a:off x="5472113" y="2338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11651" name="Rectangle 387"/>
          <p:cNvSpPr>
            <a:spLocks noChangeArrowheads="1"/>
          </p:cNvSpPr>
          <p:nvPr/>
        </p:nvSpPr>
        <p:spPr bwMode="auto">
          <a:xfrm>
            <a:off x="5111750" y="2338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11652" name="Rectangle 388"/>
          <p:cNvSpPr>
            <a:spLocks noChangeArrowheads="1"/>
          </p:cNvSpPr>
          <p:nvPr/>
        </p:nvSpPr>
        <p:spPr bwMode="auto">
          <a:xfrm>
            <a:off x="4751388" y="2338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F</a:t>
            </a:r>
            <a:endParaRPr lang="en-US" altLang="en-US"/>
          </a:p>
        </p:txBody>
      </p:sp>
      <p:sp>
        <p:nvSpPr>
          <p:cNvPr id="11653" name="Rectangle 389"/>
          <p:cNvSpPr>
            <a:spLocks noChangeArrowheads="1"/>
          </p:cNvSpPr>
          <p:nvPr/>
        </p:nvSpPr>
        <p:spPr bwMode="auto">
          <a:xfrm>
            <a:off x="4391025" y="2338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11654" name="Rectangle 390"/>
          <p:cNvSpPr>
            <a:spLocks noChangeArrowheads="1"/>
          </p:cNvSpPr>
          <p:nvPr/>
        </p:nvSpPr>
        <p:spPr bwMode="auto">
          <a:xfrm>
            <a:off x="4032250" y="2338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W</a:t>
            </a:r>
            <a:endParaRPr lang="en-US" altLang="en-US"/>
          </a:p>
        </p:txBody>
      </p:sp>
      <p:sp>
        <p:nvSpPr>
          <p:cNvPr id="11655" name="Rectangle 391"/>
          <p:cNvSpPr>
            <a:spLocks noChangeArrowheads="1"/>
          </p:cNvSpPr>
          <p:nvPr/>
        </p:nvSpPr>
        <p:spPr bwMode="auto">
          <a:xfrm>
            <a:off x="3671888" y="2338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11656" name="Rectangle 392"/>
          <p:cNvSpPr>
            <a:spLocks noChangeArrowheads="1"/>
          </p:cNvSpPr>
          <p:nvPr/>
        </p:nvSpPr>
        <p:spPr bwMode="auto">
          <a:xfrm>
            <a:off x="3311525" y="2338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M</a:t>
            </a:r>
            <a:endParaRPr lang="en-US" altLang="en-US"/>
          </a:p>
        </p:txBody>
      </p:sp>
      <p:sp>
        <p:nvSpPr>
          <p:cNvPr id="11657" name="Rectangle 393"/>
          <p:cNvSpPr>
            <a:spLocks noChangeArrowheads="1"/>
          </p:cNvSpPr>
          <p:nvPr/>
        </p:nvSpPr>
        <p:spPr bwMode="auto">
          <a:xfrm>
            <a:off x="2411413" y="2338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11658" name="Rectangle 394"/>
          <p:cNvSpPr>
            <a:spLocks noChangeArrowheads="1"/>
          </p:cNvSpPr>
          <p:nvPr/>
        </p:nvSpPr>
        <p:spPr bwMode="auto">
          <a:xfrm>
            <a:off x="2051050" y="2338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11659" name="Rectangle 395"/>
          <p:cNvSpPr>
            <a:spLocks noChangeArrowheads="1"/>
          </p:cNvSpPr>
          <p:nvPr/>
        </p:nvSpPr>
        <p:spPr bwMode="auto">
          <a:xfrm>
            <a:off x="1690688" y="2338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F</a:t>
            </a:r>
            <a:endParaRPr lang="en-US" altLang="en-US"/>
          </a:p>
        </p:txBody>
      </p:sp>
      <p:sp>
        <p:nvSpPr>
          <p:cNvPr id="11660" name="Rectangle 396"/>
          <p:cNvSpPr>
            <a:spLocks noChangeArrowheads="1"/>
          </p:cNvSpPr>
          <p:nvPr/>
        </p:nvSpPr>
        <p:spPr bwMode="auto">
          <a:xfrm>
            <a:off x="1331913" y="2338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11661" name="Rectangle 397"/>
          <p:cNvSpPr>
            <a:spLocks noChangeArrowheads="1"/>
          </p:cNvSpPr>
          <p:nvPr/>
        </p:nvSpPr>
        <p:spPr bwMode="auto">
          <a:xfrm>
            <a:off x="971550" y="2338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W</a:t>
            </a:r>
            <a:endParaRPr lang="en-US" altLang="en-US"/>
          </a:p>
        </p:txBody>
      </p:sp>
      <p:sp>
        <p:nvSpPr>
          <p:cNvPr id="11662" name="Rectangle 398"/>
          <p:cNvSpPr>
            <a:spLocks noChangeArrowheads="1"/>
          </p:cNvSpPr>
          <p:nvPr/>
        </p:nvSpPr>
        <p:spPr bwMode="auto">
          <a:xfrm>
            <a:off x="611188" y="2338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11663" name="Rectangle 399"/>
          <p:cNvSpPr>
            <a:spLocks noChangeArrowheads="1"/>
          </p:cNvSpPr>
          <p:nvPr/>
        </p:nvSpPr>
        <p:spPr bwMode="auto">
          <a:xfrm>
            <a:off x="250825" y="2338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M</a:t>
            </a:r>
            <a:endParaRPr lang="en-US" altLang="en-US"/>
          </a:p>
        </p:txBody>
      </p:sp>
      <p:sp>
        <p:nvSpPr>
          <p:cNvPr id="11664" name="Rectangle 400"/>
          <p:cNvSpPr>
            <a:spLocks noChangeArrowheads="1"/>
          </p:cNvSpPr>
          <p:nvPr/>
        </p:nvSpPr>
        <p:spPr bwMode="auto">
          <a:xfrm>
            <a:off x="6372225" y="2159000"/>
            <a:ext cx="2520950"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June 2008</a:t>
            </a:r>
            <a:endParaRPr lang="en-US" altLang="en-US"/>
          </a:p>
        </p:txBody>
      </p:sp>
      <p:sp>
        <p:nvSpPr>
          <p:cNvPr id="11665" name="Rectangle 401"/>
          <p:cNvSpPr>
            <a:spLocks noChangeArrowheads="1"/>
          </p:cNvSpPr>
          <p:nvPr/>
        </p:nvSpPr>
        <p:spPr bwMode="auto">
          <a:xfrm>
            <a:off x="3311525" y="2159000"/>
            <a:ext cx="2519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May 2008</a:t>
            </a:r>
            <a:endParaRPr lang="en-US" altLang="en-US"/>
          </a:p>
        </p:txBody>
      </p:sp>
      <p:sp>
        <p:nvSpPr>
          <p:cNvPr id="11666" name="Rectangle 402"/>
          <p:cNvSpPr>
            <a:spLocks noChangeArrowheads="1"/>
          </p:cNvSpPr>
          <p:nvPr/>
        </p:nvSpPr>
        <p:spPr bwMode="auto">
          <a:xfrm>
            <a:off x="250825" y="2159000"/>
            <a:ext cx="2520950"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April 2008</a:t>
            </a:r>
            <a:endParaRPr lang="en-US" altLang="en-US"/>
          </a:p>
        </p:txBody>
      </p:sp>
      <p:sp>
        <p:nvSpPr>
          <p:cNvPr id="11667" name="Rectangle 403"/>
          <p:cNvSpPr>
            <a:spLocks noChangeArrowheads="1"/>
          </p:cNvSpPr>
          <p:nvPr/>
        </p:nvSpPr>
        <p:spPr bwMode="auto">
          <a:xfrm>
            <a:off x="8532813" y="18097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6</a:t>
            </a:r>
            <a:endParaRPr lang="en-US" altLang="en-US" sz="900" b="1"/>
          </a:p>
        </p:txBody>
      </p:sp>
      <p:sp>
        <p:nvSpPr>
          <p:cNvPr id="11668" name="Rectangle 404"/>
          <p:cNvSpPr>
            <a:spLocks noChangeArrowheads="1"/>
          </p:cNvSpPr>
          <p:nvPr/>
        </p:nvSpPr>
        <p:spPr bwMode="auto">
          <a:xfrm>
            <a:off x="8172450" y="18097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5</a:t>
            </a:r>
            <a:endParaRPr lang="en-US" altLang="en-US" sz="900" b="1"/>
          </a:p>
        </p:txBody>
      </p:sp>
      <p:sp>
        <p:nvSpPr>
          <p:cNvPr id="11669" name="Rectangle 405"/>
          <p:cNvSpPr>
            <a:spLocks noChangeArrowheads="1"/>
          </p:cNvSpPr>
          <p:nvPr/>
        </p:nvSpPr>
        <p:spPr bwMode="auto">
          <a:xfrm>
            <a:off x="7812088" y="18097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4</a:t>
            </a:r>
            <a:endParaRPr lang="en-US" altLang="en-US" sz="900"/>
          </a:p>
        </p:txBody>
      </p:sp>
      <p:sp>
        <p:nvSpPr>
          <p:cNvPr id="11670" name="Rectangle 406"/>
          <p:cNvSpPr>
            <a:spLocks noChangeArrowheads="1"/>
          </p:cNvSpPr>
          <p:nvPr/>
        </p:nvSpPr>
        <p:spPr bwMode="auto">
          <a:xfrm>
            <a:off x="7453313" y="18097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11671" name="Rectangle 407"/>
          <p:cNvSpPr>
            <a:spLocks noChangeArrowheads="1"/>
          </p:cNvSpPr>
          <p:nvPr/>
        </p:nvSpPr>
        <p:spPr bwMode="auto">
          <a:xfrm>
            <a:off x="7092950" y="18097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11672" name="Rectangle 408"/>
          <p:cNvSpPr>
            <a:spLocks noChangeArrowheads="1"/>
          </p:cNvSpPr>
          <p:nvPr/>
        </p:nvSpPr>
        <p:spPr bwMode="auto">
          <a:xfrm>
            <a:off x="6732588" y="18097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11673" name="Rectangle 409"/>
          <p:cNvSpPr>
            <a:spLocks noChangeArrowheads="1"/>
          </p:cNvSpPr>
          <p:nvPr/>
        </p:nvSpPr>
        <p:spPr bwMode="auto">
          <a:xfrm>
            <a:off x="6372225" y="18097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11674" name="Rectangle 410"/>
          <p:cNvSpPr>
            <a:spLocks noChangeArrowheads="1"/>
          </p:cNvSpPr>
          <p:nvPr/>
        </p:nvSpPr>
        <p:spPr bwMode="auto">
          <a:xfrm>
            <a:off x="5472113" y="18097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b="1"/>
          </a:p>
        </p:txBody>
      </p:sp>
      <p:sp>
        <p:nvSpPr>
          <p:cNvPr id="11675" name="Rectangle 411"/>
          <p:cNvSpPr>
            <a:spLocks noChangeArrowheads="1"/>
          </p:cNvSpPr>
          <p:nvPr/>
        </p:nvSpPr>
        <p:spPr bwMode="auto">
          <a:xfrm>
            <a:off x="5111750" y="18097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b="1"/>
          </a:p>
        </p:txBody>
      </p:sp>
      <p:sp>
        <p:nvSpPr>
          <p:cNvPr id="11676" name="Rectangle 412"/>
          <p:cNvSpPr>
            <a:spLocks noChangeArrowheads="1"/>
          </p:cNvSpPr>
          <p:nvPr/>
        </p:nvSpPr>
        <p:spPr bwMode="auto">
          <a:xfrm>
            <a:off x="4751388" y="18097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1677" name="Rectangle 413"/>
          <p:cNvSpPr>
            <a:spLocks noChangeArrowheads="1"/>
          </p:cNvSpPr>
          <p:nvPr/>
        </p:nvSpPr>
        <p:spPr bwMode="auto">
          <a:xfrm>
            <a:off x="4391025" y="18097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1678" name="Rectangle 414"/>
          <p:cNvSpPr>
            <a:spLocks noChangeArrowheads="1"/>
          </p:cNvSpPr>
          <p:nvPr/>
        </p:nvSpPr>
        <p:spPr bwMode="auto">
          <a:xfrm>
            <a:off x="4032250" y="18097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1679" name="Rectangle 415"/>
          <p:cNvSpPr>
            <a:spLocks noChangeArrowheads="1"/>
          </p:cNvSpPr>
          <p:nvPr/>
        </p:nvSpPr>
        <p:spPr bwMode="auto">
          <a:xfrm>
            <a:off x="3671888" y="18097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1680" name="Rectangle 416"/>
          <p:cNvSpPr>
            <a:spLocks noChangeArrowheads="1"/>
          </p:cNvSpPr>
          <p:nvPr/>
        </p:nvSpPr>
        <p:spPr bwMode="auto">
          <a:xfrm>
            <a:off x="3311525" y="18097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1681" name="Rectangle 417"/>
          <p:cNvSpPr>
            <a:spLocks noChangeArrowheads="1"/>
          </p:cNvSpPr>
          <p:nvPr/>
        </p:nvSpPr>
        <p:spPr bwMode="auto">
          <a:xfrm>
            <a:off x="8532813" y="16303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30</a:t>
            </a:r>
            <a:endParaRPr lang="en-US" altLang="en-US" sz="900" b="1"/>
          </a:p>
        </p:txBody>
      </p:sp>
      <p:sp>
        <p:nvSpPr>
          <p:cNvPr id="11682" name="Rectangle 418"/>
          <p:cNvSpPr>
            <a:spLocks noChangeArrowheads="1"/>
          </p:cNvSpPr>
          <p:nvPr/>
        </p:nvSpPr>
        <p:spPr bwMode="auto">
          <a:xfrm>
            <a:off x="8172450" y="16303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29</a:t>
            </a:r>
            <a:endParaRPr lang="en-US" altLang="en-US" sz="900" b="1"/>
          </a:p>
        </p:txBody>
      </p:sp>
      <p:sp>
        <p:nvSpPr>
          <p:cNvPr id="11683" name="Rectangle 419"/>
          <p:cNvSpPr>
            <a:spLocks noChangeArrowheads="1"/>
          </p:cNvSpPr>
          <p:nvPr/>
        </p:nvSpPr>
        <p:spPr bwMode="auto">
          <a:xfrm>
            <a:off x="7812088" y="16303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11684" name="Rectangle 420"/>
          <p:cNvSpPr>
            <a:spLocks noChangeArrowheads="1"/>
          </p:cNvSpPr>
          <p:nvPr/>
        </p:nvSpPr>
        <p:spPr bwMode="auto">
          <a:xfrm>
            <a:off x="7453313" y="16303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11685" name="Rectangle 421"/>
          <p:cNvSpPr>
            <a:spLocks noChangeArrowheads="1"/>
          </p:cNvSpPr>
          <p:nvPr/>
        </p:nvSpPr>
        <p:spPr bwMode="auto">
          <a:xfrm>
            <a:off x="7092950" y="16303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11686" name="Rectangle 422"/>
          <p:cNvSpPr>
            <a:spLocks noChangeArrowheads="1"/>
          </p:cNvSpPr>
          <p:nvPr/>
        </p:nvSpPr>
        <p:spPr bwMode="auto">
          <a:xfrm>
            <a:off x="6732588" y="16303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11687" name="Rectangle 423"/>
          <p:cNvSpPr>
            <a:spLocks noChangeArrowheads="1"/>
          </p:cNvSpPr>
          <p:nvPr/>
        </p:nvSpPr>
        <p:spPr bwMode="auto">
          <a:xfrm>
            <a:off x="6372225" y="16303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11688" name="Rectangle 424"/>
          <p:cNvSpPr>
            <a:spLocks noChangeArrowheads="1"/>
          </p:cNvSpPr>
          <p:nvPr/>
        </p:nvSpPr>
        <p:spPr bwMode="auto">
          <a:xfrm>
            <a:off x="5472113" y="16303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2</a:t>
            </a:r>
            <a:endParaRPr lang="en-US" altLang="en-US" sz="900" b="1"/>
          </a:p>
        </p:txBody>
      </p:sp>
      <p:sp>
        <p:nvSpPr>
          <p:cNvPr id="11689" name="Rectangle 425"/>
          <p:cNvSpPr>
            <a:spLocks noChangeArrowheads="1"/>
          </p:cNvSpPr>
          <p:nvPr/>
        </p:nvSpPr>
        <p:spPr bwMode="auto">
          <a:xfrm>
            <a:off x="5111750" y="16303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1</a:t>
            </a:r>
            <a:endParaRPr lang="en-US" altLang="en-US" sz="900" b="1"/>
          </a:p>
        </p:txBody>
      </p:sp>
      <p:sp>
        <p:nvSpPr>
          <p:cNvPr id="11690" name="Rectangle 426"/>
          <p:cNvSpPr>
            <a:spLocks noChangeArrowheads="1"/>
          </p:cNvSpPr>
          <p:nvPr/>
        </p:nvSpPr>
        <p:spPr bwMode="auto">
          <a:xfrm>
            <a:off x="4751388" y="16303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11691" name="Rectangle 427"/>
          <p:cNvSpPr>
            <a:spLocks noChangeArrowheads="1"/>
          </p:cNvSpPr>
          <p:nvPr/>
        </p:nvSpPr>
        <p:spPr bwMode="auto">
          <a:xfrm>
            <a:off x="4391025" y="16303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11692" name="Rectangle 428"/>
          <p:cNvSpPr>
            <a:spLocks noChangeArrowheads="1"/>
          </p:cNvSpPr>
          <p:nvPr/>
        </p:nvSpPr>
        <p:spPr bwMode="auto">
          <a:xfrm>
            <a:off x="4032250" y="16303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11693" name="Rectangle 429"/>
          <p:cNvSpPr>
            <a:spLocks noChangeArrowheads="1"/>
          </p:cNvSpPr>
          <p:nvPr/>
        </p:nvSpPr>
        <p:spPr bwMode="auto">
          <a:xfrm>
            <a:off x="3671888" y="163036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11694" name="Rectangle 430"/>
          <p:cNvSpPr>
            <a:spLocks noChangeArrowheads="1"/>
          </p:cNvSpPr>
          <p:nvPr/>
        </p:nvSpPr>
        <p:spPr bwMode="auto">
          <a:xfrm>
            <a:off x="3311525" y="163036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11695" name="Rectangle 431"/>
          <p:cNvSpPr>
            <a:spLocks noChangeArrowheads="1"/>
          </p:cNvSpPr>
          <p:nvPr/>
        </p:nvSpPr>
        <p:spPr bwMode="auto">
          <a:xfrm>
            <a:off x="2411413" y="16271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3</a:t>
            </a:r>
            <a:endParaRPr lang="en-US" altLang="en-US" sz="900" b="1"/>
          </a:p>
        </p:txBody>
      </p:sp>
      <p:sp>
        <p:nvSpPr>
          <p:cNvPr id="11696" name="Rectangle 432"/>
          <p:cNvSpPr>
            <a:spLocks noChangeArrowheads="1"/>
          </p:cNvSpPr>
          <p:nvPr/>
        </p:nvSpPr>
        <p:spPr bwMode="auto">
          <a:xfrm>
            <a:off x="2051050" y="16271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2</a:t>
            </a:r>
            <a:endParaRPr lang="en-US" altLang="en-US" sz="900" b="1"/>
          </a:p>
        </p:txBody>
      </p:sp>
      <p:sp>
        <p:nvSpPr>
          <p:cNvPr id="11697" name="Rectangle 433"/>
          <p:cNvSpPr>
            <a:spLocks noChangeArrowheads="1"/>
          </p:cNvSpPr>
          <p:nvPr/>
        </p:nvSpPr>
        <p:spPr bwMode="auto">
          <a:xfrm>
            <a:off x="1690688" y="16271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11698" name="Rectangle 434"/>
          <p:cNvSpPr>
            <a:spLocks noChangeArrowheads="1"/>
          </p:cNvSpPr>
          <p:nvPr/>
        </p:nvSpPr>
        <p:spPr bwMode="auto">
          <a:xfrm>
            <a:off x="1331913" y="16271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11699" name="Rectangle 435"/>
          <p:cNvSpPr>
            <a:spLocks noChangeArrowheads="1"/>
          </p:cNvSpPr>
          <p:nvPr/>
        </p:nvSpPr>
        <p:spPr bwMode="auto">
          <a:xfrm>
            <a:off x="971550" y="16271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11700" name="Rectangle 436"/>
          <p:cNvSpPr>
            <a:spLocks noChangeArrowheads="1"/>
          </p:cNvSpPr>
          <p:nvPr/>
        </p:nvSpPr>
        <p:spPr bwMode="auto">
          <a:xfrm>
            <a:off x="611188" y="16271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11701" name="Rectangle 437"/>
          <p:cNvSpPr>
            <a:spLocks noChangeArrowheads="1"/>
          </p:cNvSpPr>
          <p:nvPr/>
        </p:nvSpPr>
        <p:spPr bwMode="auto">
          <a:xfrm>
            <a:off x="250825" y="16271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11702" name="Rectangle 438"/>
          <p:cNvSpPr>
            <a:spLocks noChangeArrowheads="1"/>
          </p:cNvSpPr>
          <p:nvPr/>
        </p:nvSpPr>
        <p:spPr bwMode="auto">
          <a:xfrm>
            <a:off x="8532813" y="1449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23</a:t>
            </a:r>
            <a:endParaRPr lang="en-US" altLang="en-US" sz="900" b="1"/>
          </a:p>
        </p:txBody>
      </p:sp>
      <p:sp>
        <p:nvSpPr>
          <p:cNvPr id="11703" name="Rectangle 439"/>
          <p:cNvSpPr>
            <a:spLocks noChangeArrowheads="1"/>
          </p:cNvSpPr>
          <p:nvPr/>
        </p:nvSpPr>
        <p:spPr bwMode="auto">
          <a:xfrm>
            <a:off x="8172450" y="1449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22</a:t>
            </a:r>
            <a:endParaRPr lang="en-US" altLang="en-US" sz="900" b="1"/>
          </a:p>
        </p:txBody>
      </p:sp>
      <p:sp>
        <p:nvSpPr>
          <p:cNvPr id="11704" name="Rectangle 440"/>
          <p:cNvSpPr>
            <a:spLocks noChangeArrowheads="1"/>
          </p:cNvSpPr>
          <p:nvPr/>
        </p:nvSpPr>
        <p:spPr bwMode="auto">
          <a:xfrm>
            <a:off x="7812088" y="1449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11705" name="Rectangle 441"/>
          <p:cNvSpPr>
            <a:spLocks noChangeArrowheads="1"/>
          </p:cNvSpPr>
          <p:nvPr/>
        </p:nvSpPr>
        <p:spPr bwMode="auto">
          <a:xfrm>
            <a:off x="7453313" y="1449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11706" name="Rectangle 442"/>
          <p:cNvSpPr>
            <a:spLocks noChangeArrowheads="1"/>
          </p:cNvSpPr>
          <p:nvPr/>
        </p:nvSpPr>
        <p:spPr bwMode="auto">
          <a:xfrm>
            <a:off x="7092950" y="1449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11707" name="Rectangle 443"/>
          <p:cNvSpPr>
            <a:spLocks noChangeArrowheads="1"/>
          </p:cNvSpPr>
          <p:nvPr/>
        </p:nvSpPr>
        <p:spPr bwMode="auto">
          <a:xfrm>
            <a:off x="6732588" y="1449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11708" name="Rectangle 444"/>
          <p:cNvSpPr>
            <a:spLocks noChangeArrowheads="1"/>
          </p:cNvSpPr>
          <p:nvPr/>
        </p:nvSpPr>
        <p:spPr bwMode="auto">
          <a:xfrm>
            <a:off x="6372225" y="1449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11709" name="Rectangle 445"/>
          <p:cNvSpPr>
            <a:spLocks noChangeArrowheads="1"/>
          </p:cNvSpPr>
          <p:nvPr/>
        </p:nvSpPr>
        <p:spPr bwMode="auto">
          <a:xfrm>
            <a:off x="5472113" y="1449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24</a:t>
            </a:r>
            <a:endParaRPr lang="en-US" altLang="en-US" sz="900" b="1"/>
          </a:p>
        </p:txBody>
      </p:sp>
      <p:sp>
        <p:nvSpPr>
          <p:cNvPr id="11710" name="Rectangle 446"/>
          <p:cNvSpPr>
            <a:spLocks noChangeArrowheads="1"/>
          </p:cNvSpPr>
          <p:nvPr/>
        </p:nvSpPr>
        <p:spPr bwMode="auto">
          <a:xfrm>
            <a:off x="5111750" y="1449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23</a:t>
            </a:r>
            <a:endParaRPr lang="en-US" altLang="en-US" sz="900" b="1"/>
          </a:p>
        </p:txBody>
      </p:sp>
      <p:sp>
        <p:nvSpPr>
          <p:cNvPr id="11711" name="Rectangle 447"/>
          <p:cNvSpPr>
            <a:spLocks noChangeArrowheads="1"/>
          </p:cNvSpPr>
          <p:nvPr/>
        </p:nvSpPr>
        <p:spPr bwMode="auto">
          <a:xfrm>
            <a:off x="4751388" y="1449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11712" name="Rectangle 448"/>
          <p:cNvSpPr>
            <a:spLocks noChangeArrowheads="1"/>
          </p:cNvSpPr>
          <p:nvPr/>
        </p:nvSpPr>
        <p:spPr bwMode="auto">
          <a:xfrm>
            <a:off x="4391025" y="1449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11713" name="Rectangle 449"/>
          <p:cNvSpPr>
            <a:spLocks noChangeArrowheads="1"/>
          </p:cNvSpPr>
          <p:nvPr/>
        </p:nvSpPr>
        <p:spPr bwMode="auto">
          <a:xfrm>
            <a:off x="4032250" y="1449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11714" name="Rectangle 450"/>
          <p:cNvSpPr>
            <a:spLocks noChangeArrowheads="1"/>
          </p:cNvSpPr>
          <p:nvPr/>
        </p:nvSpPr>
        <p:spPr bwMode="auto">
          <a:xfrm>
            <a:off x="3671888" y="144938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11715" name="Rectangle 451"/>
          <p:cNvSpPr>
            <a:spLocks noChangeArrowheads="1"/>
          </p:cNvSpPr>
          <p:nvPr/>
        </p:nvSpPr>
        <p:spPr bwMode="auto">
          <a:xfrm>
            <a:off x="3311525" y="144938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11716" name="Rectangle 452"/>
          <p:cNvSpPr>
            <a:spLocks noChangeArrowheads="1"/>
          </p:cNvSpPr>
          <p:nvPr/>
        </p:nvSpPr>
        <p:spPr bwMode="auto">
          <a:xfrm>
            <a:off x="2411413" y="14478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27</a:t>
            </a:r>
            <a:endParaRPr lang="en-US" altLang="en-US" sz="900" b="1"/>
          </a:p>
        </p:txBody>
      </p:sp>
      <p:sp>
        <p:nvSpPr>
          <p:cNvPr id="11717" name="Rectangle 453"/>
          <p:cNvSpPr>
            <a:spLocks noChangeArrowheads="1"/>
          </p:cNvSpPr>
          <p:nvPr/>
        </p:nvSpPr>
        <p:spPr bwMode="auto">
          <a:xfrm>
            <a:off x="2051050" y="14478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26</a:t>
            </a:r>
            <a:endParaRPr lang="en-US" altLang="en-US" sz="900" b="1"/>
          </a:p>
        </p:txBody>
      </p:sp>
      <p:sp>
        <p:nvSpPr>
          <p:cNvPr id="11718" name="Rectangle 454"/>
          <p:cNvSpPr>
            <a:spLocks noChangeArrowheads="1"/>
          </p:cNvSpPr>
          <p:nvPr/>
        </p:nvSpPr>
        <p:spPr bwMode="auto">
          <a:xfrm>
            <a:off x="1690688" y="14478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11719" name="Rectangle 455"/>
          <p:cNvSpPr>
            <a:spLocks noChangeArrowheads="1"/>
          </p:cNvSpPr>
          <p:nvPr/>
        </p:nvSpPr>
        <p:spPr bwMode="auto">
          <a:xfrm>
            <a:off x="1331913" y="14478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11720" name="Rectangle 456"/>
          <p:cNvSpPr>
            <a:spLocks noChangeArrowheads="1"/>
          </p:cNvSpPr>
          <p:nvPr/>
        </p:nvSpPr>
        <p:spPr bwMode="auto">
          <a:xfrm>
            <a:off x="971550" y="14478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11721" name="Rectangle 457"/>
          <p:cNvSpPr>
            <a:spLocks noChangeArrowheads="1"/>
          </p:cNvSpPr>
          <p:nvPr/>
        </p:nvSpPr>
        <p:spPr bwMode="auto">
          <a:xfrm>
            <a:off x="611188" y="14478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11722" name="Rectangle 458"/>
          <p:cNvSpPr>
            <a:spLocks noChangeArrowheads="1"/>
          </p:cNvSpPr>
          <p:nvPr/>
        </p:nvSpPr>
        <p:spPr bwMode="auto">
          <a:xfrm>
            <a:off x="250825" y="14478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11723" name="Rectangle 459"/>
          <p:cNvSpPr>
            <a:spLocks noChangeArrowheads="1"/>
          </p:cNvSpPr>
          <p:nvPr/>
        </p:nvSpPr>
        <p:spPr bwMode="auto">
          <a:xfrm>
            <a:off x="8532813" y="12700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16</a:t>
            </a:r>
            <a:endParaRPr lang="en-US" altLang="en-US" sz="900" b="1"/>
          </a:p>
        </p:txBody>
      </p:sp>
      <p:sp>
        <p:nvSpPr>
          <p:cNvPr id="11724" name="Rectangle 460"/>
          <p:cNvSpPr>
            <a:spLocks noChangeArrowheads="1"/>
          </p:cNvSpPr>
          <p:nvPr/>
        </p:nvSpPr>
        <p:spPr bwMode="auto">
          <a:xfrm>
            <a:off x="8172450" y="12700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15</a:t>
            </a:r>
            <a:endParaRPr lang="en-US" altLang="en-US" sz="900" b="1"/>
          </a:p>
        </p:txBody>
      </p:sp>
      <p:sp>
        <p:nvSpPr>
          <p:cNvPr id="11725" name="Rectangle 461"/>
          <p:cNvSpPr>
            <a:spLocks noChangeArrowheads="1"/>
          </p:cNvSpPr>
          <p:nvPr/>
        </p:nvSpPr>
        <p:spPr bwMode="auto">
          <a:xfrm>
            <a:off x="7812088" y="12700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11726" name="Rectangle 462"/>
          <p:cNvSpPr>
            <a:spLocks noChangeArrowheads="1"/>
          </p:cNvSpPr>
          <p:nvPr/>
        </p:nvSpPr>
        <p:spPr bwMode="auto">
          <a:xfrm>
            <a:off x="7453313" y="12700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11727" name="Rectangle 463"/>
          <p:cNvSpPr>
            <a:spLocks noChangeArrowheads="1"/>
          </p:cNvSpPr>
          <p:nvPr/>
        </p:nvSpPr>
        <p:spPr bwMode="auto">
          <a:xfrm>
            <a:off x="7092950" y="12700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11728" name="Rectangle 464"/>
          <p:cNvSpPr>
            <a:spLocks noChangeArrowheads="1"/>
          </p:cNvSpPr>
          <p:nvPr/>
        </p:nvSpPr>
        <p:spPr bwMode="auto">
          <a:xfrm>
            <a:off x="6732588" y="12700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11729" name="Rectangle 465"/>
          <p:cNvSpPr>
            <a:spLocks noChangeArrowheads="1"/>
          </p:cNvSpPr>
          <p:nvPr/>
        </p:nvSpPr>
        <p:spPr bwMode="auto">
          <a:xfrm>
            <a:off x="6372225" y="12700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11730" name="Rectangle 466"/>
          <p:cNvSpPr>
            <a:spLocks noChangeArrowheads="1"/>
          </p:cNvSpPr>
          <p:nvPr/>
        </p:nvSpPr>
        <p:spPr bwMode="auto">
          <a:xfrm>
            <a:off x="5472113" y="12700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17</a:t>
            </a:r>
            <a:endParaRPr lang="en-US" altLang="en-US" sz="900" b="1"/>
          </a:p>
        </p:txBody>
      </p:sp>
      <p:sp>
        <p:nvSpPr>
          <p:cNvPr id="11731" name="Rectangle 467"/>
          <p:cNvSpPr>
            <a:spLocks noChangeArrowheads="1"/>
          </p:cNvSpPr>
          <p:nvPr/>
        </p:nvSpPr>
        <p:spPr bwMode="auto">
          <a:xfrm>
            <a:off x="5111750" y="12700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16</a:t>
            </a:r>
            <a:endParaRPr lang="en-US" altLang="en-US" sz="900" b="1"/>
          </a:p>
        </p:txBody>
      </p:sp>
      <p:sp>
        <p:nvSpPr>
          <p:cNvPr id="11732" name="Rectangle 468"/>
          <p:cNvSpPr>
            <a:spLocks noChangeArrowheads="1"/>
          </p:cNvSpPr>
          <p:nvPr/>
        </p:nvSpPr>
        <p:spPr bwMode="auto">
          <a:xfrm>
            <a:off x="4751388" y="12700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11733" name="Rectangle 469"/>
          <p:cNvSpPr>
            <a:spLocks noChangeArrowheads="1"/>
          </p:cNvSpPr>
          <p:nvPr/>
        </p:nvSpPr>
        <p:spPr bwMode="auto">
          <a:xfrm>
            <a:off x="4391025" y="12700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11734" name="Rectangle 470"/>
          <p:cNvSpPr>
            <a:spLocks noChangeArrowheads="1"/>
          </p:cNvSpPr>
          <p:nvPr/>
        </p:nvSpPr>
        <p:spPr bwMode="auto">
          <a:xfrm>
            <a:off x="4032250" y="12700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11735" name="Rectangle 471"/>
          <p:cNvSpPr>
            <a:spLocks noChangeArrowheads="1"/>
          </p:cNvSpPr>
          <p:nvPr/>
        </p:nvSpPr>
        <p:spPr bwMode="auto">
          <a:xfrm>
            <a:off x="3671888" y="127000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11736" name="Rectangle 472"/>
          <p:cNvSpPr>
            <a:spLocks noChangeArrowheads="1"/>
          </p:cNvSpPr>
          <p:nvPr/>
        </p:nvSpPr>
        <p:spPr bwMode="auto">
          <a:xfrm>
            <a:off x="3311525" y="127000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11737" name="Rectangle 473"/>
          <p:cNvSpPr>
            <a:spLocks noChangeArrowheads="1"/>
          </p:cNvSpPr>
          <p:nvPr/>
        </p:nvSpPr>
        <p:spPr bwMode="auto">
          <a:xfrm>
            <a:off x="2411413" y="126841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20</a:t>
            </a:r>
            <a:endParaRPr lang="en-US" altLang="en-US" sz="900" b="1"/>
          </a:p>
        </p:txBody>
      </p:sp>
      <p:sp>
        <p:nvSpPr>
          <p:cNvPr id="11738" name="Rectangle 474"/>
          <p:cNvSpPr>
            <a:spLocks noChangeArrowheads="1"/>
          </p:cNvSpPr>
          <p:nvPr/>
        </p:nvSpPr>
        <p:spPr bwMode="auto">
          <a:xfrm>
            <a:off x="2051050" y="126841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19</a:t>
            </a:r>
            <a:endParaRPr lang="en-US" altLang="en-US" sz="900" b="1"/>
          </a:p>
        </p:txBody>
      </p:sp>
      <p:sp>
        <p:nvSpPr>
          <p:cNvPr id="11739" name="Rectangle 475"/>
          <p:cNvSpPr>
            <a:spLocks noChangeArrowheads="1"/>
          </p:cNvSpPr>
          <p:nvPr/>
        </p:nvSpPr>
        <p:spPr bwMode="auto">
          <a:xfrm>
            <a:off x="1690688" y="126841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11740" name="Rectangle 476"/>
          <p:cNvSpPr>
            <a:spLocks noChangeArrowheads="1"/>
          </p:cNvSpPr>
          <p:nvPr/>
        </p:nvSpPr>
        <p:spPr bwMode="auto">
          <a:xfrm>
            <a:off x="1331913" y="126841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11741" name="Rectangle 477"/>
          <p:cNvSpPr>
            <a:spLocks noChangeArrowheads="1"/>
          </p:cNvSpPr>
          <p:nvPr/>
        </p:nvSpPr>
        <p:spPr bwMode="auto">
          <a:xfrm>
            <a:off x="971550" y="126841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11742" name="Rectangle 478"/>
          <p:cNvSpPr>
            <a:spLocks noChangeArrowheads="1"/>
          </p:cNvSpPr>
          <p:nvPr/>
        </p:nvSpPr>
        <p:spPr bwMode="auto">
          <a:xfrm>
            <a:off x="611188" y="1268413"/>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11743" name="Rectangle 479"/>
          <p:cNvSpPr>
            <a:spLocks noChangeArrowheads="1"/>
          </p:cNvSpPr>
          <p:nvPr/>
        </p:nvSpPr>
        <p:spPr bwMode="auto">
          <a:xfrm>
            <a:off x="250825" y="1268413"/>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11744" name="Rectangle 480"/>
          <p:cNvSpPr>
            <a:spLocks noChangeArrowheads="1"/>
          </p:cNvSpPr>
          <p:nvPr/>
        </p:nvSpPr>
        <p:spPr bwMode="auto">
          <a:xfrm>
            <a:off x="8532813" y="10890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9</a:t>
            </a:r>
            <a:endParaRPr lang="en-US" altLang="en-US" sz="900" b="1"/>
          </a:p>
        </p:txBody>
      </p:sp>
      <p:sp>
        <p:nvSpPr>
          <p:cNvPr id="11745" name="Rectangle 481"/>
          <p:cNvSpPr>
            <a:spLocks noChangeArrowheads="1"/>
          </p:cNvSpPr>
          <p:nvPr/>
        </p:nvSpPr>
        <p:spPr bwMode="auto">
          <a:xfrm>
            <a:off x="8172450" y="10890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8</a:t>
            </a:r>
            <a:endParaRPr lang="en-US" altLang="en-US" sz="900" b="1"/>
          </a:p>
        </p:txBody>
      </p:sp>
      <p:sp>
        <p:nvSpPr>
          <p:cNvPr id="11746" name="Rectangle 482"/>
          <p:cNvSpPr>
            <a:spLocks noChangeArrowheads="1"/>
          </p:cNvSpPr>
          <p:nvPr/>
        </p:nvSpPr>
        <p:spPr bwMode="auto">
          <a:xfrm>
            <a:off x="7812088" y="10890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11747" name="Rectangle 483"/>
          <p:cNvSpPr>
            <a:spLocks noChangeArrowheads="1"/>
          </p:cNvSpPr>
          <p:nvPr/>
        </p:nvSpPr>
        <p:spPr bwMode="auto">
          <a:xfrm>
            <a:off x="7453313" y="10890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11748" name="Rectangle 484"/>
          <p:cNvSpPr>
            <a:spLocks noChangeArrowheads="1"/>
          </p:cNvSpPr>
          <p:nvPr/>
        </p:nvSpPr>
        <p:spPr bwMode="auto">
          <a:xfrm>
            <a:off x="7092950" y="10890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11749" name="Rectangle 485"/>
          <p:cNvSpPr>
            <a:spLocks noChangeArrowheads="1"/>
          </p:cNvSpPr>
          <p:nvPr/>
        </p:nvSpPr>
        <p:spPr bwMode="auto">
          <a:xfrm>
            <a:off x="6732588" y="10890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11750" name="Rectangle 486"/>
          <p:cNvSpPr>
            <a:spLocks noChangeArrowheads="1"/>
          </p:cNvSpPr>
          <p:nvPr/>
        </p:nvSpPr>
        <p:spPr bwMode="auto">
          <a:xfrm>
            <a:off x="6372225" y="10890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11751" name="Rectangle 487"/>
          <p:cNvSpPr>
            <a:spLocks noChangeArrowheads="1"/>
          </p:cNvSpPr>
          <p:nvPr/>
        </p:nvSpPr>
        <p:spPr bwMode="auto">
          <a:xfrm>
            <a:off x="5472113" y="10890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10</a:t>
            </a:r>
            <a:endParaRPr lang="en-US" altLang="en-US" sz="900" b="1"/>
          </a:p>
        </p:txBody>
      </p:sp>
      <p:sp>
        <p:nvSpPr>
          <p:cNvPr id="11752" name="Rectangle 488"/>
          <p:cNvSpPr>
            <a:spLocks noChangeArrowheads="1"/>
          </p:cNvSpPr>
          <p:nvPr/>
        </p:nvSpPr>
        <p:spPr bwMode="auto">
          <a:xfrm>
            <a:off x="5111750" y="10890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9</a:t>
            </a:r>
            <a:endParaRPr lang="en-US" altLang="en-US" sz="900" b="1"/>
          </a:p>
        </p:txBody>
      </p:sp>
      <p:sp>
        <p:nvSpPr>
          <p:cNvPr id="11753" name="Rectangle 489"/>
          <p:cNvSpPr>
            <a:spLocks noChangeArrowheads="1"/>
          </p:cNvSpPr>
          <p:nvPr/>
        </p:nvSpPr>
        <p:spPr bwMode="auto">
          <a:xfrm>
            <a:off x="4751388" y="10890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11754" name="Rectangle 490"/>
          <p:cNvSpPr>
            <a:spLocks noChangeArrowheads="1"/>
          </p:cNvSpPr>
          <p:nvPr/>
        </p:nvSpPr>
        <p:spPr bwMode="auto">
          <a:xfrm>
            <a:off x="4391025" y="10890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11755" name="Rectangle 491"/>
          <p:cNvSpPr>
            <a:spLocks noChangeArrowheads="1"/>
          </p:cNvSpPr>
          <p:nvPr/>
        </p:nvSpPr>
        <p:spPr bwMode="auto">
          <a:xfrm>
            <a:off x="4032250" y="10890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11756" name="Rectangle 492"/>
          <p:cNvSpPr>
            <a:spLocks noChangeArrowheads="1"/>
          </p:cNvSpPr>
          <p:nvPr/>
        </p:nvSpPr>
        <p:spPr bwMode="auto">
          <a:xfrm>
            <a:off x="3671888" y="10890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11757" name="Rectangle 493"/>
          <p:cNvSpPr>
            <a:spLocks noChangeArrowheads="1"/>
          </p:cNvSpPr>
          <p:nvPr/>
        </p:nvSpPr>
        <p:spPr bwMode="auto">
          <a:xfrm>
            <a:off x="3311525" y="10890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11758" name="Rectangle 494"/>
          <p:cNvSpPr>
            <a:spLocks noChangeArrowheads="1"/>
          </p:cNvSpPr>
          <p:nvPr/>
        </p:nvSpPr>
        <p:spPr bwMode="auto">
          <a:xfrm>
            <a:off x="2411413" y="10890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13</a:t>
            </a:r>
            <a:endParaRPr lang="en-US" altLang="en-US" sz="900" b="1"/>
          </a:p>
        </p:txBody>
      </p:sp>
      <p:sp>
        <p:nvSpPr>
          <p:cNvPr id="11759" name="Rectangle 495"/>
          <p:cNvSpPr>
            <a:spLocks noChangeArrowheads="1"/>
          </p:cNvSpPr>
          <p:nvPr/>
        </p:nvSpPr>
        <p:spPr bwMode="auto">
          <a:xfrm>
            <a:off x="2051050" y="10890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12</a:t>
            </a:r>
            <a:endParaRPr lang="en-US" altLang="en-US" sz="900" b="1"/>
          </a:p>
        </p:txBody>
      </p:sp>
      <p:sp>
        <p:nvSpPr>
          <p:cNvPr id="11760" name="Rectangle 496"/>
          <p:cNvSpPr>
            <a:spLocks noChangeArrowheads="1"/>
          </p:cNvSpPr>
          <p:nvPr/>
        </p:nvSpPr>
        <p:spPr bwMode="auto">
          <a:xfrm>
            <a:off x="1690688" y="10890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11761" name="Rectangle 497"/>
          <p:cNvSpPr>
            <a:spLocks noChangeArrowheads="1"/>
          </p:cNvSpPr>
          <p:nvPr/>
        </p:nvSpPr>
        <p:spPr bwMode="auto">
          <a:xfrm>
            <a:off x="1331913" y="10890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11762" name="Rectangle 498"/>
          <p:cNvSpPr>
            <a:spLocks noChangeArrowheads="1"/>
          </p:cNvSpPr>
          <p:nvPr/>
        </p:nvSpPr>
        <p:spPr bwMode="auto">
          <a:xfrm>
            <a:off x="971550" y="10890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11763" name="Rectangle 499"/>
          <p:cNvSpPr>
            <a:spLocks noChangeArrowheads="1"/>
          </p:cNvSpPr>
          <p:nvPr/>
        </p:nvSpPr>
        <p:spPr bwMode="auto">
          <a:xfrm>
            <a:off x="611188" y="108902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11764" name="Rectangle 500"/>
          <p:cNvSpPr>
            <a:spLocks noChangeArrowheads="1"/>
          </p:cNvSpPr>
          <p:nvPr/>
        </p:nvSpPr>
        <p:spPr bwMode="auto">
          <a:xfrm>
            <a:off x="250825" y="108902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11765" name="Rectangle 501"/>
          <p:cNvSpPr>
            <a:spLocks noChangeArrowheads="1"/>
          </p:cNvSpPr>
          <p:nvPr/>
        </p:nvSpPr>
        <p:spPr bwMode="auto">
          <a:xfrm>
            <a:off x="8532813" y="9096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a:t>
            </a:r>
            <a:endParaRPr lang="en-US" altLang="en-US" sz="900" b="1"/>
          </a:p>
        </p:txBody>
      </p:sp>
      <p:sp>
        <p:nvSpPr>
          <p:cNvPr id="11766" name="Rectangle 502"/>
          <p:cNvSpPr>
            <a:spLocks noChangeArrowheads="1"/>
          </p:cNvSpPr>
          <p:nvPr/>
        </p:nvSpPr>
        <p:spPr bwMode="auto">
          <a:xfrm>
            <a:off x="8172450" y="9096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a:t>
            </a:r>
            <a:endParaRPr lang="en-US" altLang="en-US" sz="900" b="1"/>
          </a:p>
        </p:txBody>
      </p:sp>
      <p:sp>
        <p:nvSpPr>
          <p:cNvPr id="11767" name="Rectangle 503"/>
          <p:cNvSpPr>
            <a:spLocks noChangeArrowheads="1"/>
          </p:cNvSpPr>
          <p:nvPr/>
        </p:nvSpPr>
        <p:spPr bwMode="auto">
          <a:xfrm>
            <a:off x="7812088" y="9096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11768" name="Rectangle 504"/>
          <p:cNvSpPr>
            <a:spLocks noChangeArrowheads="1"/>
          </p:cNvSpPr>
          <p:nvPr/>
        </p:nvSpPr>
        <p:spPr bwMode="auto">
          <a:xfrm>
            <a:off x="7453313" y="9096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11769" name="Rectangle 505"/>
          <p:cNvSpPr>
            <a:spLocks noChangeArrowheads="1"/>
          </p:cNvSpPr>
          <p:nvPr/>
        </p:nvSpPr>
        <p:spPr bwMode="auto">
          <a:xfrm>
            <a:off x="7092950" y="9096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27</a:t>
            </a:r>
            <a:endParaRPr lang="en-US" altLang="en-US" sz="900"/>
          </a:p>
        </p:txBody>
      </p:sp>
      <p:sp>
        <p:nvSpPr>
          <p:cNvPr id="11770" name="Rectangle 506"/>
          <p:cNvSpPr>
            <a:spLocks noChangeArrowheads="1"/>
          </p:cNvSpPr>
          <p:nvPr/>
        </p:nvSpPr>
        <p:spPr bwMode="auto">
          <a:xfrm>
            <a:off x="6732588" y="9096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26</a:t>
            </a:r>
            <a:endParaRPr lang="en-US" altLang="en-US" sz="900"/>
          </a:p>
        </p:txBody>
      </p:sp>
      <p:sp>
        <p:nvSpPr>
          <p:cNvPr id="11771" name="Rectangle 507"/>
          <p:cNvSpPr>
            <a:spLocks noChangeArrowheads="1"/>
          </p:cNvSpPr>
          <p:nvPr/>
        </p:nvSpPr>
        <p:spPr bwMode="auto">
          <a:xfrm>
            <a:off x="6372225" y="9096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25</a:t>
            </a:r>
            <a:endParaRPr lang="en-US" altLang="en-US" sz="900"/>
          </a:p>
        </p:txBody>
      </p:sp>
      <p:sp>
        <p:nvSpPr>
          <p:cNvPr id="11772" name="Rectangle 508"/>
          <p:cNvSpPr>
            <a:spLocks noChangeArrowheads="1"/>
          </p:cNvSpPr>
          <p:nvPr/>
        </p:nvSpPr>
        <p:spPr bwMode="auto">
          <a:xfrm>
            <a:off x="5472113" y="9096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3</a:t>
            </a:r>
            <a:endParaRPr lang="en-US" altLang="en-US" sz="900" b="1"/>
          </a:p>
        </p:txBody>
      </p:sp>
      <p:sp>
        <p:nvSpPr>
          <p:cNvPr id="11773" name="Rectangle 509"/>
          <p:cNvSpPr>
            <a:spLocks noChangeArrowheads="1"/>
          </p:cNvSpPr>
          <p:nvPr/>
        </p:nvSpPr>
        <p:spPr bwMode="auto">
          <a:xfrm>
            <a:off x="5111750" y="9096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2</a:t>
            </a:r>
            <a:endParaRPr lang="en-US" altLang="en-US" sz="900" b="1"/>
          </a:p>
        </p:txBody>
      </p:sp>
      <p:sp>
        <p:nvSpPr>
          <p:cNvPr id="11774" name="Rectangle 510"/>
          <p:cNvSpPr>
            <a:spLocks noChangeArrowheads="1"/>
          </p:cNvSpPr>
          <p:nvPr/>
        </p:nvSpPr>
        <p:spPr bwMode="auto">
          <a:xfrm>
            <a:off x="4751388" y="9096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11775" name="Rectangle 511"/>
          <p:cNvSpPr>
            <a:spLocks noChangeArrowheads="1"/>
          </p:cNvSpPr>
          <p:nvPr/>
        </p:nvSpPr>
        <p:spPr bwMode="auto">
          <a:xfrm>
            <a:off x="4391025" y="9096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11776" name="Rectangle 512"/>
          <p:cNvSpPr>
            <a:spLocks noChangeArrowheads="1"/>
          </p:cNvSpPr>
          <p:nvPr/>
        </p:nvSpPr>
        <p:spPr bwMode="auto">
          <a:xfrm>
            <a:off x="4032250" y="9096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11777" name="Rectangle 513"/>
          <p:cNvSpPr>
            <a:spLocks noChangeArrowheads="1"/>
          </p:cNvSpPr>
          <p:nvPr/>
        </p:nvSpPr>
        <p:spPr bwMode="auto">
          <a:xfrm>
            <a:off x="3671888" y="9096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11778" name="Rectangle 514"/>
          <p:cNvSpPr>
            <a:spLocks noChangeArrowheads="1"/>
          </p:cNvSpPr>
          <p:nvPr/>
        </p:nvSpPr>
        <p:spPr bwMode="auto">
          <a:xfrm>
            <a:off x="3311525" y="9096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11779" name="Rectangle 515"/>
          <p:cNvSpPr>
            <a:spLocks noChangeArrowheads="1"/>
          </p:cNvSpPr>
          <p:nvPr/>
        </p:nvSpPr>
        <p:spPr bwMode="auto">
          <a:xfrm>
            <a:off x="2411413" y="9096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6</a:t>
            </a:r>
            <a:endParaRPr lang="en-US" altLang="en-US" sz="900" b="1"/>
          </a:p>
        </p:txBody>
      </p:sp>
      <p:sp>
        <p:nvSpPr>
          <p:cNvPr id="11780" name="Rectangle 516"/>
          <p:cNvSpPr>
            <a:spLocks noChangeArrowheads="1"/>
          </p:cNvSpPr>
          <p:nvPr/>
        </p:nvSpPr>
        <p:spPr bwMode="auto">
          <a:xfrm>
            <a:off x="2051050" y="9096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5</a:t>
            </a:r>
            <a:endParaRPr lang="en-US" altLang="en-US" sz="900" b="1"/>
          </a:p>
        </p:txBody>
      </p:sp>
      <p:sp>
        <p:nvSpPr>
          <p:cNvPr id="11781" name="Rectangle 517"/>
          <p:cNvSpPr>
            <a:spLocks noChangeArrowheads="1"/>
          </p:cNvSpPr>
          <p:nvPr/>
        </p:nvSpPr>
        <p:spPr bwMode="auto">
          <a:xfrm>
            <a:off x="1690688" y="9096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11782" name="Rectangle 518"/>
          <p:cNvSpPr>
            <a:spLocks noChangeArrowheads="1"/>
          </p:cNvSpPr>
          <p:nvPr/>
        </p:nvSpPr>
        <p:spPr bwMode="auto">
          <a:xfrm>
            <a:off x="1331913" y="9096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11783" name="Rectangle 519"/>
          <p:cNvSpPr>
            <a:spLocks noChangeArrowheads="1"/>
          </p:cNvSpPr>
          <p:nvPr/>
        </p:nvSpPr>
        <p:spPr bwMode="auto">
          <a:xfrm>
            <a:off x="971550" y="9096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11784" name="Rectangle 520"/>
          <p:cNvSpPr>
            <a:spLocks noChangeArrowheads="1"/>
          </p:cNvSpPr>
          <p:nvPr/>
        </p:nvSpPr>
        <p:spPr bwMode="auto">
          <a:xfrm>
            <a:off x="611188" y="909638"/>
            <a:ext cx="360362"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11785" name="Rectangle 521"/>
          <p:cNvSpPr>
            <a:spLocks noChangeArrowheads="1"/>
          </p:cNvSpPr>
          <p:nvPr/>
        </p:nvSpPr>
        <p:spPr bwMode="auto">
          <a:xfrm>
            <a:off x="250825" y="9096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11786" name="Rectangle 522"/>
          <p:cNvSpPr>
            <a:spLocks noChangeArrowheads="1"/>
          </p:cNvSpPr>
          <p:nvPr/>
        </p:nvSpPr>
        <p:spPr bwMode="auto">
          <a:xfrm>
            <a:off x="8532813" y="7302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11787" name="Rectangle 523"/>
          <p:cNvSpPr>
            <a:spLocks noChangeArrowheads="1"/>
          </p:cNvSpPr>
          <p:nvPr/>
        </p:nvSpPr>
        <p:spPr bwMode="auto">
          <a:xfrm>
            <a:off x="8172450" y="7302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11788" name="Rectangle 524"/>
          <p:cNvSpPr>
            <a:spLocks noChangeArrowheads="1"/>
          </p:cNvSpPr>
          <p:nvPr/>
        </p:nvSpPr>
        <p:spPr bwMode="auto">
          <a:xfrm>
            <a:off x="7812088" y="7302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F</a:t>
            </a:r>
            <a:endParaRPr lang="en-US" altLang="en-US"/>
          </a:p>
        </p:txBody>
      </p:sp>
      <p:sp>
        <p:nvSpPr>
          <p:cNvPr id="11789" name="Rectangle 525"/>
          <p:cNvSpPr>
            <a:spLocks noChangeArrowheads="1"/>
          </p:cNvSpPr>
          <p:nvPr/>
        </p:nvSpPr>
        <p:spPr bwMode="auto">
          <a:xfrm>
            <a:off x="7453313" y="7302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11790" name="Rectangle 526"/>
          <p:cNvSpPr>
            <a:spLocks noChangeArrowheads="1"/>
          </p:cNvSpPr>
          <p:nvPr/>
        </p:nvSpPr>
        <p:spPr bwMode="auto">
          <a:xfrm>
            <a:off x="7092950" y="7302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W</a:t>
            </a:r>
            <a:endParaRPr lang="en-US" altLang="en-US"/>
          </a:p>
        </p:txBody>
      </p:sp>
      <p:sp>
        <p:nvSpPr>
          <p:cNvPr id="11791" name="Rectangle 527"/>
          <p:cNvSpPr>
            <a:spLocks noChangeArrowheads="1"/>
          </p:cNvSpPr>
          <p:nvPr/>
        </p:nvSpPr>
        <p:spPr bwMode="auto">
          <a:xfrm>
            <a:off x="6732588" y="7302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11792" name="Rectangle 528"/>
          <p:cNvSpPr>
            <a:spLocks noChangeArrowheads="1"/>
          </p:cNvSpPr>
          <p:nvPr/>
        </p:nvSpPr>
        <p:spPr bwMode="auto">
          <a:xfrm>
            <a:off x="6372225" y="7302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M</a:t>
            </a:r>
            <a:endParaRPr lang="en-US" altLang="en-US"/>
          </a:p>
        </p:txBody>
      </p:sp>
      <p:sp>
        <p:nvSpPr>
          <p:cNvPr id="11793" name="Rectangle 529"/>
          <p:cNvSpPr>
            <a:spLocks noChangeArrowheads="1"/>
          </p:cNvSpPr>
          <p:nvPr/>
        </p:nvSpPr>
        <p:spPr bwMode="auto">
          <a:xfrm>
            <a:off x="5472113" y="7302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11794" name="Rectangle 530"/>
          <p:cNvSpPr>
            <a:spLocks noChangeArrowheads="1"/>
          </p:cNvSpPr>
          <p:nvPr/>
        </p:nvSpPr>
        <p:spPr bwMode="auto">
          <a:xfrm>
            <a:off x="5111750" y="7302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11795" name="Rectangle 531"/>
          <p:cNvSpPr>
            <a:spLocks noChangeArrowheads="1"/>
          </p:cNvSpPr>
          <p:nvPr/>
        </p:nvSpPr>
        <p:spPr bwMode="auto">
          <a:xfrm>
            <a:off x="4751388" y="7302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F</a:t>
            </a:r>
            <a:endParaRPr lang="en-US" altLang="en-US"/>
          </a:p>
        </p:txBody>
      </p:sp>
      <p:sp>
        <p:nvSpPr>
          <p:cNvPr id="11796" name="Rectangle 532"/>
          <p:cNvSpPr>
            <a:spLocks noChangeArrowheads="1"/>
          </p:cNvSpPr>
          <p:nvPr/>
        </p:nvSpPr>
        <p:spPr bwMode="auto">
          <a:xfrm>
            <a:off x="4391025" y="7302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11797" name="Rectangle 533"/>
          <p:cNvSpPr>
            <a:spLocks noChangeArrowheads="1"/>
          </p:cNvSpPr>
          <p:nvPr/>
        </p:nvSpPr>
        <p:spPr bwMode="auto">
          <a:xfrm>
            <a:off x="4032250" y="7302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W</a:t>
            </a:r>
            <a:endParaRPr lang="en-US" altLang="en-US"/>
          </a:p>
        </p:txBody>
      </p:sp>
      <p:sp>
        <p:nvSpPr>
          <p:cNvPr id="11798" name="Rectangle 534"/>
          <p:cNvSpPr>
            <a:spLocks noChangeArrowheads="1"/>
          </p:cNvSpPr>
          <p:nvPr/>
        </p:nvSpPr>
        <p:spPr bwMode="auto">
          <a:xfrm>
            <a:off x="3671888" y="7302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11799" name="Rectangle 535"/>
          <p:cNvSpPr>
            <a:spLocks noChangeArrowheads="1"/>
          </p:cNvSpPr>
          <p:nvPr/>
        </p:nvSpPr>
        <p:spPr bwMode="auto">
          <a:xfrm>
            <a:off x="3311525" y="7302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M</a:t>
            </a:r>
            <a:endParaRPr lang="en-US" altLang="en-US"/>
          </a:p>
        </p:txBody>
      </p:sp>
      <p:sp>
        <p:nvSpPr>
          <p:cNvPr id="11800" name="Rectangle 536"/>
          <p:cNvSpPr>
            <a:spLocks noChangeArrowheads="1"/>
          </p:cNvSpPr>
          <p:nvPr/>
        </p:nvSpPr>
        <p:spPr bwMode="auto">
          <a:xfrm>
            <a:off x="2411413" y="7302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11801" name="Rectangle 537"/>
          <p:cNvSpPr>
            <a:spLocks noChangeArrowheads="1"/>
          </p:cNvSpPr>
          <p:nvPr/>
        </p:nvSpPr>
        <p:spPr bwMode="auto">
          <a:xfrm>
            <a:off x="2051050" y="7302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S</a:t>
            </a:r>
            <a:endParaRPr lang="en-US" altLang="en-US" b="1"/>
          </a:p>
        </p:txBody>
      </p:sp>
      <p:sp>
        <p:nvSpPr>
          <p:cNvPr id="11802" name="Rectangle 538"/>
          <p:cNvSpPr>
            <a:spLocks noChangeArrowheads="1"/>
          </p:cNvSpPr>
          <p:nvPr/>
        </p:nvSpPr>
        <p:spPr bwMode="auto">
          <a:xfrm>
            <a:off x="1690688" y="7302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F</a:t>
            </a:r>
            <a:endParaRPr lang="en-US" altLang="en-US"/>
          </a:p>
        </p:txBody>
      </p:sp>
      <p:sp>
        <p:nvSpPr>
          <p:cNvPr id="11803" name="Rectangle 539"/>
          <p:cNvSpPr>
            <a:spLocks noChangeArrowheads="1"/>
          </p:cNvSpPr>
          <p:nvPr/>
        </p:nvSpPr>
        <p:spPr bwMode="auto">
          <a:xfrm>
            <a:off x="1331913" y="7302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11804" name="Rectangle 540"/>
          <p:cNvSpPr>
            <a:spLocks noChangeArrowheads="1"/>
          </p:cNvSpPr>
          <p:nvPr/>
        </p:nvSpPr>
        <p:spPr bwMode="auto">
          <a:xfrm>
            <a:off x="971550" y="7302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W</a:t>
            </a:r>
            <a:endParaRPr lang="en-US" altLang="en-US"/>
          </a:p>
        </p:txBody>
      </p:sp>
      <p:sp>
        <p:nvSpPr>
          <p:cNvPr id="11805" name="Rectangle 541"/>
          <p:cNvSpPr>
            <a:spLocks noChangeArrowheads="1"/>
          </p:cNvSpPr>
          <p:nvPr/>
        </p:nvSpPr>
        <p:spPr bwMode="auto">
          <a:xfrm>
            <a:off x="611188" y="730250"/>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T</a:t>
            </a:r>
            <a:endParaRPr lang="en-US" altLang="en-US"/>
          </a:p>
        </p:txBody>
      </p:sp>
      <p:sp>
        <p:nvSpPr>
          <p:cNvPr id="11806" name="Rectangle 542"/>
          <p:cNvSpPr>
            <a:spLocks noChangeArrowheads="1"/>
          </p:cNvSpPr>
          <p:nvPr/>
        </p:nvSpPr>
        <p:spPr bwMode="auto">
          <a:xfrm>
            <a:off x="250825" y="730250"/>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M</a:t>
            </a:r>
            <a:endParaRPr lang="en-US" altLang="en-US"/>
          </a:p>
        </p:txBody>
      </p:sp>
      <p:sp>
        <p:nvSpPr>
          <p:cNvPr id="11807" name="Rectangle 543"/>
          <p:cNvSpPr>
            <a:spLocks noChangeArrowheads="1"/>
          </p:cNvSpPr>
          <p:nvPr/>
        </p:nvSpPr>
        <p:spPr bwMode="auto">
          <a:xfrm>
            <a:off x="6372225" y="550863"/>
            <a:ext cx="2520950"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March 2008</a:t>
            </a:r>
            <a:endParaRPr lang="en-US" altLang="en-US"/>
          </a:p>
        </p:txBody>
      </p:sp>
      <p:sp>
        <p:nvSpPr>
          <p:cNvPr id="11808" name="Rectangle 544"/>
          <p:cNvSpPr>
            <a:spLocks noChangeArrowheads="1"/>
          </p:cNvSpPr>
          <p:nvPr/>
        </p:nvSpPr>
        <p:spPr bwMode="auto">
          <a:xfrm>
            <a:off x="3311525" y="550863"/>
            <a:ext cx="2519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February 2008</a:t>
            </a:r>
            <a:endParaRPr lang="en-US" altLang="en-US"/>
          </a:p>
        </p:txBody>
      </p:sp>
      <p:sp>
        <p:nvSpPr>
          <p:cNvPr id="11809" name="Rectangle 545"/>
          <p:cNvSpPr>
            <a:spLocks noChangeArrowheads="1"/>
          </p:cNvSpPr>
          <p:nvPr/>
        </p:nvSpPr>
        <p:spPr bwMode="auto">
          <a:xfrm>
            <a:off x="250825" y="550863"/>
            <a:ext cx="2520950"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1000" b="1">
                <a:cs typeface="Arial" panose="020B0604020202020204" pitchFamily="34" charset="0"/>
              </a:rPr>
              <a:t>January 2008</a:t>
            </a:r>
            <a:endParaRPr lang="en-US" altLang="en-US"/>
          </a:p>
        </p:txBody>
      </p:sp>
      <p:sp>
        <p:nvSpPr>
          <p:cNvPr id="11810" name="Rectangle 546"/>
          <p:cNvSpPr>
            <a:spLocks noChangeArrowheads="1"/>
          </p:cNvSpPr>
          <p:nvPr/>
        </p:nvSpPr>
        <p:spPr bwMode="auto">
          <a:xfrm>
            <a:off x="8532813" y="25177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1</a:t>
            </a:r>
            <a:endParaRPr lang="en-US" altLang="en-US" sz="900" b="1"/>
          </a:p>
        </p:txBody>
      </p:sp>
      <p:sp>
        <p:nvSpPr>
          <p:cNvPr id="11811" name="Rectangle 547"/>
          <p:cNvSpPr>
            <a:spLocks noChangeArrowheads="1"/>
          </p:cNvSpPr>
          <p:nvPr/>
        </p:nvSpPr>
        <p:spPr bwMode="auto">
          <a:xfrm>
            <a:off x="8172450" y="25177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solidFill>
                  <a:srgbClr val="969696"/>
                </a:solidFill>
                <a:cs typeface="Arial" panose="020B0604020202020204" pitchFamily="34" charset="0"/>
              </a:rPr>
              <a:t>31</a:t>
            </a:r>
            <a:endParaRPr lang="en-US" altLang="en-US" sz="900" b="1"/>
          </a:p>
        </p:txBody>
      </p:sp>
      <p:sp>
        <p:nvSpPr>
          <p:cNvPr id="11812" name="Rectangle 548"/>
          <p:cNvSpPr>
            <a:spLocks noChangeArrowheads="1"/>
          </p:cNvSpPr>
          <p:nvPr/>
        </p:nvSpPr>
        <p:spPr bwMode="auto">
          <a:xfrm>
            <a:off x="7812088" y="25177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11813" name="Rectangle 549"/>
          <p:cNvSpPr>
            <a:spLocks noChangeArrowheads="1"/>
          </p:cNvSpPr>
          <p:nvPr/>
        </p:nvSpPr>
        <p:spPr bwMode="auto">
          <a:xfrm>
            <a:off x="7453313" y="25177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11814" name="Rectangle 550"/>
          <p:cNvSpPr>
            <a:spLocks noChangeArrowheads="1"/>
          </p:cNvSpPr>
          <p:nvPr/>
        </p:nvSpPr>
        <p:spPr bwMode="auto">
          <a:xfrm>
            <a:off x="7092950" y="25177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11815" name="Rectangle 551"/>
          <p:cNvSpPr>
            <a:spLocks noChangeArrowheads="1"/>
          </p:cNvSpPr>
          <p:nvPr/>
        </p:nvSpPr>
        <p:spPr bwMode="auto">
          <a:xfrm>
            <a:off x="6732588" y="2517775"/>
            <a:ext cx="3603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27</a:t>
            </a:r>
            <a:endParaRPr lang="en-US" altLang="en-US" sz="900"/>
          </a:p>
        </p:txBody>
      </p:sp>
      <p:sp>
        <p:nvSpPr>
          <p:cNvPr id="11816" name="Rectangle 552"/>
          <p:cNvSpPr>
            <a:spLocks noChangeArrowheads="1"/>
          </p:cNvSpPr>
          <p:nvPr/>
        </p:nvSpPr>
        <p:spPr bwMode="auto">
          <a:xfrm>
            <a:off x="6372225" y="2517775"/>
            <a:ext cx="3603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26</a:t>
            </a:r>
            <a:endParaRPr lang="en-US" altLang="en-US" sz="900"/>
          </a:p>
        </p:txBody>
      </p:sp>
      <p:sp>
        <p:nvSpPr>
          <p:cNvPr id="11817" name="Line 553"/>
          <p:cNvSpPr>
            <a:spLocks noChangeShapeType="1"/>
          </p:cNvSpPr>
          <p:nvPr/>
        </p:nvSpPr>
        <p:spPr bwMode="auto">
          <a:xfrm>
            <a:off x="250825" y="2517775"/>
            <a:ext cx="2520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818" name="Line 554"/>
          <p:cNvSpPr>
            <a:spLocks noChangeShapeType="1"/>
          </p:cNvSpPr>
          <p:nvPr/>
        </p:nvSpPr>
        <p:spPr bwMode="auto">
          <a:xfrm>
            <a:off x="250825" y="4092575"/>
            <a:ext cx="2520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819" name="Line 555"/>
          <p:cNvSpPr>
            <a:spLocks noChangeShapeType="1"/>
          </p:cNvSpPr>
          <p:nvPr/>
        </p:nvSpPr>
        <p:spPr bwMode="auto">
          <a:xfrm>
            <a:off x="250825" y="5580063"/>
            <a:ext cx="2520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820" name="Line 556"/>
          <p:cNvSpPr>
            <a:spLocks noChangeShapeType="1"/>
          </p:cNvSpPr>
          <p:nvPr/>
        </p:nvSpPr>
        <p:spPr bwMode="auto">
          <a:xfrm>
            <a:off x="250825" y="909638"/>
            <a:ext cx="2520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821" name="Line 557"/>
          <p:cNvSpPr>
            <a:spLocks noChangeShapeType="1"/>
          </p:cNvSpPr>
          <p:nvPr/>
        </p:nvSpPr>
        <p:spPr bwMode="auto">
          <a:xfrm>
            <a:off x="3311525" y="909638"/>
            <a:ext cx="2520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822" name="Line 558"/>
          <p:cNvSpPr>
            <a:spLocks noChangeShapeType="1"/>
          </p:cNvSpPr>
          <p:nvPr/>
        </p:nvSpPr>
        <p:spPr bwMode="auto">
          <a:xfrm>
            <a:off x="3311525" y="2517775"/>
            <a:ext cx="2520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823" name="Line 559"/>
          <p:cNvSpPr>
            <a:spLocks noChangeShapeType="1"/>
          </p:cNvSpPr>
          <p:nvPr/>
        </p:nvSpPr>
        <p:spPr bwMode="auto">
          <a:xfrm>
            <a:off x="3311525" y="4092575"/>
            <a:ext cx="2520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824" name="Line 560"/>
          <p:cNvSpPr>
            <a:spLocks noChangeShapeType="1"/>
          </p:cNvSpPr>
          <p:nvPr/>
        </p:nvSpPr>
        <p:spPr bwMode="auto">
          <a:xfrm>
            <a:off x="3311525" y="5580063"/>
            <a:ext cx="2520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825" name="Line 561"/>
          <p:cNvSpPr>
            <a:spLocks noChangeShapeType="1"/>
          </p:cNvSpPr>
          <p:nvPr/>
        </p:nvSpPr>
        <p:spPr bwMode="auto">
          <a:xfrm>
            <a:off x="6372225" y="909638"/>
            <a:ext cx="2520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826" name="Line 562"/>
          <p:cNvSpPr>
            <a:spLocks noChangeShapeType="1"/>
          </p:cNvSpPr>
          <p:nvPr/>
        </p:nvSpPr>
        <p:spPr bwMode="auto">
          <a:xfrm>
            <a:off x="6372225" y="2517775"/>
            <a:ext cx="2520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827" name="Line 563"/>
          <p:cNvSpPr>
            <a:spLocks noChangeShapeType="1"/>
          </p:cNvSpPr>
          <p:nvPr/>
        </p:nvSpPr>
        <p:spPr bwMode="auto">
          <a:xfrm>
            <a:off x="6372225" y="4092575"/>
            <a:ext cx="2520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828" name="Line 564"/>
          <p:cNvSpPr>
            <a:spLocks noChangeShapeType="1"/>
          </p:cNvSpPr>
          <p:nvPr/>
        </p:nvSpPr>
        <p:spPr bwMode="auto">
          <a:xfrm>
            <a:off x="6372225" y="5580063"/>
            <a:ext cx="2520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829" name="Text Box 565"/>
          <p:cNvSpPr txBox="1">
            <a:spLocks noChangeArrowheads="1"/>
          </p:cNvSpPr>
          <p:nvPr/>
        </p:nvSpPr>
        <p:spPr bwMode="auto">
          <a:xfrm>
            <a:off x="4098925" y="0"/>
            <a:ext cx="900113"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2800" b="1" baseline="-25000"/>
              <a:t>2008</a:t>
            </a:r>
            <a:endParaRPr lang="en-US" altLang="en-US" sz="2800" b="1" baseline="-25000"/>
          </a:p>
        </p:txBody>
      </p:sp>
      <p:sp>
        <p:nvSpPr>
          <p:cNvPr id="11830" name="Line 566"/>
          <p:cNvSpPr>
            <a:spLocks noChangeShapeType="1"/>
          </p:cNvSpPr>
          <p:nvPr/>
        </p:nvSpPr>
        <p:spPr bwMode="auto">
          <a:xfrm flipV="1">
            <a:off x="3073400" y="0"/>
            <a:ext cx="0" cy="685800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831" name="Line 567"/>
          <p:cNvSpPr>
            <a:spLocks noChangeShapeType="1"/>
          </p:cNvSpPr>
          <p:nvPr/>
        </p:nvSpPr>
        <p:spPr bwMode="auto">
          <a:xfrm flipV="1">
            <a:off x="6132513" y="-12700"/>
            <a:ext cx="0" cy="685800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832" name="Line 568"/>
          <p:cNvSpPr>
            <a:spLocks noChangeShapeType="1"/>
          </p:cNvSpPr>
          <p:nvPr/>
        </p:nvSpPr>
        <p:spPr bwMode="auto">
          <a:xfrm flipH="1" flipV="1">
            <a:off x="0" y="2065338"/>
            <a:ext cx="9144000" cy="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833" name="Line 569"/>
          <p:cNvSpPr>
            <a:spLocks noChangeShapeType="1"/>
          </p:cNvSpPr>
          <p:nvPr/>
        </p:nvSpPr>
        <p:spPr bwMode="auto">
          <a:xfrm flipH="1" flipV="1">
            <a:off x="0" y="3632200"/>
            <a:ext cx="9144000" cy="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834" name="Line 570"/>
          <p:cNvSpPr>
            <a:spLocks noChangeShapeType="1"/>
          </p:cNvSpPr>
          <p:nvPr/>
        </p:nvSpPr>
        <p:spPr bwMode="auto">
          <a:xfrm flipH="1" flipV="1">
            <a:off x="-4763" y="5149850"/>
            <a:ext cx="9144001" cy="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835" name="Line 571"/>
          <p:cNvSpPr>
            <a:spLocks noChangeShapeType="1"/>
          </p:cNvSpPr>
          <p:nvPr/>
        </p:nvSpPr>
        <p:spPr bwMode="auto">
          <a:xfrm flipH="1" flipV="1">
            <a:off x="-6350" y="473075"/>
            <a:ext cx="9144000" cy="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21"/>
          <p:cNvSpPr>
            <a:spLocks noChangeArrowheads="1"/>
          </p:cNvSpPr>
          <p:nvPr/>
        </p:nvSpPr>
        <p:spPr bwMode="auto">
          <a:xfrm>
            <a:off x="5468938" y="31940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31</a:t>
            </a:r>
            <a:endParaRPr lang="en-US" altLang="en-US" sz="900"/>
          </a:p>
        </p:txBody>
      </p:sp>
      <p:sp>
        <p:nvSpPr>
          <p:cNvPr id="13315" name="Rectangle 422"/>
          <p:cNvSpPr>
            <a:spLocks noChangeArrowheads="1"/>
          </p:cNvSpPr>
          <p:nvPr/>
        </p:nvSpPr>
        <p:spPr bwMode="auto">
          <a:xfrm>
            <a:off x="5138738" y="31940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13316" name="Rectangle 423"/>
          <p:cNvSpPr>
            <a:spLocks noChangeArrowheads="1"/>
          </p:cNvSpPr>
          <p:nvPr/>
        </p:nvSpPr>
        <p:spPr bwMode="auto">
          <a:xfrm>
            <a:off x="4808538" y="31940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13317" name="Rectangle 424"/>
          <p:cNvSpPr>
            <a:spLocks noChangeArrowheads="1"/>
          </p:cNvSpPr>
          <p:nvPr/>
        </p:nvSpPr>
        <p:spPr bwMode="auto">
          <a:xfrm>
            <a:off x="4478338" y="31940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13318" name="Rectangle 425"/>
          <p:cNvSpPr>
            <a:spLocks noChangeArrowheads="1"/>
          </p:cNvSpPr>
          <p:nvPr/>
        </p:nvSpPr>
        <p:spPr bwMode="auto">
          <a:xfrm>
            <a:off x="4148138" y="31940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13319" name="Rectangle 426"/>
          <p:cNvSpPr>
            <a:spLocks noChangeArrowheads="1"/>
          </p:cNvSpPr>
          <p:nvPr/>
        </p:nvSpPr>
        <p:spPr bwMode="auto">
          <a:xfrm>
            <a:off x="3817938" y="31940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13320" name="Rectangle 427"/>
          <p:cNvSpPr>
            <a:spLocks noChangeArrowheads="1"/>
          </p:cNvSpPr>
          <p:nvPr/>
        </p:nvSpPr>
        <p:spPr bwMode="auto">
          <a:xfrm>
            <a:off x="3487738" y="31940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13321" name="Rectangle 446"/>
          <p:cNvSpPr>
            <a:spLocks noChangeArrowheads="1"/>
          </p:cNvSpPr>
          <p:nvPr/>
        </p:nvSpPr>
        <p:spPr bwMode="auto">
          <a:xfrm>
            <a:off x="5468938" y="3022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13322" name="Rectangle 447"/>
          <p:cNvSpPr>
            <a:spLocks noChangeArrowheads="1"/>
          </p:cNvSpPr>
          <p:nvPr/>
        </p:nvSpPr>
        <p:spPr bwMode="auto">
          <a:xfrm>
            <a:off x="5138738" y="3022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13323" name="Rectangle 448"/>
          <p:cNvSpPr>
            <a:spLocks noChangeArrowheads="1"/>
          </p:cNvSpPr>
          <p:nvPr/>
        </p:nvSpPr>
        <p:spPr bwMode="auto">
          <a:xfrm>
            <a:off x="4808538" y="3022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13324" name="Rectangle 449"/>
          <p:cNvSpPr>
            <a:spLocks noChangeArrowheads="1"/>
          </p:cNvSpPr>
          <p:nvPr/>
        </p:nvSpPr>
        <p:spPr bwMode="auto">
          <a:xfrm>
            <a:off x="4478338" y="3022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13325" name="Rectangle 450"/>
          <p:cNvSpPr>
            <a:spLocks noChangeArrowheads="1"/>
          </p:cNvSpPr>
          <p:nvPr/>
        </p:nvSpPr>
        <p:spPr bwMode="auto">
          <a:xfrm>
            <a:off x="4148138" y="3022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13326" name="Rectangle 451"/>
          <p:cNvSpPr>
            <a:spLocks noChangeArrowheads="1"/>
          </p:cNvSpPr>
          <p:nvPr/>
        </p:nvSpPr>
        <p:spPr bwMode="auto">
          <a:xfrm>
            <a:off x="3817938" y="3022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13327" name="Rectangle 452"/>
          <p:cNvSpPr>
            <a:spLocks noChangeArrowheads="1"/>
          </p:cNvSpPr>
          <p:nvPr/>
        </p:nvSpPr>
        <p:spPr bwMode="auto">
          <a:xfrm>
            <a:off x="3487738" y="3022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13328" name="Rectangle 471"/>
          <p:cNvSpPr>
            <a:spLocks noChangeArrowheads="1"/>
          </p:cNvSpPr>
          <p:nvPr/>
        </p:nvSpPr>
        <p:spPr bwMode="auto">
          <a:xfrm>
            <a:off x="5468938" y="2851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13329" name="Rectangle 472"/>
          <p:cNvSpPr>
            <a:spLocks noChangeArrowheads="1"/>
          </p:cNvSpPr>
          <p:nvPr/>
        </p:nvSpPr>
        <p:spPr bwMode="auto">
          <a:xfrm>
            <a:off x="5138738" y="2851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13330" name="Rectangle 473"/>
          <p:cNvSpPr>
            <a:spLocks noChangeArrowheads="1"/>
          </p:cNvSpPr>
          <p:nvPr/>
        </p:nvSpPr>
        <p:spPr bwMode="auto">
          <a:xfrm>
            <a:off x="4808538" y="2851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13331" name="Rectangle 474"/>
          <p:cNvSpPr>
            <a:spLocks noChangeArrowheads="1"/>
          </p:cNvSpPr>
          <p:nvPr/>
        </p:nvSpPr>
        <p:spPr bwMode="auto">
          <a:xfrm>
            <a:off x="4478338" y="2851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13332" name="Rectangle 475"/>
          <p:cNvSpPr>
            <a:spLocks noChangeArrowheads="1"/>
          </p:cNvSpPr>
          <p:nvPr/>
        </p:nvSpPr>
        <p:spPr bwMode="auto">
          <a:xfrm>
            <a:off x="4148138" y="2851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13333" name="Rectangle 476"/>
          <p:cNvSpPr>
            <a:spLocks noChangeArrowheads="1"/>
          </p:cNvSpPr>
          <p:nvPr/>
        </p:nvSpPr>
        <p:spPr bwMode="auto">
          <a:xfrm>
            <a:off x="3817938" y="2851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13334" name="Rectangle 477"/>
          <p:cNvSpPr>
            <a:spLocks noChangeArrowheads="1"/>
          </p:cNvSpPr>
          <p:nvPr/>
        </p:nvSpPr>
        <p:spPr bwMode="auto">
          <a:xfrm>
            <a:off x="3487738" y="2851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13335" name="Rectangle 496"/>
          <p:cNvSpPr>
            <a:spLocks noChangeArrowheads="1"/>
          </p:cNvSpPr>
          <p:nvPr/>
        </p:nvSpPr>
        <p:spPr bwMode="auto">
          <a:xfrm>
            <a:off x="5468938" y="2679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13336" name="Rectangle 497"/>
          <p:cNvSpPr>
            <a:spLocks noChangeArrowheads="1"/>
          </p:cNvSpPr>
          <p:nvPr/>
        </p:nvSpPr>
        <p:spPr bwMode="auto">
          <a:xfrm>
            <a:off x="5138738" y="2679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13337" name="Rectangle 498"/>
          <p:cNvSpPr>
            <a:spLocks noChangeArrowheads="1"/>
          </p:cNvSpPr>
          <p:nvPr/>
        </p:nvSpPr>
        <p:spPr bwMode="auto">
          <a:xfrm>
            <a:off x="4808538" y="2679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13338" name="Rectangle 499"/>
          <p:cNvSpPr>
            <a:spLocks noChangeArrowheads="1"/>
          </p:cNvSpPr>
          <p:nvPr/>
        </p:nvSpPr>
        <p:spPr bwMode="auto">
          <a:xfrm>
            <a:off x="4478338" y="2679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13339" name="Rectangle 500"/>
          <p:cNvSpPr>
            <a:spLocks noChangeArrowheads="1"/>
          </p:cNvSpPr>
          <p:nvPr/>
        </p:nvSpPr>
        <p:spPr bwMode="auto">
          <a:xfrm>
            <a:off x="4148138" y="2679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13340" name="Rectangle 501"/>
          <p:cNvSpPr>
            <a:spLocks noChangeArrowheads="1"/>
          </p:cNvSpPr>
          <p:nvPr/>
        </p:nvSpPr>
        <p:spPr bwMode="auto">
          <a:xfrm>
            <a:off x="3817938" y="2679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13341" name="Rectangle 502"/>
          <p:cNvSpPr>
            <a:spLocks noChangeArrowheads="1"/>
          </p:cNvSpPr>
          <p:nvPr/>
        </p:nvSpPr>
        <p:spPr bwMode="auto">
          <a:xfrm>
            <a:off x="3487738" y="2679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13342" name="Rectangle 521"/>
          <p:cNvSpPr>
            <a:spLocks noChangeArrowheads="1"/>
          </p:cNvSpPr>
          <p:nvPr/>
        </p:nvSpPr>
        <p:spPr bwMode="auto">
          <a:xfrm>
            <a:off x="5468938" y="2508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13343" name="Rectangle 522"/>
          <p:cNvSpPr>
            <a:spLocks noChangeArrowheads="1"/>
          </p:cNvSpPr>
          <p:nvPr/>
        </p:nvSpPr>
        <p:spPr bwMode="auto">
          <a:xfrm>
            <a:off x="5138738" y="2508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13344" name="Rectangle 523"/>
          <p:cNvSpPr>
            <a:spLocks noChangeArrowheads="1"/>
          </p:cNvSpPr>
          <p:nvPr/>
        </p:nvSpPr>
        <p:spPr bwMode="auto">
          <a:xfrm>
            <a:off x="4808538" y="2508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13345" name="Rectangle 524"/>
          <p:cNvSpPr>
            <a:spLocks noChangeArrowheads="1"/>
          </p:cNvSpPr>
          <p:nvPr/>
        </p:nvSpPr>
        <p:spPr bwMode="auto">
          <a:xfrm>
            <a:off x="4478338" y="2508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30</a:t>
            </a:r>
            <a:endParaRPr lang="en-US" altLang="en-US" sz="900"/>
          </a:p>
        </p:txBody>
      </p:sp>
      <p:sp>
        <p:nvSpPr>
          <p:cNvPr id="13346" name="Rectangle 525"/>
          <p:cNvSpPr>
            <a:spLocks noChangeArrowheads="1"/>
          </p:cNvSpPr>
          <p:nvPr/>
        </p:nvSpPr>
        <p:spPr bwMode="auto">
          <a:xfrm>
            <a:off x="4148138" y="2508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29</a:t>
            </a:r>
            <a:endParaRPr lang="en-US" altLang="en-US" sz="900"/>
          </a:p>
        </p:txBody>
      </p:sp>
      <p:sp>
        <p:nvSpPr>
          <p:cNvPr id="13347" name="Rectangle 526"/>
          <p:cNvSpPr>
            <a:spLocks noChangeArrowheads="1"/>
          </p:cNvSpPr>
          <p:nvPr/>
        </p:nvSpPr>
        <p:spPr bwMode="auto">
          <a:xfrm>
            <a:off x="3817938" y="2508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28</a:t>
            </a:r>
            <a:endParaRPr lang="en-US" altLang="en-US" sz="900"/>
          </a:p>
        </p:txBody>
      </p:sp>
      <p:sp>
        <p:nvSpPr>
          <p:cNvPr id="13348" name="Rectangle 527"/>
          <p:cNvSpPr>
            <a:spLocks noChangeArrowheads="1"/>
          </p:cNvSpPr>
          <p:nvPr/>
        </p:nvSpPr>
        <p:spPr bwMode="auto">
          <a:xfrm>
            <a:off x="3487738" y="2508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27</a:t>
            </a:r>
            <a:endParaRPr lang="en-US" altLang="en-US" sz="900"/>
          </a:p>
        </p:txBody>
      </p:sp>
      <p:sp>
        <p:nvSpPr>
          <p:cNvPr id="13349" name="Rectangle 546"/>
          <p:cNvSpPr>
            <a:spLocks noChangeArrowheads="1"/>
          </p:cNvSpPr>
          <p:nvPr/>
        </p:nvSpPr>
        <p:spPr bwMode="auto">
          <a:xfrm>
            <a:off x="5468938" y="2336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13350" name="Rectangle 547"/>
          <p:cNvSpPr>
            <a:spLocks noChangeArrowheads="1"/>
          </p:cNvSpPr>
          <p:nvPr/>
        </p:nvSpPr>
        <p:spPr bwMode="auto">
          <a:xfrm>
            <a:off x="5138738" y="2336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13351" name="Rectangle 548"/>
          <p:cNvSpPr>
            <a:spLocks noChangeArrowheads="1"/>
          </p:cNvSpPr>
          <p:nvPr/>
        </p:nvSpPr>
        <p:spPr bwMode="auto">
          <a:xfrm>
            <a:off x="4808538" y="2336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13352" name="Rectangle 549"/>
          <p:cNvSpPr>
            <a:spLocks noChangeArrowheads="1"/>
          </p:cNvSpPr>
          <p:nvPr/>
        </p:nvSpPr>
        <p:spPr bwMode="auto">
          <a:xfrm>
            <a:off x="4478338" y="2336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13353" name="Rectangle 550"/>
          <p:cNvSpPr>
            <a:spLocks noChangeArrowheads="1"/>
          </p:cNvSpPr>
          <p:nvPr/>
        </p:nvSpPr>
        <p:spPr bwMode="auto">
          <a:xfrm>
            <a:off x="4148138" y="2336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13354" name="Rectangle 551"/>
          <p:cNvSpPr>
            <a:spLocks noChangeArrowheads="1"/>
          </p:cNvSpPr>
          <p:nvPr/>
        </p:nvSpPr>
        <p:spPr bwMode="auto">
          <a:xfrm>
            <a:off x="3817938" y="2336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13355" name="Rectangle 552"/>
          <p:cNvSpPr>
            <a:spLocks noChangeArrowheads="1"/>
          </p:cNvSpPr>
          <p:nvPr/>
        </p:nvSpPr>
        <p:spPr bwMode="auto">
          <a:xfrm>
            <a:off x="3487738" y="2336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13356" name="Rectangle 565"/>
          <p:cNvSpPr>
            <a:spLocks noChangeArrowheads="1"/>
          </p:cNvSpPr>
          <p:nvPr/>
        </p:nvSpPr>
        <p:spPr bwMode="auto">
          <a:xfrm>
            <a:off x="3487738" y="2165350"/>
            <a:ext cx="23114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May 2009</a:t>
            </a:r>
            <a:endParaRPr lang="en-US" altLang="en-US" sz="900"/>
          </a:p>
        </p:txBody>
      </p:sp>
      <p:sp>
        <p:nvSpPr>
          <p:cNvPr id="13357" name="Line 751"/>
          <p:cNvSpPr>
            <a:spLocks noChangeShapeType="1"/>
          </p:cNvSpPr>
          <p:nvPr/>
        </p:nvSpPr>
        <p:spPr bwMode="auto">
          <a:xfrm>
            <a:off x="528638" y="622300"/>
            <a:ext cx="82296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13358" name="Line 752"/>
          <p:cNvSpPr>
            <a:spLocks noChangeShapeType="1"/>
          </p:cNvSpPr>
          <p:nvPr/>
        </p:nvSpPr>
        <p:spPr bwMode="auto">
          <a:xfrm>
            <a:off x="528638" y="6623050"/>
            <a:ext cx="82296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13359" name="Line 753"/>
          <p:cNvSpPr>
            <a:spLocks noChangeShapeType="1"/>
          </p:cNvSpPr>
          <p:nvPr/>
        </p:nvSpPr>
        <p:spPr bwMode="auto">
          <a:xfrm>
            <a:off x="488950" y="622300"/>
            <a:ext cx="0" cy="600075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13360" name="Line 754"/>
          <p:cNvSpPr>
            <a:spLocks noChangeShapeType="1"/>
          </p:cNvSpPr>
          <p:nvPr/>
        </p:nvSpPr>
        <p:spPr bwMode="auto">
          <a:xfrm>
            <a:off x="8797925" y="622300"/>
            <a:ext cx="0" cy="600075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grpSp>
        <p:nvGrpSpPr>
          <p:cNvPr id="13361" name="Group 774"/>
          <p:cNvGrpSpPr>
            <a:grpSpLocks/>
          </p:cNvGrpSpPr>
          <p:nvPr/>
        </p:nvGrpSpPr>
        <p:grpSpPr bwMode="auto">
          <a:xfrm>
            <a:off x="488950" y="622300"/>
            <a:ext cx="2311400" cy="1200150"/>
            <a:chOff x="333" y="392"/>
            <a:chExt cx="1456" cy="756"/>
          </a:xfrm>
        </p:grpSpPr>
        <p:sp>
          <p:nvSpPr>
            <p:cNvPr id="13883" name="Rectangle 612"/>
            <p:cNvSpPr>
              <a:spLocks noChangeArrowheads="1"/>
            </p:cNvSpPr>
            <p:nvPr/>
          </p:nvSpPr>
          <p:spPr bwMode="auto">
            <a:xfrm>
              <a:off x="1581" y="10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13884" name="Rectangle 613"/>
            <p:cNvSpPr>
              <a:spLocks noChangeArrowheads="1"/>
            </p:cNvSpPr>
            <p:nvPr/>
          </p:nvSpPr>
          <p:spPr bwMode="auto">
            <a:xfrm>
              <a:off x="1373" y="10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31</a:t>
              </a:r>
              <a:endParaRPr lang="en-US" altLang="en-US" sz="900"/>
            </a:p>
          </p:txBody>
        </p:sp>
        <p:sp>
          <p:nvSpPr>
            <p:cNvPr id="13885" name="Rectangle 614"/>
            <p:cNvSpPr>
              <a:spLocks noChangeArrowheads="1"/>
            </p:cNvSpPr>
            <p:nvPr/>
          </p:nvSpPr>
          <p:spPr bwMode="auto">
            <a:xfrm>
              <a:off x="1165" y="10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13886" name="Rectangle 615"/>
            <p:cNvSpPr>
              <a:spLocks noChangeArrowheads="1"/>
            </p:cNvSpPr>
            <p:nvPr/>
          </p:nvSpPr>
          <p:spPr bwMode="auto">
            <a:xfrm>
              <a:off x="957" y="10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13887" name="Rectangle 616"/>
            <p:cNvSpPr>
              <a:spLocks noChangeArrowheads="1"/>
            </p:cNvSpPr>
            <p:nvPr/>
          </p:nvSpPr>
          <p:spPr bwMode="auto">
            <a:xfrm>
              <a:off x="749" y="10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13888" name="Rectangle 617"/>
            <p:cNvSpPr>
              <a:spLocks noChangeArrowheads="1"/>
            </p:cNvSpPr>
            <p:nvPr/>
          </p:nvSpPr>
          <p:spPr bwMode="auto">
            <a:xfrm>
              <a:off x="541" y="10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13889" name="Rectangle 618"/>
            <p:cNvSpPr>
              <a:spLocks noChangeArrowheads="1"/>
            </p:cNvSpPr>
            <p:nvPr/>
          </p:nvSpPr>
          <p:spPr bwMode="auto">
            <a:xfrm>
              <a:off x="333" y="10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13890" name="Rectangle 637"/>
            <p:cNvSpPr>
              <a:spLocks noChangeArrowheads="1"/>
            </p:cNvSpPr>
            <p:nvPr/>
          </p:nvSpPr>
          <p:spPr bwMode="auto">
            <a:xfrm>
              <a:off x="1581" y="9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13891" name="Rectangle 638"/>
            <p:cNvSpPr>
              <a:spLocks noChangeArrowheads="1"/>
            </p:cNvSpPr>
            <p:nvPr/>
          </p:nvSpPr>
          <p:spPr bwMode="auto">
            <a:xfrm>
              <a:off x="1373" y="9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13892" name="Rectangle 639"/>
            <p:cNvSpPr>
              <a:spLocks noChangeArrowheads="1"/>
            </p:cNvSpPr>
            <p:nvPr/>
          </p:nvSpPr>
          <p:spPr bwMode="auto">
            <a:xfrm>
              <a:off x="1165" y="9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13893" name="Rectangle 640"/>
            <p:cNvSpPr>
              <a:spLocks noChangeArrowheads="1"/>
            </p:cNvSpPr>
            <p:nvPr/>
          </p:nvSpPr>
          <p:spPr bwMode="auto">
            <a:xfrm>
              <a:off x="957" y="9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13894" name="Rectangle 641"/>
            <p:cNvSpPr>
              <a:spLocks noChangeArrowheads="1"/>
            </p:cNvSpPr>
            <p:nvPr/>
          </p:nvSpPr>
          <p:spPr bwMode="auto">
            <a:xfrm>
              <a:off x="749" y="9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13895" name="Rectangle 642"/>
            <p:cNvSpPr>
              <a:spLocks noChangeArrowheads="1"/>
            </p:cNvSpPr>
            <p:nvPr/>
          </p:nvSpPr>
          <p:spPr bwMode="auto">
            <a:xfrm>
              <a:off x="541" y="9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13896" name="Rectangle 643"/>
            <p:cNvSpPr>
              <a:spLocks noChangeArrowheads="1"/>
            </p:cNvSpPr>
            <p:nvPr/>
          </p:nvSpPr>
          <p:spPr bwMode="auto">
            <a:xfrm>
              <a:off x="333" y="9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13897" name="Rectangle 662"/>
            <p:cNvSpPr>
              <a:spLocks noChangeArrowheads="1"/>
            </p:cNvSpPr>
            <p:nvPr/>
          </p:nvSpPr>
          <p:spPr bwMode="auto">
            <a:xfrm>
              <a:off x="1581" y="8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13898" name="Rectangle 663"/>
            <p:cNvSpPr>
              <a:spLocks noChangeArrowheads="1"/>
            </p:cNvSpPr>
            <p:nvPr/>
          </p:nvSpPr>
          <p:spPr bwMode="auto">
            <a:xfrm>
              <a:off x="1373" y="8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13899" name="Rectangle 664"/>
            <p:cNvSpPr>
              <a:spLocks noChangeArrowheads="1"/>
            </p:cNvSpPr>
            <p:nvPr/>
          </p:nvSpPr>
          <p:spPr bwMode="auto">
            <a:xfrm>
              <a:off x="1165" y="8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13900" name="Rectangle 665"/>
            <p:cNvSpPr>
              <a:spLocks noChangeArrowheads="1"/>
            </p:cNvSpPr>
            <p:nvPr/>
          </p:nvSpPr>
          <p:spPr bwMode="auto">
            <a:xfrm>
              <a:off x="957" y="8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13901" name="Rectangle 666"/>
            <p:cNvSpPr>
              <a:spLocks noChangeArrowheads="1"/>
            </p:cNvSpPr>
            <p:nvPr/>
          </p:nvSpPr>
          <p:spPr bwMode="auto">
            <a:xfrm>
              <a:off x="749" y="8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13902" name="Rectangle 667"/>
            <p:cNvSpPr>
              <a:spLocks noChangeArrowheads="1"/>
            </p:cNvSpPr>
            <p:nvPr/>
          </p:nvSpPr>
          <p:spPr bwMode="auto">
            <a:xfrm>
              <a:off x="541" y="8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13903" name="Rectangle 668"/>
            <p:cNvSpPr>
              <a:spLocks noChangeArrowheads="1"/>
            </p:cNvSpPr>
            <p:nvPr/>
          </p:nvSpPr>
          <p:spPr bwMode="auto">
            <a:xfrm>
              <a:off x="333" y="8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13904" name="Rectangle 687"/>
            <p:cNvSpPr>
              <a:spLocks noChangeArrowheads="1"/>
            </p:cNvSpPr>
            <p:nvPr/>
          </p:nvSpPr>
          <p:spPr bwMode="auto">
            <a:xfrm>
              <a:off x="1581" y="7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13905" name="Rectangle 688"/>
            <p:cNvSpPr>
              <a:spLocks noChangeArrowheads="1"/>
            </p:cNvSpPr>
            <p:nvPr/>
          </p:nvSpPr>
          <p:spPr bwMode="auto">
            <a:xfrm>
              <a:off x="1373" y="7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13906" name="Rectangle 689"/>
            <p:cNvSpPr>
              <a:spLocks noChangeArrowheads="1"/>
            </p:cNvSpPr>
            <p:nvPr/>
          </p:nvSpPr>
          <p:spPr bwMode="auto">
            <a:xfrm>
              <a:off x="1165" y="7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13907" name="Rectangle 690"/>
            <p:cNvSpPr>
              <a:spLocks noChangeArrowheads="1"/>
            </p:cNvSpPr>
            <p:nvPr/>
          </p:nvSpPr>
          <p:spPr bwMode="auto">
            <a:xfrm>
              <a:off x="957" y="7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13908" name="Rectangle 691"/>
            <p:cNvSpPr>
              <a:spLocks noChangeArrowheads="1"/>
            </p:cNvSpPr>
            <p:nvPr/>
          </p:nvSpPr>
          <p:spPr bwMode="auto">
            <a:xfrm>
              <a:off x="749" y="7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13909" name="Rectangle 692"/>
            <p:cNvSpPr>
              <a:spLocks noChangeArrowheads="1"/>
            </p:cNvSpPr>
            <p:nvPr/>
          </p:nvSpPr>
          <p:spPr bwMode="auto">
            <a:xfrm>
              <a:off x="541" y="7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13910" name="Rectangle 693"/>
            <p:cNvSpPr>
              <a:spLocks noChangeArrowheads="1"/>
            </p:cNvSpPr>
            <p:nvPr/>
          </p:nvSpPr>
          <p:spPr bwMode="auto">
            <a:xfrm>
              <a:off x="333" y="7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13911" name="Rectangle 712"/>
            <p:cNvSpPr>
              <a:spLocks noChangeArrowheads="1"/>
            </p:cNvSpPr>
            <p:nvPr/>
          </p:nvSpPr>
          <p:spPr bwMode="auto">
            <a:xfrm>
              <a:off x="1581" y="60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13912" name="Rectangle 713"/>
            <p:cNvSpPr>
              <a:spLocks noChangeArrowheads="1"/>
            </p:cNvSpPr>
            <p:nvPr/>
          </p:nvSpPr>
          <p:spPr bwMode="auto">
            <a:xfrm>
              <a:off x="1373" y="60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13913" name="Rectangle 714"/>
            <p:cNvSpPr>
              <a:spLocks noChangeArrowheads="1"/>
            </p:cNvSpPr>
            <p:nvPr/>
          </p:nvSpPr>
          <p:spPr bwMode="auto">
            <a:xfrm>
              <a:off x="1165" y="60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13914" name="Rectangle 715"/>
            <p:cNvSpPr>
              <a:spLocks noChangeArrowheads="1"/>
            </p:cNvSpPr>
            <p:nvPr/>
          </p:nvSpPr>
          <p:spPr bwMode="auto">
            <a:xfrm>
              <a:off x="957" y="60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13915" name="Rectangle 716"/>
            <p:cNvSpPr>
              <a:spLocks noChangeArrowheads="1"/>
            </p:cNvSpPr>
            <p:nvPr/>
          </p:nvSpPr>
          <p:spPr bwMode="auto">
            <a:xfrm>
              <a:off x="749" y="60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31</a:t>
              </a:r>
              <a:endParaRPr lang="en-US" altLang="en-US" sz="900"/>
            </a:p>
          </p:txBody>
        </p:sp>
        <p:sp>
          <p:nvSpPr>
            <p:cNvPr id="13916" name="Rectangle 717"/>
            <p:cNvSpPr>
              <a:spLocks noChangeArrowheads="1"/>
            </p:cNvSpPr>
            <p:nvPr/>
          </p:nvSpPr>
          <p:spPr bwMode="auto">
            <a:xfrm>
              <a:off x="541" y="60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30</a:t>
              </a:r>
              <a:endParaRPr lang="en-US" altLang="en-US" sz="900"/>
            </a:p>
          </p:txBody>
        </p:sp>
        <p:sp>
          <p:nvSpPr>
            <p:cNvPr id="13917" name="Rectangle 718"/>
            <p:cNvSpPr>
              <a:spLocks noChangeArrowheads="1"/>
            </p:cNvSpPr>
            <p:nvPr/>
          </p:nvSpPr>
          <p:spPr bwMode="auto">
            <a:xfrm>
              <a:off x="333" y="60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29</a:t>
              </a:r>
              <a:endParaRPr lang="en-US" altLang="en-US" sz="900"/>
            </a:p>
          </p:txBody>
        </p:sp>
        <p:sp>
          <p:nvSpPr>
            <p:cNvPr id="13918" name="Rectangle 737"/>
            <p:cNvSpPr>
              <a:spLocks noChangeArrowheads="1"/>
            </p:cNvSpPr>
            <p:nvPr/>
          </p:nvSpPr>
          <p:spPr bwMode="auto">
            <a:xfrm>
              <a:off x="1581" y="50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13919" name="Rectangle 738"/>
            <p:cNvSpPr>
              <a:spLocks noChangeArrowheads="1"/>
            </p:cNvSpPr>
            <p:nvPr/>
          </p:nvSpPr>
          <p:spPr bwMode="auto">
            <a:xfrm>
              <a:off x="1373" y="50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13920" name="Rectangle 739"/>
            <p:cNvSpPr>
              <a:spLocks noChangeArrowheads="1"/>
            </p:cNvSpPr>
            <p:nvPr/>
          </p:nvSpPr>
          <p:spPr bwMode="auto">
            <a:xfrm>
              <a:off x="1165" y="50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13921" name="Rectangle 740"/>
            <p:cNvSpPr>
              <a:spLocks noChangeArrowheads="1"/>
            </p:cNvSpPr>
            <p:nvPr/>
          </p:nvSpPr>
          <p:spPr bwMode="auto">
            <a:xfrm>
              <a:off x="957" y="50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13922" name="Rectangle 741"/>
            <p:cNvSpPr>
              <a:spLocks noChangeArrowheads="1"/>
            </p:cNvSpPr>
            <p:nvPr/>
          </p:nvSpPr>
          <p:spPr bwMode="auto">
            <a:xfrm>
              <a:off x="749" y="50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13923" name="Rectangle 742"/>
            <p:cNvSpPr>
              <a:spLocks noChangeArrowheads="1"/>
            </p:cNvSpPr>
            <p:nvPr/>
          </p:nvSpPr>
          <p:spPr bwMode="auto">
            <a:xfrm>
              <a:off x="541" y="50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13924" name="Rectangle 743"/>
            <p:cNvSpPr>
              <a:spLocks noChangeArrowheads="1"/>
            </p:cNvSpPr>
            <p:nvPr/>
          </p:nvSpPr>
          <p:spPr bwMode="auto">
            <a:xfrm>
              <a:off x="333" y="50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13925" name="Rectangle 750"/>
            <p:cNvSpPr>
              <a:spLocks noChangeArrowheads="1"/>
            </p:cNvSpPr>
            <p:nvPr/>
          </p:nvSpPr>
          <p:spPr bwMode="auto">
            <a:xfrm>
              <a:off x="333" y="392"/>
              <a:ext cx="1456"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January 2009</a:t>
              </a:r>
              <a:endParaRPr lang="en-US" altLang="en-US" sz="900"/>
            </a:p>
          </p:txBody>
        </p:sp>
        <p:sp>
          <p:nvSpPr>
            <p:cNvPr id="13926" name="Line 755"/>
            <p:cNvSpPr>
              <a:spLocks noChangeShapeType="1"/>
            </p:cNvSpPr>
            <p:nvPr/>
          </p:nvSpPr>
          <p:spPr bwMode="auto">
            <a:xfrm>
              <a:off x="333" y="608"/>
              <a:ext cx="1456"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grpSp>
      <p:grpSp>
        <p:nvGrpSpPr>
          <p:cNvPr id="13362" name="Group 775"/>
          <p:cNvGrpSpPr>
            <a:grpSpLocks/>
          </p:cNvGrpSpPr>
          <p:nvPr/>
        </p:nvGrpSpPr>
        <p:grpSpPr bwMode="auto">
          <a:xfrm>
            <a:off x="3487738" y="622300"/>
            <a:ext cx="2311400" cy="1371600"/>
            <a:chOff x="2197" y="392"/>
            <a:chExt cx="1456" cy="864"/>
          </a:xfrm>
        </p:grpSpPr>
        <p:sp>
          <p:nvSpPr>
            <p:cNvPr id="13832" name="Rectangle 578"/>
            <p:cNvSpPr>
              <a:spLocks noChangeArrowheads="1"/>
            </p:cNvSpPr>
            <p:nvPr/>
          </p:nvSpPr>
          <p:spPr bwMode="auto">
            <a:xfrm>
              <a:off x="3445" y="11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3833" name="Rectangle 579"/>
            <p:cNvSpPr>
              <a:spLocks noChangeArrowheads="1"/>
            </p:cNvSpPr>
            <p:nvPr/>
          </p:nvSpPr>
          <p:spPr bwMode="auto">
            <a:xfrm>
              <a:off x="3237" y="11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3834" name="Rectangle 580"/>
            <p:cNvSpPr>
              <a:spLocks noChangeArrowheads="1"/>
            </p:cNvSpPr>
            <p:nvPr/>
          </p:nvSpPr>
          <p:spPr bwMode="auto">
            <a:xfrm>
              <a:off x="3029" y="11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3835" name="Rectangle 581"/>
            <p:cNvSpPr>
              <a:spLocks noChangeArrowheads="1"/>
            </p:cNvSpPr>
            <p:nvPr/>
          </p:nvSpPr>
          <p:spPr bwMode="auto">
            <a:xfrm>
              <a:off x="2821" y="11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3836" name="Rectangle 582"/>
            <p:cNvSpPr>
              <a:spLocks noChangeArrowheads="1"/>
            </p:cNvSpPr>
            <p:nvPr/>
          </p:nvSpPr>
          <p:spPr bwMode="auto">
            <a:xfrm>
              <a:off x="2613" y="11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3837" name="Rectangle 583"/>
            <p:cNvSpPr>
              <a:spLocks noChangeArrowheads="1"/>
            </p:cNvSpPr>
            <p:nvPr/>
          </p:nvSpPr>
          <p:spPr bwMode="auto">
            <a:xfrm>
              <a:off x="2405" y="11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3838" name="Rectangle 584"/>
            <p:cNvSpPr>
              <a:spLocks noChangeArrowheads="1"/>
            </p:cNvSpPr>
            <p:nvPr/>
          </p:nvSpPr>
          <p:spPr bwMode="auto">
            <a:xfrm>
              <a:off x="2197" y="11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3839" name="Rectangle 603"/>
            <p:cNvSpPr>
              <a:spLocks noChangeArrowheads="1"/>
            </p:cNvSpPr>
            <p:nvPr/>
          </p:nvSpPr>
          <p:spPr bwMode="auto">
            <a:xfrm>
              <a:off x="3445" y="10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13840" name="Rectangle 604"/>
            <p:cNvSpPr>
              <a:spLocks noChangeArrowheads="1"/>
            </p:cNvSpPr>
            <p:nvPr/>
          </p:nvSpPr>
          <p:spPr bwMode="auto">
            <a:xfrm>
              <a:off x="3237" y="10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13841" name="Rectangle 605"/>
            <p:cNvSpPr>
              <a:spLocks noChangeArrowheads="1"/>
            </p:cNvSpPr>
            <p:nvPr/>
          </p:nvSpPr>
          <p:spPr bwMode="auto">
            <a:xfrm>
              <a:off x="3029" y="10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13842" name="Rectangle 606"/>
            <p:cNvSpPr>
              <a:spLocks noChangeArrowheads="1"/>
            </p:cNvSpPr>
            <p:nvPr/>
          </p:nvSpPr>
          <p:spPr bwMode="auto">
            <a:xfrm>
              <a:off x="2821" y="10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13843" name="Rectangle 607"/>
            <p:cNvSpPr>
              <a:spLocks noChangeArrowheads="1"/>
            </p:cNvSpPr>
            <p:nvPr/>
          </p:nvSpPr>
          <p:spPr bwMode="auto">
            <a:xfrm>
              <a:off x="2613" y="10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13844" name="Rectangle 608"/>
            <p:cNvSpPr>
              <a:spLocks noChangeArrowheads="1"/>
            </p:cNvSpPr>
            <p:nvPr/>
          </p:nvSpPr>
          <p:spPr bwMode="auto">
            <a:xfrm>
              <a:off x="2405" y="10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13845" name="Rectangle 609"/>
            <p:cNvSpPr>
              <a:spLocks noChangeArrowheads="1"/>
            </p:cNvSpPr>
            <p:nvPr/>
          </p:nvSpPr>
          <p:spPr bwMode="auto">
            <a:xfrm>
              <a:off x="2197" y="10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13846" name="Rectangle 628"/>
            <p:cNvSpPr>
              <a:spLocks noChangeArrowheads="1"/>
            </p:cNvSpPr>
            <p:nvPr/>
          </p:nvSpPr>
          <p:spPr bwMode="auto">
            <a:xfrm>
              <a:off x="3445" y="9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13847" name="Rectangle 629"/>
            <p:cNvSpPr>
              <a:spLocks noChangeArrowheads="1"/>
            </p:cNvSpPr>
            <p:nvPr/>
          </p:nvSpPr>
          <p:spPr bwMode="auto">
            <a:xfrm>
              <a:off x="3237" y="9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13848" name="Rectangle 630"/>
            <p:cNvSpPr>
              <a:spLocks noChangeArrowheads="1"/>
            </p:cNvSpPr>
            <p:nvPr/>
          </p:nvSpPr>
          <p:spPr bwMode="auto">
            <a:xfrm>
              <a:off x="3029" y="9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13849" name="Rectangle 631"/>
            <p:cNvSpPr>
              <a:spLocks noChangeArrowheads="1"/>
            </p:cNvSpPr>
            <p:nvPr/>
          </p:nvSpPr>
          <p:spPr bwMode="auto">
            <a:xfrm>
              <a:off x="2821" y="9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13850" name="Rectangle 632"/>
            <p:cNvSpPr>
              <a:spLocks noChangeArrowheads="1"/>
            </p:cNvSpPr>
            <p:nvPr/>
          </p:nvSpPr>
          <p:spPr bwMode="auto">
            <a:xfrm>
              <a:off x="2613" y="9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13851" name="Rectangle 633"/>
            <p:cNvSpPr>
              <a:spLocks noChangeArrowheads="1"/>
            </p:cNvSpPr>
            <p:nvPr/>
          </p:nvSpPr>
          <p:spPr bwMode="auto">
            <a:xfrm>
              <a:off x="2405" y="9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13852" name="Rectangle 634"/>
            <p:cNvSpPr>
              <a:spLocks noChangeArrowheads="1"/>
            </p:cNvSpPr>
            <p:nvPr/>
          </p:nvSpPr>
          <p:spPr bwMode="auto">
            <a:xfrm>
              <a:off x="2197" y="9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13853" name="Rectangle 653"/>
            <p:cNvSpPr>
              <a:spLocks noChangeArrowheads="1"/>
            </p:cNvSpPr>
            <p:nvPr/>
          </p:nvSpPr>
          <p:spPr bwMode="auto">
            <a:xfrm>
              <a:off x="3445" y="8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13854" name="Rectangle 654"/>
            <p:cNvSpPr>
              <a:spLocks noChangeArrowheads="1"/>
            </p:cNvSpPr>
            <p:nvPr/>
          </p:nvSpPr>
          <p:spPr bwMode="auto">
            <a:xfrm>
              <a:off x="3237" y="8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13855" name="Rectangle 655"/>
            <p:cNvSpPr>
              <a:spLocks noChangeArrowheads="1"/>
            </p:cNvSpPr>
            <p:nvPr/>
          </p:nvSpPr>
          <p:spPr bwMode="auto">
            <a:xfrm>
              <a:off x="3029" y="8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13856" name="Rectangle 656"/>
            <p:cNvSpPr>
              <a:spLocks noChangeArrowheads="1"/>
            </p:cNvSpPr>
            <p:nvPr/>
          </p:nvSpPr>
          <p:spPr bwMode="auto">
            <a:xfrm>
              <a:off x="2821" y="8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13857" name="Rectangle 657"/>
            <p:cNvSpPr>
              <a:spLocks noChangeArrowheads="1"/>
            </p:cNvSpPr>
            <p:nvPr/>
          </p:nvSpPr>
          <p:spPr bwMode="auto">
            <a:xfrm>
              <a:off x="2613" y="8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13858" name="Rectangle 658"/>
            <p:cNvSpPr>
              <a:spLocks noChangeArrowheads="1"/>
            </p:cNvSpPr>
            <p:nvPr/>
          </p:nvSpPr>
          <p:spPr bwMode="auto">
            <a:xfrm>
              <a:off x="2405" y="8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13859" name="Rectangle 659"/>
            <p:cNvSpPr>
              <a:spLocks noChangeArrowheads="1"/>
            </p:cNvSpPr>
            <p:nvPr/>
          </p:nvSpPr>
          <p:spPr bwMode="auto">
            <a:xfrm>
              <a:off x="2197" y="8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13860" name="Rectangle 678"/>
            <p:cNvSpPr>
              <a:spLocks noChangeArrowheads="1"/>
            </p:cNvSpPr>
            <p:nvPr/>
          </p:nvSpPr>
          <p:spPr bwMode="auto">
            <a:xfrm>
              <a:off x="3445" y="7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13861" name="Rectangle 679"/>
            <p:cNvSpPr>
              <a:spLocks noChangeArrowheads="1"/>
            </p:cNvSpPr>
            <p:nvPr/>
          </p:nvSpPr>
          <p:spPr bwMode="auto">
            <a:xfrm>
              <a:off x="3237" y="7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13862" name="Rectangle 680"/>
            <p:cNvSpPr>
              <a:spLocks noChangeArrowheads="1"/>
            </p:cNvSpPr>
            <p:nvPr/>
          </p:nvSpPr>
          <p:spPr bwMode="auto">
            <a:xfrm>
              <a:off x="3029" y="7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13863" name="Rectangle 681"/>
            <p:cNvSpPr>
              <a:spLocks noChangeArrowheads="1"/>
            </p:cNvSpPr>
            <p:nvPr/>
          </p:nvSpPr>
          <p:spPr bwMode="auto">
            <a:xfrm>
              <a:off x="2821" y="7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13864" name="Rectangle 682"/>
            <p:cNvSpPr>
              <a:spLocks noChangeArrowheads="1"/>
            </p:cNvSpPr>
            <p:nvPr/>
          </p:nvSpPr>
          <p:spPr bwMode="auto">
            <a:xfrm>
              <a:off x="2613" y="7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13865" name="Rectangle 683"/>
            <p:cNvSpPr>
              <a:spLocks noChangeArrowheads="1"/>
            </p:cNvSpPr>
            <p:nvPr/>
          </p:nvSpPr>
          <p:spPr bwMode="auto">
            <a:xfrm>
              <a:off x="2405" y="7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13866" name="Rectangle 684"/>
            <p:cNvSpPr>
              <a:spLocks noChangeArrowheads="1"/>
            </p:cNvSpPr>
            <p:nvPr/>
          </p:nvSpPr>
          <p:spPr bwMode="auto">
            <a:xfrm>
              <a:off x="2197" y="7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13867" name="Rectangle 703"/>
            <p:cNvSpPr>
              <a:spLocks noChangeArrowheads="1"/>
            </p:cNvSpPr>
            <p:nvPr/>
          </p:nvSpPr>
          <p:spPr bwMode="auto">
            <a:xfrm>
              <a:off x="3445" y="60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13868" name="Rectangle 704"/>
            <p:cNvSpPr>
              <a:spLocks noChangeArrowheads="1"/>
            </p:cNvSpPr>
            <p:nvPr/>
          </p:nvSpPr>
          <p:spPr bwMode="auto">
            <a:xfrm>
              <a:off x="3237" y="60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31</a:t>
              </a:r>
              <a:endParaRPr lang="en-US" altLang="en-US" sz="900"/>
            </a:p>
          </p:txBody>
        </p:sp>
        <p:sp>
          <p:nvSpPr>
            <p:cNvPr id="13869" name="Rectangle 705"/>
            <p:cNvSpPr>
              <a:spLocks noChangeArrowheads="1"/>
            </p:cNvSpPr>
            <p:nvPr/>
          </p:nvSpPr>
          <p:spPr bwMode="auto">
            <a:xfrm>
              <a:off x="3029" y="60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30</a:t>
              </a:r>
              <a:endParaRPr lang="en-US" altLang="en-US" sz="900"/>
            </a:p>
          </p:txBody>
        </p:sp>
        <p:sp>
          <p:nvSpPr>
            <p:cNvPr id="13870" name="Rectangle 706"/>
            <p:cNvSpPr>
              <a:spLocks noChangeArrowheads="1"/>
            </p:cNvSpPr>
            <p:nvPr/>
          </p:nvSpPr>
          <p:spPr bwMode="auto">
            <a:xfrm>
              <a:off x="2821" y="60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29</a:t>
              </a:r>
              <a:endParaRPr lang="en-US" altLang="en-US" sz="900"/>
            </a:p>
          </p:txBody>
        </p:sp>
        <p:sp>
          <p:nvSpPr>
            <p:cNvPr id="13871" name="Rectangle 707"/>
            <p:cNvSpPr>
              <a:spLocks noChangeArrowheads="1"/>
            </p:cNvSpPr>
            <p:nvPr/>
          </p:nvSpPr>
          <p:spPr bwMode="auto">
            <a:xfrm>
              <a:off x="2613" y="60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28</a:t>
              </a:r>
              <a:endParaRPr lang="en-US" altLang="en-US" sz="900"/>
            </a:p>
          </p:txBody>
        </p:sp>
        <p:sp>
          <p:nvSpPr>
            <p:cNvPr id="13872" name="Rectangle 708"/>
            <p:cNvSpPr>
              <a:spLocks noChangeArrowheads="1"/>
            </p:cNvSpPr>
            <p:nvPr/>
          </p:nvSpPr>
          <p:spPr bwMode="auto">
            <a:xfrm>
              <a:off x="2405" y="60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27</a:t>
              </a:r>
              <a:endParaRPr lang="en-US" altLang="en-US" sz="900"/>
            </a:p>
          </p:txBody>
        </p:sp>
        <p:sp>
          <p:nvSpPr>
            <p:cNvPr id="13873" name="Rectangle 709"/>
            <p:cNvSpPr>
              <a:spLocks noChangeArrowheads="1"/>
            </p:cNvSpPr>
            <p:nvPr/>
          </p:nvSpPr>
          <p:spPr bwMode="auto">
            <a:xfrm>
              <a:off x="2197" y="60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26</a:t>
              </a:r>
              <a:endParaRPr lang="en-US" altLang="en-US" sz="900"/>
            </a:p>
          </p:txBody>
        </p:sp>
        <p:sp>
          <p:nvSpPr>
            <p:cNvPr id="13874" name="Rectangle 728"/>
            <p:cNvSpPr>
              <a:spLocks noChangeArrowheads="1"/>
            </p:cNvSpPr>
            <p:nvPr/>
          </p:nvSpPr>
          <p:spPr bwMode="auto">
            <a:xfrm>
              <a:off x="3445" y="50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13875" name="Rectangle 729"/>
            <p:cNvSpPr>
              <a:spLocks noChangeArrowheads="1"/>
            </p:cNvSpPr>
            <p:nvPr/>
          </p:nvSpPr>
          <p:spPr bwMode="auto">
            <a:xfrm>
              <a:off x="3237" y="50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13876" name="Rectangle 730"/>
            <p:cNvSpPr>
              <a:spLocks noChangeArrowheads="1"/>
            </p:cNvSpPr>
            <p:nvPr/>
          </p:nvSpPr>
          <p:spPr bwMode="auto">
            <a:xfrm>
              <a:off x="3029" y="50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13877" name="Rectangle 731"/>
            <p:cNvSpPr>
              <a:spLocks noChangeArrowheads="1"/>
            </p:cNvSpPr>
            <p:nvPr/>
          </p:nvSpPr>
          <p:spPr bwMode="auto">
            <a:xfrm>
              <a:off x="2821" y="50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13878" name="Rectangle 732"/>
            <p:cNvSpPr>
              <a:spLocks noChangeArrowheads="1"/>
            </p:cNvSpPr>
            <p:nvPr/>
          </p:nvSpPr>
          <p:spPr bwMode="auto">
            <a:xfrm>
              <a:off x="2613" y="50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13879" name="Rectangle 733"/>
            <p:cNvSpPr>
              <a:spLocks noChangeArrowheads="1"/>
            </p:cNvSpPr>
            <p:nvPr/>
          </p:nvSpPr>
          <p:spPr bwMode="auto">
            <a:xfrm>
              <a:off x="2405" y="50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13880" name="Rectangle 734"/>
            <p:cNvSpPr>
              <a:spLocks noChangeArrowheads="1"/>
            </p:cNvSpPr>
            <p:nvPr/>
          </p:nvSpPr>
          <p:spPr bwMode="auto">
            <a:xfrm>
              <a:off x="2197" y="50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13881" name="Rectangle 747"/>
            <p:cNvSpPr>
              <a:spLocks noChangeArrowheads="1"/>
            </p:cNvSpPr>
            <p:nvPr/>
          </p:nvSpPr>
          <p:spPr bwMode="auto">
            <a:xfrm>
              <a:off x="2197" y="392"/>
              <a:ext cx="1456"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February 2009</a:t>
              </a:r>
              <a:endParaRPr lang="en-US" altLang="en-US" sz="900"/>
            </a:p>
          </p:txBody>
        </p:sp>
        <p:sp>
          <p:nvSpPr>
            <p:cNvPr id="13882" name="Line 756"/>
            <p:cNvSpPr>
              <a:spLocks noChangeShapeType="1"/>
            </p:cNvSpPr>
            <p:nvPr/>
          </p:nvSpPr>
          <p:spPr bwMode="auto">
            <a:xfrm>
              <a:off x="2197" y="608"/>
              <a:ext cx="1456"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grpSp>
      <p:grpSp>
        <p:nvGrpSpPr>
          <p:cNvPr id="13363" name="Group 776"/>
          <p:cNvGrpSpPr>
            <a:grpSpLocks/>
          </p:cNvGrpSpPr>
          <p:nvPr/>
        </p:nvGrpSpPr>
        <p:grpSpPr bwMode="auto">
          <a:xfrm>
            <a:off x="6486525" y="622300"/>
            <a:ext cx="2311400" cy="1371600"/>
            <a:chOff x="4061" y="392"/>
            <a:chExt cx="1456" cy="864"/>
          </a:xfrm>
        </p:grpSpPr>
        <p:sp>
          <p:nvSpPr>
            <p:cNvPr id="13781" name="Rectangle 569"/>
            <p:cNvSpPr>
              <a:spLocks noChangeArrowheads="1"/>
            </p:cNvSpPr>
            <p:nvPr/>
          </p:nvSpPr>
          <p:spPr bwMode="auto">
            <a:xfrm>
              <a:off x="5309" y="11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5</a:t>
              </a:r>
              <a:endParaRPr lang="en-US" altLang="en-US" sz="900"/>
            </a:p>
          </p:txBody>
        </p:sp>
        <p:sp>
          <p:nvSpPr>
            <p:cNvPr id="13782" name="Rectangle 570"/>
            <p:cNvSpPr>
              <a:spLocks noChangeArrowheads="1"/>
            </p:cNvSpPr>
            <p:nvPr/>
          </p:nvSpPr>
          <p:spPr bwMode="auto">
            <a:xfrm>
              <a:off x="5101" y="11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4</a:t>
              </a:r>
              <a:endParaRPr lang="en-US" altLang="en-US" sz="900"/>
            </a:p>
          </p:txBody>
        </p:sp>
        <p:sp>
          <p:nvSpPr>
            <p:cNvPr id="13783" name="Rectangle 571"/>
            <p:cNvSpPr>
              <a:spLocks noChangeArrowheads="1"/>
            </p:cNvSpPr>
            <p:nvPr/>
          </p:nvSpPr>
          <p:spPr bwMode="auto">
            <a:xfrm>
              <a:off x="4893" y="11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a:t>
              </a:r>
              <a:endParaRPr lang="en-US" altLang="en-US" sz="900"/>
            </a:p>
          </p:txBody>
        </p:sp>
        <p:sp>
          <p:nvSpPr>
            <p:cNvPr id="13784" name="Rectangle 572"/>
            <p:cNvSpPr>
              <a:spLocks noChangeArrowheads="1"/>
            </p:cNvSpPr>
            <p:nvPr/>
          </p:nvSpPr>
          <p:spPr bwMode="auto">
            <a:xfrm>
              <a:off x="4685" y="11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a:t>
              </a:r>
              <a:endParaRPr lang="en-US" altLang="en-US" sz="900"/>
            </a:p>
          </p:txBody>
        </p:sp>
        <p:sp>
          <p:nvSpPr>
            <p:cNvPr id="13785" name="Rectangle 573"/>
            <p:cNvSpPr>
              <a:spLocks noChangeArrowheads="1"/>
            </p:cNvSpPr>
            <p:nvPr/>
          </p:nvSpPr>
          <p:spPr bwMode="auto">
            <a:xfrm>
              <a:off x="4477" y="11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13786" name="Rectangle 574"/>
            <p:cNvSpPr>
              <a:spLocks noChangeArrowheads="1"/>
            </p:cNvSpPr>
            <p:nvPr/>
          </p:nvSpPr>
          <p:spPr bwMode="auto">
            <a:xfrm>
              <a:off x="4269" y="11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31</a:t>
              </a:r>
              <a:endParaRPr lang="en-US" altLang="en-US" sz="900"/>
            </a:p>
          </p:txBody>
        </p:sp>
        <p:sp>
          <p:nvSpPr>
            <p:cNvPr id="13787" name="Rectangle 575"/>
            <p:cNvSpPr>
              <a:spLocks noChangeArrowheads="1"/>
            </p:cNvSpPr>
            <p:nvPr/>
          </p:nvSpPr>
          <p:spPr bwMode="auto">
            <a:xfrm>
              <a:off x="4061" y="11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13788" name="Rectangle 594"/>
            <p:cNvSpPr>
              <a:spLocks noChangeArrowheads="1"/>
            </p:cNvSpPr>
            <p:nvPr/>
          </p:nvSpPr>
          <p:spPr bwMode="auto">
            <a:xfrm>
              <a:off x="5309" y="10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13789" name="Rectangle 595"/>
            <p:cNvSpPr>
              <a:spLocks noChangeArrowheads="1"/>
            </p:cNvSpPr>
            <p:nvPr/>
          </p:nvSpPr>
          <p:spPr bwMode="auto">
            <a:xfrm>
              <a:off x="5101" y="10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13790" name="Rectangle 596"/>
            <p:cNvSpPr>
              <a:spLocks noChangeArrowheads="1"/>
            </p:cNvSpPr>
            <p:nvPr/>
          </p:nvSpPr>
          <p:spPr bwMode="auto">
            <a:xfrm>
              <a:off x="4893" y="10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13791" name="Rectangle 597"/>
            <p:cNvSpPr>
              <a:spLocks noChangeArrowheads="1"/>
            </p:cNvSpPr>
            <p:nvPr/>
          </p:nvSpPr>
          <p:spPr bwMode="auto">
            <a:xfrm>
              <a:off x="4685" y="10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13792" name="Rectangle 598"/>
            <p:cNvSpPr>
              <a:spLocks noChangeArrowheads="1"/>
            </p:cNvSpPr>
            <p:nvPr/>
          </p:nvSpPr>
          <p:spPr bwMode="auto">
            <a:xfrm>
              <a:off x="4477" y="10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13793" name="Rectangle 599"/>
            <p:cNvSpPr>
              <a:spLocks noChangeArrowheads="1"/>
            </p:cNvSpPr>
            <p:nvPr/>
          </p:nvSpPr>
          <p:spPr bwMode="auto">
            <a:xfrm>
              <a:off x="4269" y="10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13794" name="Rectangle 600"/>
            <p:cNvSpPr>
              <a:spLocks noChangeArrowheads="1"/>
            </p:cNvSpPr>
            <p:nvPr/>
          </p:nvSpPr>
          <p:spPr bwMode="auto">
            <a:xfrm>
              <a:off x="4061" y="10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13795" name="Rectangle 619"/>
            <p:cNvSpPr>
              <a:spLocks noChangeArrowheads="1"/>
            </p:cNvSpPr>
            <p:nvPr/>
          </p:nvSpPr>
          <p:spPr bwMode="auto">
            <a:xfrm>
              <a:off x="5309" y="9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13796" name="Rectangle 620"/>
            <p:cNvSpPr>
              <a:spLocks noChangeArrowheads="1"/>
            </p:cNvSpPr>
            <p:nvPr/>
          </p:nvSpPr>
          <p:spPr bwMode="auto">
            <a:xfrm>
              <a:off x="5101" y="9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13797" name="Rectangle 621"/>
            <p:cNvSpPr>
              <a:spLocks noChangeArrowheads="1"/>
            </p:cNvSpPr>
            <p:nvPr/>
          </p:nvSpPr>
          <p:spPr bwMode="auto">
            <a:xfrm>
              <a:off x="4893" y="9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13798" name="Rectangle 622"/>
            <p:cNvSpPr>
              <a:spLocks noChangeArrowheads="1"/>
            </p:cNvSpPr>
            <p:nvPr/>
          </p:nvSpPr>
          <p:spPr bwMode="auto">
            <a:xfrm>
              <a:off x="4685" y="9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13799" name="Rectangle 623"/>
            <p:cNvSpPr>
              <a:spLocks noChangeArrowheads="1"/>
            </p:cNvSpPr>
            <p:nvPr/>
          </p:nvSpPr>
          <p:spPr bwMode="auto">
            <a:xfrm>
              <a:off x="4477" y="9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13800" name="Rectangle 624"/>
            <p:cNvSpPr>
              <a:spLocks noChangeArrowheads="1"/>
            </p:cNvSpPr>
            <p:nvPr/>
          </p:nvSpPr>
          <p:spPr bwMode="auto">
            <a:xfrm>
              <a:off x="4269" y="9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13801" name="Rectangle 625"/>
            <p:cNvSpPr>
              <a:spLocks noChangeArrowheads="1"/>
            </p:cNvSpPr>
            <p:nvPr/>
          </p:nvSpPr>
          <p:spPr bwMode="auto">
            <a:xfrm>
              <a:off x="4061" y="9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13802" name="Rectangle 644"/>
            <p:cNvSpPr>
              <a:spLocks noChangeArrowheads="1"/>
            </p:cNvSpPr>
            <p:nvPr/>
          </p:nvSpPr>
          <p:spPr bwMode="auto">
            <a:xfrm>
              <a:off x="5309" y="8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13803" name="Rectangle 645"/>
            <p:cNvSpPr>
              <a:spLocks noChangeArrowheads="1"/>
            </p:cNvSpPr>
            <p:nvPr/>
          </p:nvSpPr>
          <p:spPr bwMode="auto">
            <a:xfrm>
              <a:off x="5101" y="8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13804" name="Rectangle 646"/>
            <p:cNvSpPr>
              <a:spLocks noChangeArrowheads="1"/>
            </p:cNvSpPr>
            <p:nvPr/>
          </p:nvSpPr>
          <p:spPr bwMode="auto">
            <a:xfrm>
              <a:off x="4893" y="8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13805" name="Rectangle 647"/>
            <p:cNvSpPr>
              <a:spLocks noChangeArrowheads="1"/>
            </p:cNvSpPr>
            <p:nvPr/>
          </p:nvSpPr>
          <p:spPr bwMode="auto">
            <a:xfrm>
              <a:off x="4685" y="8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13806" name="Rectangle 648"/>
            <p:cNvSpPr>
              <a:spLocks noChangeArrowheads="1"/>
            </p:cNvSpPr>
            <p:nvPr/>
          </p:nvSpPr>
          <p:spPr bwMode="auto">
            <a:xfrm>
              <a:off x="4477" y="8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13807" name="Rectangle 649"/>
            <p:cNvSpPr>
              <a:spLocks noChangeArrowheads="1"/>
            </p:cNvSpPr>
            <p:nvPr/>
          </p:nvSpPr>
          <p:spPr bwMode="auto">
            <a:xfrm>
              <a:off x="4269" y="8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13808" name="Rectangle 650"/>
            <p:cNvSpPr>
              <a:spLocks noChangeArrowheads="1"/>
            </p:cNvSpPr>
            <p:nvPr/>
          </p:nvSpPr>
          <p:spPr bwMode="auto">
            <a:xfrm>
              <a:off x="4061" y="8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13809" name="Rectangle 669"/>
            <p:cNvSpPr>
              <a:spLocks noChangeArrowheads="1"/>
            </p:cNvSpPr>
            <p:nvPr/>
          </p:nvSpPr>
          <p:spPr bwMode="auto">
            <a:xfrm>
              <a:off x="5309" y="7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13810" name="Rectangle 670"/>
            <p:cNvSpPr>
              <a:spLocks noChangeArrowheads="1"/>
            </p:cNvSpPr>
            <p:nvPr/>
          </p:nvSpPr>
          <p:spPr bwMode="auto">
            <a:xfrm>
              <a:off x="5101" y="7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13811" name="Rectangle 671"/>
            <p:cNvSpPr>
              <a:spLocks noChangeArrowheads="1"/>
            </p:cNvSpPr>
            <p:nvPr/>
          </p:nvSpPr>
          <p:spPr bwMode="auto">
            <a:xfrm>
              <a:off x="4893" y="7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13812" name="Rectangle 672"/>
            <p:cNvSpPr>
              <a:spLocks noChangeArrowheads="1"/>
            </p:cNvSpPr>
            <p:nvPr/>
          </p:nvSpPr>
          <p:spPr bwMode="auto">
            <a:xfrm>
              <a:off x="4685" y="7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13813" name="Rectangle 673"/>
            <p:cNvSpPr>
              <a:spLocks noChangeArrowheads="1"/>
            </p:cNvSpPr>
            <p:nvPr/>
          </p:nvSpPr>
          <p:spPr bwMode="auto">
            <a:xfrm>
              <a:off x="4477" y="7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13814" name="Rectangle 674"/>
            <p:cNvSpPr>
              <a:spLocks noChangeArrowheads="1"/>
            </p:cNvSpPr>
            <p:nvPr/>
          </p:nvSpPr>
          <p:spPr bwMode="auto">
            <a:xfrm>
              <a:off x="4269" y="7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13815" name="Rectangle 675"/>
            <p:cNvSpPr>
              <a:spLocks noChangeArrowheads="1"/>
            </p:cNvSpPr>
            <p:nvPr/>
          </p:nvSpPr>
          <p:spPr bwMode="auto">
            <a:xfrm>
              <a:off x="4061" y="7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13816" name="Rectangle 694"/>
            <p:cNvSpPr>
              <a:spLocks noChangeArrowheads="1"/>
            </p:cNvSpPr>
            <p:nvPr/>
          </p:nvSpPr>
          <p:spPr bwMode="auto">
            <a:xfrm>
              <a:off x="5309" y="60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13817" name="Rectangle 695"/>
            <p:cNvSpPr>
              <a:spLocks noChangeArrowheads="1"/>
            </p:cNvSpPr>
            <p:nvPr/>
          </p:nvSpPr>
          <p:spPr bwMode="auto">
            <a:xfrm>
              <a:off x="5101" y="60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28</a:t>
              </a:r>
              <a:endParaRPr lang="en-US" altLang="en-US" sz="900"/>
            </a:p>
          </p:txBody>
        </p:sp>
        <p:sp>
          <p:nvSpPr>
            <p:cNvPr id="13818" name="Rectangle 696"/>
            <p:cNvSpPr>
              <a:spLocks noChangeArrowheads="1"/>
            </p:cNvSpPr>
            <p:nvPr/>
          </p:nvSpPr>
          <p:spPr bwMode="auto">
            <a:xfrm>
              <a:off x="4893" y="60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27</a:t>
              </a:r>
              <a:endParaRPr lang="en-US" altLang="en-US" sz="900"/>
            </a:p>
          </p:txBody>
        </p:sp>
        <p:sp>
          <p:nvSpPr>
            <p:cNvPr id="13819" name="Rectangle 697"/>
            <p:cNvSpPr>
              <a:spLocks noChangeArrowheads="1"/>
            </p:cNvSpPr>
            <p:nvPr/>
          </p:nvSpPr>
          <p:spPr bwMode="auto">
            <a:xfrm>
              <a:off x="4685" y="60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26</a:t>
              </a:r>
              <a:endParaRPr lang="en-US" altLang="en-US" sz="900"/>
            </a:p>
          </p:txBody>
        </p:sp>
        <p:sp>
          <p:nvSpPr>
            <p:cNvPr id="13820" name="Rectangle 698"/>
            <p:cNvSpPr>
              <a:spLocks noChangeArrowheads="1"/>
            </p:cNvSpPr>
            <p:nvPr/>
          </p:nvSpPr>
          <p:spPr bwMode="auto">
            <a:xfrm>
              <a:off x="4477" y="60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25</a:t>
              </a:r>
              <a:endParaRPr lang="en-US" altLang="en-US" sz="900"/>
            </a:p>
          </p:txBody>
        </p:sp>
        <p:sp>
          <p:nvSpPr>
            <p:cNvPr id="13821" name="Rectangle 699"/>
            <p:cNvSpPr>
              <a:spLocks noChangeArrowheads="1"/>
            </p:cNvSpPr>
            <p:nvPr/>
          </p:nvSpPr>
          <p:spPr bwMode="auto">
            <a:xfrm>
              <a:off x="4269" y="60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24</a:t>
              </a:r>
              <a:endParaRPr lang="en-US" altLang="en-US" sz="900"/>
            </a:p>
          </p:txBody>
        </p:sp>
        <p:sp>
          <p:nvSpPr>
            <p:cNvPr id="13822" name="Rectangle 700"/>
            <p:cNvSpPr>
              <a:spLocks noChangeArrowheads="1"/>
            </p:cNvSpPr>
            <p:nvPr/>
          </p:nvSpPr>
          <p:spPr bwMode="auto">
            <a:xfrm>
              <a:off x="4061" y="60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23</a:t>
              </a:r>
              <a:endParaRPr lang="en-US" altLang="en-US" sz="900"/>
            </a:p>
          </p:txBody>
        </p:sp>
        <p:sp>
          <p:nvSpPr>
            <p:cNvPr id="13823" name="Rectangle 719"/>
            <p:cNvSpPr>
              <a:spLocks noChangeArrowheads="1"/>
            </p:cNvSpPr>
            <p:nvPr/>
          </p:nvSpPr>
          <p:spPr bwMode="auto">
            <a:xfrm>
              <a:off x="5309" y="50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13824" name="Rectangle 720"/>
            <p:cNvSpPr>
              <a:spLocks noChangeArrowheads="1"/>
            </p:cNvSpPr>
            <p:nvPr/>
          </p:nvSpPr>
          <p:spPr bwMode="auto">
            <a:xfrm>
              <a:off x="5101" y="50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13825" name="Rectangle 721"/>
            <p:cNvSpPr>
              <a:spLocks noChangeArrowheads="1"/>
            </p:cNvSpPr>
            <p:nvPr/>
          </p:nvSpPr>
          <p:spPr bwMode="auto">
            <a:xfrm>
              <a:off x="4893" y="50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13826" name="Rectangle 722"/>
            <p:cNvSpPr>
              <a:spLocks noChangeArrowheads="1"/>
            </p:cNvSpPr>
            <p:nvPr/>
          </p:nvSpPr>
          <p:spPr bwMode="auto">
            <a:xfrm>
              <a:off x="4685" y="50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13827" name="Rectangle 723"/>
            <p:cNvSpPr>
              <a:spLocks noChangeArrowheads="1"/>
            </p:cNvSpPr>
            <p:nvPr/>
          </p:nvSpPr>
          <p:spPr bwMode="auto">
            <a:xfrm>
              <a:off x="4477" y="50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13828" name="Rectangle 724"/>
            <p:cNvSpPr>
              <a:spLocks noChangeArrowheads="1"/>
            </p:cNvSpPr>
            <p:nvPr/>
          </p:nvSpPr>
          <p:spPr bwMode="auto">
            <a:xfrm>
              <a:off x="4269" y="50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13829" name="Rectangle 725"/>
            <p:cNvSpPr>
              <a:spLocks noChangeArrowheads="1"/>
            </p:cNvSpPr>
            <p:nvPr/>
          </p:nvSpPr>
          <p:spPr bwMode="auto">
            <a:xfrm>
              <a:off x="4061" y="50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13830" name="Rectangle 744"/>
            <p:cNvSpPr>
              <a:spLocks noChangeArrowheads="1"/>
            </p:cNvSpPr>
            <p:nvPr/>
          </p:nvSpPr>
          <p:spPr bwMode="auto">
            <a:xfrm>
              <a:off x="4061" y="392"/>
              <a:ext cx="1456"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March 2009</a:t>
              </a:r>
              <a:endParaRPr lang="en-US" altLang="en-US" sz="900"/>
            </a:p>
          </p:txBody>
        </p:sp>
        <p:sp>
          <p:nvSpPr>
            <p:cNvPr id="13831" name="Line 757"/>
            <p:cNvSpPr>
              <a:spLocks noChangeShapeType="1"/>
            </p:cNvSpPr>
            <p:nvPr/>
          </p:nvSpPr>
          <p:spPr bwMode="auto">
            <a:xfrm>
              <a:off x="4061" y="608"/>
              <a:ext cx="1456"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grpSp>
      <p:grpSp>
        <p:nvGrpSpPr>
          <p:cNvPr id="13364" name="Group 784"/>
          <p:cNvGrpSpPr>
            <a:grpSpLocks/>
          </p:cNvGrpSpPr>
          <p:nvPr/>
        </p:nvGrpSpPr>
        <p:grpSpPr bwMode="auto">
          <a:xfrm>
            <a:off x="488950" y="2165350"/>
            <a:ext cx="2311400" cy="1200150"/>
            <a:chOff x="333" y="1364"/>
            <a:chExt cx="1456" cy="756"/>
          </a:xfrm>
        </p:grpSpPr>
        <p:sp>
          <p:nvSpPr>
            <p:cNvPr id="13737" name="Rectangle 430"/>
            <p:cNvSpPr>
              <a:spLocks noChangeArrowheads="1"/>
            </p:cNvSpPr>
            <p:nvPr/>
          </p:nvSpPr>
          <p:spPr bwMode="auto">
            <a:xfrm>
              <a:off x="1581" y="201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a:t>
              </a:r>
              <a:endParaRPr lang="en-US" altLang="en-US" sz="900"/>
            </a:p>
          </p:txBody>
        </p:sp>
        <p:sp>
          <p:nvSpPr>
            <p:cNvPr id="13738" name="Rectangle 431"/>
            <p:cNvSpPr>
              <a:spLocks noChangeArrowheads="1"/>
            </p:cNvSpPr>
            <p:nvPr/>
          </p:nvSpPr>
          <p:spPr bwMode="auto">
            <a:xfrm>
              <a:off x="1373" y="201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a:t>
              </a:r>
              <a:endParaRPr lang="en-US" altLang="en-US" sz="900"/>
            </a:p>
          </p:txBody>
        </p:sp>
        <p:sp>
          <p:nvSpPr>
            <p:cNvPr id="13739" name="Rectangle 432"/>
            <p:cNvSpPr>
              <a:spLocks noChangeArrowheads="1"/>
            </p:cNvSpPr>
            <p:nvPr/>
          </p:nvSpPr>
          <p:spPr bwMode="auto">
            <a:xfrm>
              <a:off x="1165" y="201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13740" name="Rectangle 433"/>
            <p:cNvSpPr>
              <a:spLocks noChangeArrowheads="1"/>
            </p:cNvSpPr>
            <p:nvPr/>
          </p:nvSpPr>
          <p:spPr bwMode="auto">
            <a:xfrm>
              <a:off x="957" y="201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13741" name="Rectangle 434"/>
            <p:cNvSpPr>
              <a:spLocks noChangeArrowheads="1"/>
            </p:cNvSpPr>
            <p:nvPr/>
          </p:nvSpPr>
          <p:spPr bwMode="auto">
            <a:xfrm>
              <a:off x="749" y="201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13742" name="Rectangle 435"/>
            <p:cNvSpPr>
              <a:spLocks noChangeArrowheads="1"/>
            </p:cNvSpPr>
            <p:nvPr/>
          </p:nvSpPr>
          <p:spPr bwMode="auto">
            <a:xfrm>
              <a:off x="541" y="201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13743" name="Rectangle 436"/>
            <p:cNvSpPr>
              <a:spLocks noChangeArrowheads="1"/>
            </p:cNvSpPr>
            <p:nvPr/>
          </p:nvSpPr>
          <p:spPr bwMode="auto">
            <a:xfrm>
              <a:off x="333" y="201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13744" name="Rectangle 455"/>
            <p:cNvSpPr>
              <a:spLocks noChangeArrowheads="1"/>
            </p:cNvSpPr>
            <p:nvPr/>
          </p:nvSpPr>
          <p:spPr bwMode="auto">
            <a:xfrm>
              <a:off x="1581" y="190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13745" name="Rectangle 456"/>
            <p:cNvSpPr>
              <a:spLocks noChangeArrowheads="1"/>
            </p:cNvSpPr>
            <p:nvPr/>
          </p:nvSpPr>
          <p:spPr bwMode="auto">
            <a:xfrm>
              <a:off x="1373" y="190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13746" name="Rectangle 457"/>
            <p:cNvSpPr>
              <a:spLocks noChangeArrowheads="1"/>
            </p:cNvSpPr>
            <p:nvPr/>
          </p:nvSpPr>
          <p:spPr bwMode="auto">
            <a:xfrm>
              <a:off x="1165" y="190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13747" name="Rectangle 458"/>
            <p:cNvSpPr>
              <a:spLocks noChangeArrowheads="1"/>
            </p:cNvSpPr>
            <p:nvPr/>
          </p:nvSpPr>
          <p:spPr bwMode="auto">
            <a:xfrm>
              <a:off x="957" y="190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13748" name="Rectangle 459"/>
            <p:cNvSpPr>
              <a:spLocks noChangeArrowheads="1"/>
            </p:cNvSpPr>
            <p:nvPr/>
          </p:nvSpPr>
          <p:spPr bwMode="auto">
            <a:xfrm>
              <a:off x="749" y="190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13749" name="Rectangle 460"/>
            <p:cNvSpPr>
              <a:spLocks noChangeArrowheads="1"/>
            </p:cNvSpPr>
            <p:nvPr/>
          </p:nvSpPr>
          <p:spPr bwMode="auto">
            <a:xfrm>
              <a:off x="541" y="190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13750" name="Rectangle 461"/>
            <p:cNvSpPr>
              <a:spLocks noChangeArrowheads="1"/>
            </p:cNvSpPr>
            <p:nvPr/>
          </p:nvSpPr>
          <p:spPr bwMode="auto">
            <a:xfrm>
              <a:off x="333" y="190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13751" name="Rectangle 480"/>
            <p:cNvSpPr>
              <a:spLocks noChangeArrowheads="1"/>
            </p:cNvSpPr>
            <p:nvPr/>
          </p:nvSpPr>
          <p:spPr bwMode="auto">
            <a:xfrm>
              <a:off x="1581" y="179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13752" name="Rectangle 481"/>
            <p:cNvSpPr>
              <a:spLocks noChangeArrowheads="1"/>
            </p:cNvSpPr>
            <p:nvPr/>
          </p:nvSpPr>
          <p:spPr bwMode="auto">
            <a:xfrm>
              <a:off x="1373" y="179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13753" name="Rectangle 482"/>
            <p:cNvSpPr>
              <a:spLocks noChangeArrowheads="1"/>
            </p:cNvSpPr>
            <p:nvPr/>
          </p:nvSpPr>
          <p:spPr bwMode="auto">
            <a:xfrm>
              <a:off x="1165" y="179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13754" name="Rectangle 483"/>
            <p:cNvSpPr>
              <a:spLocks noChangeArrowheads="1"/>
            </p:cNvSpPr>
            <p:nvPr/>
          </p:nvSpPr>
          <p:spPr bwMode="auto">
            <a:xfrm>
              <a:off x="957" y="179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13755" name="Rectangle 484"/>
            <p:cNvSpPr>
              <a:spLocks noChangeArrowheads="1"/>
            </p:cNvSpPr>
            <p:nvPr/>
          </p:nvSpPr>
          <p:spPr bwMode="auto">
            <a:xfrm>
              <a:off x="749" y="179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13756" name="Rectangle 485"/>
            <p:cNvSpPr>
              <a:spLocks noChangeArrowheads="1"/>
            </p:cNvSpPr>
            <p:nvPr/>
          </p:nvSpPr>
          <p:spPr bwMode="auto">
            <a:xfrm>
              <a:off x="541" y="179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13757" name="Rectangle 486"/>
            <p:cNvSpPr>
              <a:spLocks noChangeArrowheads="1"/>
            </p:cNvSpPr>
            <p:nvPr/>
          </p:nvSpPr>
          <p:spPr bwMode="auto">
            <a:xfrm>
              <a:off x="333" y="179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13758" name="Rectangle 505"/>
            <p:cNvSpPr>
              <a:spLocks noChangeArrowheads="1"/>
            </p:cNvSpPr>
            <p:nvPr/>
          </p:nvSpPr>
          <p:spPr bwMode="auto">
            <a:xfrm>
              <a:off x="1581" y="168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13759" name="Rectangle 506"/>
            <p:cNvSpPr>
              <a:spLocks noChangeArrowheads="1"/>
            </p:cNvSpPr>
            <p:nvPr/>
          </p:nvSpPr>
          <p:spPr bwMode="auto">
            <a:xfrm>
              <a:off x="1373" y="168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13760" name="Rectangle 507"/>
            <p:cNvSpPr>
              <a:spLocks noChangeArrowheads="1"/>
            </p:cNvSpPr>
            <p:nvPr/>
          </p:nvSpPr>
          <p:spPr bwMode="auto">
            <a:xfrm>
              <a:off x="1165" y="168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13761" name="Rectangle 508"/>
            <p:cNvSpPr>
              <a:spLocks noChangeArrowheads="1"/>
            </p:cNvSpPr>
            <p:nvPr/>
          </p:nvSpPr>
          <p:spPr bwMode="auto">
            <a:xfrm>
              <a:off x="957" y="168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13762" name="Rectangle 509"/>
            <p:cNvSpPr>
              <a:spLocks noChangeArrowheads="1"/>
            </p:cNvSpPr>
            <p:nvPr/>
          </p:nvSpPr>
          <p:spPr bwMode="auto">
            <a:xfrm>
              <a:off x="749" y="168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13763" name="Rectangle 510"/>
            <p:cNvSpPr>
              <a:spLocks noChangeArrowheads="1"/>
            </p:cNvSpPr>
            <p:nvPr/>
          </p:nvSpPr>
          <p:spPr bwMode="auto">
            <a:xfrm>
              <a:off x="541" y="168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13764" name="Rectangle 511"/>
            <p:cNvSpPr>
              <a:spLocks noChangeArrowheads="1"/>
            </p:cNvSpPr>
            <p:nvPr/>
          </p:nvSpPr>
          <p:spPr bwMode="auto">
            <a:xfrm>
              <a:off x="333" y="168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13765" name="Rectangle 530"/>
            <p:cNvSpPr>
              <a:spLocks noChangeArrowheads="1"/>
            </p:cNvSpPr>
            <p:nvPr/>
          </p:nvSpPr>
          <p:spPr bwMode="auto">
            <a:xfrm>
              <a:off x="1581" y="158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13766" name="Rectangle 531"/>
            <p:cNvSpPr>
              <a:spLocks noChangeArrowheads="1"/>
            </p:cNvSpPr>
            <p:nvPr/>
          </p:nvSpPr>
          <p:spPr bwMode="auto">
            <a:xfrm>
              <a:off x="1373" y="158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13767" name="Rectangle 532"/>
            <p:cNvSpPr>
              <a:spLocks noChangeArrowheads="1"/>
            </p:cNvSpPr>
            <p:nvPr/>
          </p:nvSpPr>
          <p:spPr bwMode="auto">
            <a:xfrm>
              <a:off x="1165" y="158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13768" name="Rectangle 533"/>
            <p:cNvSpPr>
              <a:spLocks noChangeArrowheads="1"/>
            </p:cNvSpPr>
            <p:nvPr/>
          </p:nvSpPr>
          <p:spPr bwMode="auto">
            <a:xfrm>
              <a:off x="957" y="158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13769" name="Rectangle 534"/>
            <p:cNvSpPr>
              <a:spLocks noChangeArrowheads="1"/>
            </p:cNvSpPr>
            <p:nvPr/>
          </p:nvSpPr>
          <p:spPr bwMode="auto">
            <a:xfrm>
              <a:off x="749" y="158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13770" name="Rectangle 535"/>
            <p:cNvSpPr>
              <a:spLocks noChangeArrowheads="1"/>
            </p:cNvSpPr>
            <p:nvPr/>
          </p:nvSpPr>
          <p:spPr bwMode="auto">
            <a:xfrm>
              <a:off x="541" y="158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31</a:t>
              </a:r>
              <a:endParaRPr lang="en-US" altLang="en-US" sz="900"/>
            </a:p>
          </p:txBody>
        </p:sp>
        <p:sp>
          <p:nvSpPr>
            <p:cNvPr id="13771" name="Rectangle 536"/>
            <p:cNvSpPr>
              <a:spLocks noChangeArrowheads="1"/>
            </p:cNvSpPr>
            <p:nvPr/>
          </p:nvSpPr>
          <p:spPr bwMode="auto">
            <a:xfrm>
              <a:off x="333" y="158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30</a:t>
              </a:r>
              <a:endParaRPr lang="en-US" altLang="en-US" sz="900"/>
            </a:p>
          </p:txBody>
        </p:sp>
        <p:sp>
          <p:nvSpPr>
            <p:cNvPr id="13772" name="Rectangle 555"/>
            <p:cNvSpPr>
              <a:spLocks noChangeArrowheads="1"/>
            </p:cNvSpPr>
            <p:nvPr/>
          </p:nvSpPr>
          <p:spPr bwMode="auto">
            <a:xfrm>
              <a:off x="1581" y="147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13773" name="Rectangle 556"/>
            <p:cNvSpPr>
              <a:spLocks noChangeArrowheads="1"/>
            </p:cNvSpPr>
            <p:nvPr/>
          </p:nvSpPr>
          <p:spPr bwMode="auto">
            <a:xfrm>
              <a:off x="1373" y="147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13774" name="Rectangle 557"/>
            <p:cNvSpPr>
              <a:spLocks noChangeArrowheads="1"/>
            </p:cNvSpPr>
            <p:nvPr/>
          </p:nvSpPr>
          <p:spPr bwMode="auto">
            <a:xfrm>
              <a:off x="1165" y="147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13775" name="Rectangle 558"/>
            <p:cNvSpPr>
              <a:spLocks noChangeArrowheads="1"/>
            </p:cNvSpPr>
            <p:nvPr/>
          </p:nvSpPr>
          <p:spPr bwMode="auto">
            <a:xfrm>
              <a:off x="957" y="147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13776" name="Rectangle 559"/>
            <p:cNvSpPr>
              <a:spLocks noChangeArrowheads="1"/>
            </p:cNvSpPr>
            <p:nvPr/>
          </p:nvSpPr>
          <p:spPr bwMode="auto">
            <a:xfrm>
              <a:off x="749" y="147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13777" name="Rectangle 560"/>
            <p:cNvSpPr>
              <a:spLocks noChangeArrowheads="1"/>
            </p:cNvSpPr>
            <p:nvPr/>
          </p:nvSpPr>
          <p:spPr bwMode="auto">
            <a:xfrm>
              <a:off x="541" y="147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13778" name="Rectangle 561"/>
            <p:cNvSpPr>
              <a:spLocks noChangeArrowheads="1"/>
            </p:cNvSpPr>
            <p:nvPr/>
          </p:nvSpPr>
          <p:spPr bwMode="auto">
            <a:xfrm>
              <a:off x="333" y="147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13779" name="Rectangle 568"/>
            <p:cNvSpPr>
              <a:spLocks noChangeArrowheads="1"/>
            </p:cNvSpPr>
            <p:nvPr/>
          </p:nvSpPr>
          <p:spPr bwMode="auto">
            <a:xfrm>
              <a:off x="333" y="1364"/>
              <a:ext cx="1456"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April 2009</a:t>
              </a:r>
              <a:endParaRPr lang="en-US" altLang="en-US" sz="900"/>
            </a:p>
          </p:txBody>
        </p:sp>
        <p:sp>
          <p:nvSpPr>
            <p:cNvPr id="13780" name="Line 758"/>
            <p:cNvSpPr>
              <a:spLocks noChangeShapeType="1"/>
            </p:cNvSpPr>
            <p:nvPr/>
          </p:nvSpPr>
          <p:spPr bwMode="auto">
            <a:xfrm>
              <a:off x="333" y="1580"/>
              <a:ext cx="1456"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grpSp>
      <p:sp>
        <p:nvSpPr>
          <p:cNvPr id="13365" name="Line 759"/>
          <p:cNvSpPr>
            <a:spLocks noChangeShapeType="1"/>
          </p:cNvSpPr>
          <p:nvPr/>
        </p:nvSpPr>
        <p:spPr bwMode="auto">
          <a:xfrm>
            <a:off x="3487738" y="2508250"/>
            <a:ext cx="231140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grpSp>
        <p:nvGrpSpPr>
          <p:cNvPr id="13366" name="Group 777"/>
          <p:cNvGrpSpPr>
            <a:grpSpLocks/>
          </p:cNvGrpSpPr>
          <p:nvPr/>
        </p:nvGrpSpPr>
        <p:grpSpPr bwMode="auto">
          <a:xfrm>
            <a:off x="6486525" y="2165350"/>
            <a:ext cx="2311400" cy="1371600"/>
            <a:chOff x="4061" y="1364"/>
            <a:chExt cx="1456" cy="864"/>
          </a:xfrm>
        </p:grpSpPr>
        <p:sp>
          <p:nvSpPr>
            <p:cNvPr id="13686" name="Rectangle 387"/>
            <p:cNvSpPr>
              <a:spLocks noChangeArrowheads="1"/>
            </p:cNvSpPr>
            <p:nvPr/>
          </p:nvSpPr>
          <p:spPr bwMode="auto">
            <a:xfrm>
              <a:off x="5309" y="212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3687" name="Rectangle 388"/>
            <p:cNvSpPr>
              <a:spLocks noChangeArrowheads="1"/>
            </p:cNvSpPr>
            <p:nvPr/>
          </p:nvSpPr>
          <p:spPr bwMode="auto">
            <a:xfrm>
              <a:off x="5101" y="212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3688" name="Rectangle 389"/>
            <p:cNvSpPr>
              <a:spLocks noChangeArrowheads="1"/>
            </p:cNvSpPr>
            <p:nvPr/>
          </p:nvSpPr>
          <p:spPr bwMode="auto">
            <a:xfrm>
              <a:off x="4893" y="212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3689" name="Rectangle 390"/>
            <p:cNvSpPr>
              <a:spLocks noChangeArrowheads="1"/>
            </p:cNvSpPr>
            <p:nvPr/>
          </p:nvSpPr>
          <p:spPr bwMode="auto">
            <a:xfrm>
              <a:off x="4685" y="212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3690" name="Rectangle 391"/>
            <p:cNvSpPr>
              <a:spLocks noChangeArrowheads="1"/>
            </p:cNvSpPr>
            <p:nvPr/>
          </p:nvSpPr>
          <p:spPr bwMode="auto">
            <a:xfrm>
              <a:off x="4477" y="212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3691" name="Rectangle 392"/>
            <p:cNvSpPr>
              <a:spLocks noChangeArrowheads="1"/>
            </p:cNvSpPr>
            <p:nvPr/>
          </p:nvSpPr>
          <p:spPr bwMode="auto">
            <a:xfrm>
              <a:off x="4269" y="212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3692" name="Rectangle 393"/>
            <p:cNvSpPr>
              <a:spLocks noChangeArrowheads="1"/>
            </p:cNvSpPr>
            <p:nvPr/>
          </p:nvSpPr>
          <p:spPr bwMode="auto">
            <a:xfrm>
              <a:off x="4061" y="212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3693" name="Rectangle 412"/>
            <p:cNvSpPr>
              <a:spLocks noChangeArrowheads="1"/>
            </p:cNvSpPr>
            <p:nvPr/>
          </p:nvSpPr>
          <p:spPr bwMode="auto">
            <a:xfrm>
              <a:off x="5309" y="201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5</a:t>
              </a:r>
              <a:endParaRPr lang="en-US" altLang="en-US" sz="900"/>
            </a:p>
          </p:txBody>
        </p:sp>
        <p:sp>
          <p:nvSpPr>
            <p:cNvPr id="13694" name="Rectangle 413"/>
            <p:cNvSpPr>
              <a:spLocks noChangeArrowheads="1"/>
            </p:cNvSpPr>
            <p:nvPr/>
          </p:nvSpPr>
          <p:spPr bwMode="auto">
            <a:xfrm>
              <a:off x="5101" y="201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4</a:t>
              </a:r>
              <a:endParaRPr lang="en-US" altLang="en-US" sz="900"/>
            </a:p>
          </p:txBody>
        </p:sp>
        <p:sp>
          <p:nvSpPr>
            <p:cNvPr id="13695" name="Rectangle 414"/>
            <p:cNvSpPr>
              <a:spLocks noChangeArrowheads="1"/>
            </p:cNvSpPr>
            <p:nvPr/>
          </p:nvSpPr>
          <p:spPr bwMode="auto">
            <a:xfrm>
              <a:off x="4893" y="201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a:t>
              </a:r>
              <a:endParaRPr lang="en-US" altLang="en-US" sz="900"/>
            </a:p>
          </p:txBody>
        </p:sp>
        <p:sp>
          <p:nvSpPr>
            <p:cNvPr id="13696" name="Rectangle 415"/>
            <p:cNvSpPr>
              <a:spLocks noChangeArrowheads="1"/>
            </p:cNvSpPr>
            <p:nvPr/>
          </p:nvSpPr>
          <p:spPr bwMode="auto">
            <a:xfrm>
              <a:off x="4685" y="201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a:t>
              </a:r>
              <a:endParaRPr lang="en-US" altLang="en-US" sz="900"/>
            </a:p>
          </p:txBody>
        </p:sp>
        <p:sp>
          <p:nvSpPr>
            <p:cNvPr id="13697" name="Rectangle 416"/>
            <p:cNvSpPr>
              <a:spLocks noChangeArrowheads="1"/>
            </p:cNvSpPr>
            <p:nvPr/>
          </p:nvSpPr>
          <p:spPr bwMode="auto">
            <a:xfrm>
              <a:off x="4477" y="201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13698" name="Rectangle 417"/>
            <p:cNvSpPr>
              <a:spLocks noChangeArrowheads="1"/>
            </p:cNvSpPr>
            <p:nvPr/>
          </p:nvSpPr>
          <p:spPr bwMode="auto">
            <a:xfrm>
              <a:off x="4269" y="201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13699" name="Rectangle 418"/>
            <p:cNvSpPr>
              <a:spLocks noChangeArrowheads="1"/>
            </p:cNvSpPr>
            <p:nvPr/>
          </p:nvSpPr>
          <p:spPr bwMode="auto">
            <a:xfrm>
              <a:off x="4061" y="201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13700" name="Rectangle 437"/>
            <p:cNvSpPr>
              <a:spLocks noChangeArrowheads="1"/>
            </p:cNvSpPr>
            <p:nvPr/>
          </p:nvSpPr>
          <p:spPr bwMode="auto">
            <a:xfrm>
              <a:off x="5309" y="190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13701" name="Rectangle 438"/>
            <p:cNvSpPr>
              <a:spLocks noChangeArrowheads="1"/>
            </p:cNvSpPr>
            <p:nvPr/>
          </p:nvSpPr>
          <p:spPr bwMode="auto">
            <a:xfrm>
              <a:off x="5101" y="190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13702" name="Rectangle 439"/>
            <p:cNvSpPr>
              <a:spLocks noChangeArrowheads="1"/>
            </p:cNvSpPr>
            <p:nvPr/>
          </p:nvSpPr>
          <p:spPr bwMode="auto">
            <a:xfrm>
              <a:off x="4893" y="190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13703" name="Rectangle 440"/>
            <p:cNvSpPr>
              <a:spLocks noChangeArrowheads="1"/>
            </p:cNvSpPr>
            <p:nvPr/>
          </p:nvSpPr>
          <p:spPr bwMode="auto">
            <a:xfrm>
              <a:off x="4685" y="190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13704" name="Rectangle 441"/>
            <p:cNvSpPr>
              <a:spLocks noChangeArrowheads="1"/>
            </p:cNvSpPr>
            <p:nvPr/>
          </p:nvSpPr>
          <p:spPr bwMode="auto">
            <a:xfrm>
              <a:off x="4477" y="190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13705" name="Rectangle 442"/>
            <p:cNvSpPr>
              <a:spLocks noChangeArrowheads="1"/>
            </p:cNvSpPr>
            <p:nvPr/>
          </p:nvSpPr>
          <p:spPr bwMode="auto">
            <a:xfrm>
              <a:off x="4269" y="190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13706" name="Rectangle 443"/>
            <p:cNvSpPr>
              <a:spLocks noChangeArrowheads="1"/>
            </p:cNvSpPr>
            <p:nvPr/>
          </p:nvSpPr>
          <p:spPr bwMode="auto">
            <a:xfrm>
              <a:off x="4061" y="190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13707" name="Rectangle 462"/>
            <p:cNvSpPr>
              <a:spLocks noChangeArrowheads="1"/>
            </p:cNvSpPr>
            <p:nvPr/>
          </p:nvSpPr>
          <p:spPr bwMode="auto">
            <a:xfrm>
              <a:off x="5309" y="179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13708" name="Rectangle 463"/>
            <p:cNvSpPr>
              <a:spLocks noChangeArrowheads="1"/>
            </p:cNvSpPr>
            <p:nvPr/>
          </p:nvSpPr>
          <p:spPr bwMode="auto">
            <a:xfrm>
              <a:off x="5101" y="179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13709" name="Rectangle 464"/>
            <p:cNvSpPr>
              <a:spLocks noChangeArrowheads="1"/>
            </p:cNvSpPr>
            <p:nvPr/>
          </p:nvSpPr>
          <p:spPr bwMode="auto">
            <a:xfrm>
              <a:off x="4893" y="179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13710" name="Rectangle 465"/>
            <p:cNvSpPr>
              <a:spLocks noChangeArrowheads="1"/>
            </p:cNvSpPr>
            <p:nvPr/>
          </p:nvSpPr>
          <p:spPr bwMode="auto">
            <a:xfrm>
              <a:off x="4685" y="179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13711" name="Rectangle 466"/>
            <p:cNvSpPr>
              <a:spLocks noChangeArrowheads="1"/>
            </p:cNvSpPr>
            <p:nvPr/>
          </p:nvSpPr>
          <p:spPr bwMode="auto">
            <a:xfrm>
              <a:off x="4477" y="179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13712" name="Rectangle 467"/>
            <p:cNvSpPr>
              <a:spLocks noChangeArrowheads="1"/>
            </p:cNvSpPr>
            <p:nvPr/>
          </p:nvSpPr>
          <p:spPr bwMode="auto">
            <a:xfrm>
              <a:off x="4269" y="179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13713" name="Rectangle 468"/>
            <p:cNvSpPr>
              <a:spLocks noChangeArrowheads="1"/>
            </p:cNvSpPr>
            <p:nvPr/>
          </p:nvSpPr>
          <p:spPr bwMode="auto">
            <a:xfrm>
              <a:off x="4061" y="179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13714" name="Rectangle 487"/>
            <p:cNvSpPr>
              <a:spLocks noChangeArrowheads="1"/>
            </p:cNvSpPr>
            <p:nvPr/>
          </p:nvSpPr>
          <p:spPr bwMode="auto">
            <a:xfrm>
              <a:off x="5309" y="168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13715" name="Rectangle 488"/>
            <p:cNvSpPr>
              <a:spLocks noChangeArrowheads="1"/>
            </p:cNvSpPr>
            <p:nvPr/>
          </p:nvSpPr>
          <p:spPr bwMode="auto">
            <a:xfrm>
              <a:off x="5101" y="168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13716" name="Rectangle 489"/>
            <p:cNvSpPr>
              <a:spLocks noChangeArrowheads="1"/>
            </p:cNvSpPr>
            <p:nvPr/>
          </p:nvSpPr>
          <p:spPr bwMode="auto">
            <a:xfrm>
              <a:off x="4893" y="168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13717" name="Rectangle 490"/>
            <p:cNvSpPr>
              <a:spLocks noChangeArrowheads="1"/>
            </p:cNvSpPr>
            <p:nvPr/>
          </p:nvSpPr>
          <p:spPr bwMode="auto">
            <a:xfrm>
              <a:off x="4685" y="168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13718" name="Rectangle 491"/>
            <p:cNvSpPr>
              <a:spLocks noChangeArrowheads="1"/>
            </p:cNvSpPr>
            <p:nvPr/>
          </p:nvSpPr>
          <p:spPr bwMode="auto">
            <a:xfrm>
              <a:off x="4477" y="168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13719" name="Rectangle 492"/>
            <p:cNvSpPr>
              <a:spLocks noChangeArrowheads="1"/>
            </p:cNvSpPr>
            <p:nvPr/>
          </p:nvSpPr>
          <p:spPr bwMode="auto">
            <a:xfrm>
              <a:off x="4269" y="168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13720" name="Rectangle 493"/>
            <p:cNvSpPr>
              <a:spLocks noChangeArrowheads="1"/>
            </p:cNvSpPr>
            <p:nvPr/>
          </p:nvSpPr>
          <p:spPr bwMode="auto">
            <a:xfrm>
              <a:off x="4061" y="168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13721" name="Rectangle 512"/>
            <p:cNvSpPr>
              <a:spLocks noChangeArrowheads="1"/>
            </p:cNvSpPr>
            <p:nvPr/>
          </p:nvSpPr>
          <p:spPr bwMode="auto">
            <a:xfrm>
              <a:off x="5309" y="158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13722" name="Rectangle 513"/>
            <p:cNvSpPr>
              <a:spLocks noChangeArrowheads="1"/>
            </p:cNvSpPr>
            <p:nvPr/>
          </p:nvSpPr>
          <p:spPr bwMode="auto">
            <a:xfrm>
              <a:off x="5101" y="158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13723" name="Rectangle 514"/>
            <p:cNvSpPr>
              <a:spLocks noChangeArrowheads="1"/>
            </p:cNvSpPr>
            <p:nvPr/>
          </p:nvSpPr>
          <p:spPr bwMode="auto">
            <a:xfrm>
              <a:off x="4893" y="158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13724" name="Rectangle 515"/>
            <p:cNvSpPr>
              <a:spLocks noChangeArrowheads="1"/>
            </p:cNvSpPr>
            <p:nvPr/>
          </p:nvSpPr>
          <p:spPr bwMode="auto">
            <a:xfrm>
              <a:off x="4685" y="158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13725" name="Rectangle 516"/>
            <p:cNvSpPr>
              <a:spLocks noChangeArrowheads="1"/>
            </p:cNvSpPr>
            <p:nvPr/>
          </p:nvSpPr>
          <p:spPr bwMode="auto">
            <a:xfrm>
              <a:off x="4477" y="158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13726" name="Rectangle 517"/>
            <p:cNvSpPr>
              <a:spLocks noChangeArrowheads="1"/>
            </p:cNvSpPr>
            <p:nvPr/>
          </p:nvSpPr>
          <p:spPr bwMode="auto">
            <a:xfrm>
              <a:off x="4269" y="158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13727" name="Rectangle 518"/>
            <p:cNvSpPr>
              <a:spLocks noChangeArrowheads="1"/>
            </p:cNvSpPr>
            <p:nvPr/>
          </p:nvSpPr>
          <p:spPr bwMode="auto">
            <a:xfrm>
              <a:off x="4061" y="158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13728" name="Rectangle 537"/>
            <p:cNvSpPr>
              <a:spLocks noChangeArrowheads="1"/>
            </p:cNvSpPr>
            <p:nvPr/>
          </p:nvSpPr>
          <p:spPr bwMode="auto">
            <a:xfrm>
              <a:off x="5309" y="147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13729" name="Rectangle 538"/>
            <p:cNvSpPr>
              <a:spLocks noChangeArrowheads="1"/>
            </p:cNvSpPr>
            <p:nvPr/>
          </p:nvSpPr>
          <p:spPr bwMode="auto">
            <a:xfrm>
              <a:off x="5101" y="147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13730" name="Rectangle 539"/>
            <p:cNvSpPr>
              <a:spLocks noChangeArrowheads="1"/>
            </p:cNvSpPr>
            <p:nvPr/>
          </p:nvSpPr>
          <p:spPr bwMode="auto">
            <a:xfrm>
              <a:off x="4893" y="147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13731" name="Rectangle 540"/>
            <p:cNvSpPr>
              <a:spLocks noChangeArrowheads="1"/>
            </p:cNvSpPr>
            <p:nvPr/>
          </p:nvSpPr>
          <p:spPr bwMode="auto">
            <a:xfrm>
              <a:off x="4685" y="147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13732" name="Rectangle 541"/>
            <p:cNvSpPr>
              <a:spLocks noChangeArrowheads="1"/>
            </p:cNvSpPr>
            <p:nvPr/>
          </p:nvSpPr>
          <p:spPr bwMode="auto">
            <a:xfrm>
              <a:off x="4477" y="147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13733" name="Rectangle 542"/>
            <p:cNvSpPr>
              <a:spLocks noChangeArrowheads="1"/>
            </p:cNvSpPr>
            <p:nvPr/>
          </p:nvSpPr>
          <p:spPr bwMode="auto">
            <a:xfrm>
              <a:off x="4269" y="147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13734" name="Rectangle 543"/>
            <p:cNvSpPr>
              <a:spLocks noChangeArrowheads="1"/>
            </p:cNvSpPr>
            <p:nvPr/>
          </p:nvSpPr>
          <p:spPr bwMode="auto">
            <a:xfrm>
              <a:off x="4061" y="147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13735" name="Rectangle 562"/>
            <p:cNvSpPr>
              <a:spLocks noChangeArrowheads="1"/>
            </p:cNvSpPr>
            <p:nvPr/>
          </p:nvSpPr>
          <p:spPr bwMode="auto">
            <a:xfrm>
              <a:off x="4061" y="1364"/>
              <a:ext cx="1456"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June 2009</a:t>
              </a:r>
              <a:endParaRPr lang="en-US" altLang="en-US" sz="900"/>
            </a:p>
          </p:txBody>
        </p:sp>
        <p:sp>
          <p:nvSpPr>
            <p:cNvPr id="13736" name="Line 760"/>
            <p:cNvSpPr>
              <a:spLocks noChangeShapeType="1"/>
            </p:cNvSpPr>
            <p:nvPr/>
          </p:nvSpPr>
          <p:spPr bwMode="auto">
            <a:xfrm>
              <a:off x="4061" y="1580"/>
              <a:ext cx="1456"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grpSp>
      <p:grpSp>
        <p:nvGrpSpPr>
          <p:cNvPr id="13367" name="Group 779"/>
          <p:cNvGrpSpPr>
            <a:grpSpLocks/>
          </p:cNvGrpSpPr>
          <p:nvPr/>
        </p:nvGrpSpPr>
        <p:grpSpPr bwMode="auto">
          <a:xfrm>
            <a:off x="488950" y="3708400"/>
            <a:ext cx="2311400" cy="1371600"/>
            <a:chOff x="333" y="2336"/>
            <a:chExt cx="1456" cy="864"/>
          </a:xfrm>
        </p:grpSpPr>
        <p:sp>
          <p:nvSpPr>
            <p:cNvPr id="13635" name="Rectangle 223"/>
            <p:cNvSpPr>
              <a:spLocks noChangeArrowheads="1"/>
            </p:cNvSpPr>
            <p:nvPr/>
          </p:nvSpPr>
          <p:spPr bwMode="auto">
            <a:xfrm>
              <a:off x="1581" y="309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3636" name="Rectangle 224"/>
            <p:cNvSpPr>
              <a:spLocks noChangeArrowheads="1"/>
            </p:cNvSpPr>
            <p:nvPr/>
          </p:nvSpPr>
          <p:spPr bwMode="auto">
            <a:xfrm>
              <a:off x="1373" y="309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3637" name="Rectangle 225"/>
            <p:cNvSpPr>
              <a:spLocks noChangeArrowheads="1"/>
            </p:cNvSpPr>
            <p:nvPr/>
          </p:nvSpPr>
          <p:spPr bwMode="auto">
            <a:xfrm>
              <a:off x="1165" y="309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3638" name="Rectangle 226"/>
            <p:cNvSpPr>
              <a:spLocks noChangeArrowheads="1"/>
            </p:cNvSpPr>
            <p:nvPr/>
          </p:nvSpPr>
          <p:spPr bwMode="auto">
            <a:xfrm>
              <a:off x="957" y="309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3639" name="Rectangle 227"/>
            <p:cNvSpPr>
              <a:spLocks noChangeArrowheads="1"/>
            </p:cNvSpPr>
            <p:nvPr/>
          </p:nvSpPr>
          <p:spPr bwMode="auto">
            <a:xfrm>
              <a:off x="749" y="309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3640" name="Rectangle 228"/>
            <p:cNvSpPr>
              <a:spLocks noChangeArrowheads="1"/>
            </p:cNvSpPr>
            <p:nvPr/>
          </p:nvSpPr>
          <p:spPr bwMode="auto">
            <a:xfrm>
              <a:off x="541" y="309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3641" name="Rectangle 229"/>
            <p:cNvSpPr>
              <a:spLocks noChangeArrowheads="1"/>
            </p:cNvSpPr>
            <p:nvPr/>
          </p:nvSpPr>
          <p:spPr bwMode="auto">
            <a:xfrm>
              <a:off x="333" y="309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3642" name="Rectangle 248"/>
            <p:cNvSpPr>
              <a:spLocks noChangeArrowheads="1"/>
            </p:cNvSpPr>
            <p:nvPr/>
          </p:nvSpPr>
          <p:spPr bwMode="auto">
            <a:xfrm>
              <a:off x="1581" y="298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a:t>
              </a:r>
              <a:endParaRPr lang="en-US" altLang="en-US" sz="900"/>
            </a:p>
          </p:txBody>
        </p:sp>
        <p:sp>
          <p:nvSpPr>
            <p:cNvPr id="13643" name="Rectangle 249"/>
            <p:cNvSpPr>
              <a:spLocks noChangeArrowheads="1"/>
            </p:cNvSpPr>
            <p:nvPr/>
          </p:nvSpPr>
          <p:spPr bwMode="auto">
            <a:xfrm>
              <a:off x="1373" y="298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13644" name="Rectangle 250"/>
            <p:cNvSpPr>
              <a:spLocks noChangeArrowheads="1"/>
            </p:cNvSpPr>
            <p:nvPr/>
          </p:nvSpPr>
          <p:spPr bwMode="auto">
            <a:xfrm>
              <a:off x="1165" y="298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31</a:t>
              </a:r>
              <a:endParaRPr lang="en-US" altLang="en-US" sz="900"/>
            </a:p>
          </p:txBody>
        </p:sp>
        <p:sp>
          <p:nvSpPr>
            <p:cNvPr id="13645" name="Rectangle 251"/>
            <p:cNvSpPr>
              <a:spLocks noChangeArrowheads="1"/>
            </p:cNvSpPr>
            <p:nvPr/>
          </p:nvSpPr>
          <p:spPr bwMode="auto">
            <a:xfrm>
              <a:off x="957" y="298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13646" name="Rectangle 252"/>
            <p:cNvSpPr>
              <a:spLocks noChangeArrowheads="1"/>
            </p:cNvSpPr>
            <p:nvPr/>
          </p:nvSpPr>
          <p:spPr bwMode="auto">
            <a:xfrm>
              <a:off x="749" y="298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13647" name="Rectangle 253"/>
            <p:cNvSpPr>
              <a:spLocks noChangeArrowheads="1"/>
            </p:cNvSpPr>
            <p:nvPr/>
          </p:nvSpPr>
          <p:spPr bwMode="auto">
            <a:xfrm>
              <a:off x="541" y="298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13648" name="Rectangle 254"/>
            <p:cNvSpPr>
              <a:spLocks noChangeArrowheads="1"/>
            </p:cNvSpPr>
            <p:nvPr/>
          </p:nvSpPr>
          <p:spPr bwMode="auto">
            <a:xfrm>
              <a:off x="333" y="298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13649" name="Rectangle 273"/>
            <p:cNvSpPr>
              <a:spLocks noChangeArrowheads="1"/>
            </p:cNvSpPr>
            <p:nvPr/>
          </p:nvSpPr>
          <p:spPr bwMode="auto">
            <a:xfrm>
              <a:off x="1581" y="287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13650" name="Rectangle 274"/>
            <p:cNvSpPr>
              <a:spLocks noChangeArrowheads="1"/>
            </p:cNvSpPr>
            <p:nvPr/>
          </p:nvSpPr>
          <p:spPr bwMode="auto">
            <a:xfrm>
              <a:off x="1373" y="287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13651" name="Rectangle 275"/>
            <p:cNvSpPr>
              <a:spLocks noChangeArrowheads="1"/>
            </p:cNvSpPr>
            <p:nvPr/>
          </p:nvSpPr>
          <p:spPr bwMode="auto">
            <a:xfrm>
              <a:off x="1165" y="287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13652" name="Rectangle 276"/>
            <p:cNvSpPr>
              <a:spLocks noChangeArrowheads="1"/>
            </p:cNvSpPr>
            <p:nvPr/>
          </p:nvSpPr>
          <p:spPr bwMode="auto">
            <a:xfrm>
              <a:off x="957" y="287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13653" name="Rectangle 277"/>
            <p:cNvSpPr>
              <a:spLocks noChangeArrowheads="1"/>
            </p:cNvSpPr>
            <p:nvPr/>
          </p:nvSpPr>
          <p:spPr bwMode="auto">
            <a:xfrm>
              <a:off x="749" y="287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13654" name="Rectangle 278"/>
            <p:cNvSpPr>
              <a:spLocks noChangeArrowheads="1"/>
            </p:cNvSpPr>
            <p:nvPr/>
          </p:nvSpPr>
          <p:spPr bwMode="auto">
            <a:xfrm>
              <a:off x="541" y="287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13655" name="Rectangle 279"/>
            <p:cNvSpPr>
              <a:spLocks noChangeArrowheads="1"/>
            </p:cNvSpPr>
            <p:nvPr/>
          </p:nvSpPr>
          <p:spPr bwMode="auto">
            <a:xfrm>
              <a:off x="333" y="287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13656" name="Rectangle 298"/>
            <p:cNvSpPr>
              <a:spLocks noChangeArrowheads="1"/>
            </p:cNvSpPr>
            <p:nvPr/>
          </p:nvSpPr>
          <p:spPr bwMode="auto">
            <a:xfrm>
              <a:off x="1581" y="276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13657" name="Rectangle 299"/>
            <p:cNvSpPr>
              <a:spLocks noChangeArrowheads="1"/>
            </p:cNvSpPr>
            <p:nvPr/>
          </p:nvSpPr>
          <p:spPr bwMode="auto">
            <a:xfrm>
              <a:off x="1373" y="276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13658" name="Rectangle 300"/>
            <p:cNvSpPr>
              <a:spLocks noChangeArrowheads="1"/>
            </p:cNvSpPr>
            <p:nvPr/>
          </p:nvSpPr>
          <p:spPr bwMode="auto">
            <a:xfrm>
              <a:off x="1165" y="276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13659" name="Rectangle 301"/>
            <p:cNvSpPr>
              <a:spLocks noChangeArrowheads="1"/>
            </p:cNvSpPr>
            <p:nvPr/>
          </p:nvSpPr>
          <p:spPr bwMode="auto">
            <a:xfrm>
              <a:off x="957" y="276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13660" name="Rectangle 302"/>
            <p:cNvSpPr>
              <a:spLocks noChangeArrowheads="1"/>
            </p:cNvSpPr>
            <p:nvPr/>
          </p:nvSpPr>
          <p:spPr bwMode="auto">
            <a:xfrm>
              <a:off x="749" y="276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13661" name="Rectangle 303"/>
            <p:cNvSpPr>
              <a:spLocks noChangeArrowheads="1"/>
            </p:cNvSpPr>
            <p:nvPr/>
          </p:nvSpPr>
          <p:spPr bwMode="auto">
            <a:xfrm>
              <a:off x="541" y="276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13662" name="Rectangle 304"/>
            <p:cNvSpPr>
              <a:spLocks noChangeArrowheads="1"/>
            </p:cNvSpPr>
            <p:nvPr/>
          </p:nvSpPr>
          <p:spPr bwMode="auto">
            <a:xfrm>
              <a:off x="333" y="276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13663" name="Rectangle 323"/>
            <p:cNvSpPr>
              <a:spLocks noChangeArrowheads="1"/>
            </p:cNvSpPr>
            <p:nvPr/>
          </p:nvSpPr>
          <p:spPr bwMode="auto">
            <a:xfrm>
              <a:off x="1581" y="266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13664" name="Rectangle 324"/>
            <p:cNvSpPr>
              <a:spLocks noChangeArrowheads="1"/>
            </p:cNvSpPr>
            <p:nvPr/>
          </p:nvSpPr>
          <p:spPr bwMode="auto">
            <a:xfrm>
              <a:off x="1373" y="266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13665" name="Rectangle 325"/>
            <p:cNvSpPr>
              <a:spLocks noChangeArrowheads="1"/>
            </p:cNvSpPr>
            <p:nvPr/>
          </p:nvSpPr>
          <p:spPr bwMode="auto">
            <a:xfrm>
              <a:off x="1165" y="266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13666" name="Rectangle 326"/>
            <p:cNvSpPr>
              <a:spLocks noChangeArrowheads="1"/>
            </p:cNvSpPr>
            <p:nvPr/>
          </p:nvSpPr>
          <p:spPr bwMode="auto">
            <a:xfrm>
              <a:off x="957" y="266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13667" name="Rectangle 327"/>
            <p:cNvSpPr>
              <a:spLocks noChangeArrowheads="1"/>
            </p:cNvSpPr>
            <p:nvPr/>
          </p:nvSpPr>
          <p:spPr bwMode="auto">
            <a:xfrm>
              <a:off x="749" y="266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13668" name="Rectangle 328"/>
            <p:cNvSpPr>
              <a:spLocks noChangeArrowheads="1"/>
            </p:cNvSpPr>
            <p:nvPr/>
          </p:nvSpPr>
          <p:spPr bwMode="auto">
            <a:xfrm>
              <a:off x="541" y="266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13669" name="Rectangle 329"/>
            <p:cNvSpPr>
              <a:spLocks noChangeArrowheads="1"/>
            </p:cNvSpPr>
            <p:nvPr/>
          </p:nvSpPr>
          <p:spPr bwMode="auto">
            <a:xfrm>
              <a:off x="333" y="266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13670" name="Rectangle 348"/>
            <p:cNvSpPr>
              <a:spLocks noChangeArrowheads="1"/>
            </p:cNvSpPr>
            <p:nvPr/>
          </p:nvSpPr>
          <p:spPr bwMode="auto">
            <a:xfrm>
              <a:off x="1581" y="255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13671" name="Rectangle 349"/>
            <p:cNvSpPr>
              <a:spLocks noChangeArrowheads="1"/>
            </p:cNvSpPr>
            <p:nvPr/>
          </p:nvSpPr>
          <p:spPr bwMode="auto">
            <a:xfrm>
              <a:off x="1373" y="255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13672" name="Rectangle 350"/>
            <p:cNvSpPr>
              <a:spLocks noChangeArrowheads="1"/>
            </p:cNvSpPr>
            <p:nvPr/>
          </p:nvSpPr>
          <p:spPr bwMode="auto">
            <a:xfrm>
              <a:off x="1165" y="255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13673" name="Rectangle 351"/>
            <p:cNvSpPr>
              <a:spLocks noChangeArrowheads="1"/>
            </p:cNvSpPr>
            <p:nvPr/>
          </p:nvSpPr>
          <p:spPr bwMode="auto">
            <a:xfrm>
              <a:off x="957" y="255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13674" name="Rectangle 352"/>
            <p:cNvSpPr>
              <a:spLocks noChangeArrowheads="1"/>
            </p:cNvSpPr>
            <p:nvPr/>
          </p:nvSpPr>
          <p:spPr bwMode="auto">
            <a:xfrm>
              <a:off x="749" y="255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13675" name="Rectangle 353"/>
            <p:cNvSpPr>
              <a:spLocks noChangeArrowheads="1"/>
            </p:cNvSpPr>
            <p:nvPr/>
          </p:nvSpPr>
          <p:spPr bwMode="auto">
            <a:xfrm>
              <a:off x="541" y="255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30</a:t>
              </a:r>
              <a:endParaRPr lang="en-US" altLang="en-US" sz="900"/>
            </a:p>
          </p:txBody>
        </p:sp>
        <p:sp>
          <p:nvSpPr>
            <p:cNvPr id="13676" name="Rectangle 354"/>
            <p:cNvSpPr>
              <a:spLocks noChangeArrowheads="1"/>
            </p:cNvSpPr>
            <p:nvPr/>
          </p:nvSpPr>
          <p:spPr bwMode="auto">
            <a:xfrm>
              <a:off x="333" y="255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29</a:t>
              </a:r>
              <a:endParaRPr lang="en-US" altLang="en-US" sz="900"/>
            </a:p>
          </p:txBody>
        </p:sp>
        <p:sp>
          <p:nvSpPr>
            <p:cNvPr id="13677" name="Rectangle 373"/>
            <p:cNvSpPr>
              <a:spLocks noChangeArrowheads="1"/>
            </p:cNvSpPr>
            <p:nvPr/>
          </p:nvSpPr>
          <p:spPr bwMode="auto">
            <a:xfrm>
              <a:off x="1581" y="244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13678" name="Rectangle 374"/>
            <p:cNvSpPr>
              <a:spLocks noChangeArrowheads="1"/>
            </p:cNvSpPr>
            <p:nvPr/>
          </p:nvSpPr>
          <p:spPr bwMode="auto">
            <a:xfrm>
              <a:off x="1373" y="244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13679" name="Rectangle 375"/>
            <p:cNvSpPr>
              <a:spLocks noChangeArrowheads="1"/>
            </p:cNvSpPr>
            <p:nvPr/>
          </p:nvSpPr>
          <p:spPr bwMode="auto">
            <a:xfrm>
              <a:off x="1165" y="244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13680" name="Rectangle 376"/>
            <p:cNvSpPr>
              <a:spLocks noChangeArrowheads="1"/>
            </p:cNvSpPr>
            <p:nvPr/>
          </p:nvSpPr>
          <p:spPr bwMode="auto">
            <a:xfrm>
              <a:off x="957" y="244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13681" name="Rectangle 377"/>
            <p:cNvSpPr>
              <a:spLocks noChangeArrowheads="1"/>
            </p:cNvSpPr>
            <p:nvPr/>
          </p:nvSpPr>
          <p:spPr bwMode="auto">
            <a:xfrm>
              <a:off x="749" y="244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13682" name="Rectangle 378"/>
            <p:cNvSpPr>
              <a:spLocks noChangeArrowheads="1"/>
            </p:cNvSpPr>
            <p:nvPr/>
          </p:nvSpPr>
          <p:spPr bwMode="auto">
            <a:xfrm>
              <a:off x="541" y="244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13683" name="Rectangle 379"/>
            <p:cNvSpPr>
              <a:spLocks noChangeArrowheads="1"/>
            </p:cNvSpPr>
            <p:nvPr/>
          </p:nvSpPr>
          <p:spPr bwMode="auto">
            <a:xfrm>
              <a:off x="333" y="244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13684" name="Rectangle 386"/>
            <p:cNvSpPr>
              <a:spLocks noChangeArrowheads="1"/>
            </p:cNvSpPr>
            <p:nvPr/>
          </p:nvSpPr>
          <p:spPr bwMode="auto">
            <a:xfrm>
              <a:off x="333" y="2336"/>
              <a:ext cx="1456"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July 2009</a:t>
              </a:r>
              <a:endParaRPr lang="en-US" altLang="en-US" sz="900"/>
            </a:p>
          </p:txBody>
        </p:sp>
        <p:sp>
          <p:nvSpPr>
            <p:cNvPr id="13685" name="Line 761"/>
            <p:cNvSpPr>
              <a:spLocks noChangeShapeType="1"/>
            </p:cNvSpPr>
            <p:nvPr/>
          </p:nvSpPr>
          <p:spPr bwMode="auto">
            <a:xfrm>
              <a:off x="333" y="2552"/>
              <a:ext cx="1456"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grpSp>
      <p:grpSp>
        <p:nvGrpSpPr>
          <p:cNvPr id="13368" name="Group 780"/>
          <p:cNvGrpSpPr>
            <a:grpSpLocks/>
          </p:cNvGrpSpPr>
          <p:nvPr/>
        </p:nvGrpSpPr>
        <p:grpSpPr bwMode="auto">
          <a:xfrm>
            <a:off x="3487738" y="3708400"/>
            <a:ext cx="2311400" cy="1371600"/>
            <a:chOff x="2197" y="2336"/>
            <a:chExt cx="1456" cy="864"/>
          </a:xfrm>
        </p:grpSpPr>
        <p:sp>
          <p:nvSpPr>
            <p:cNvPr id="13584" name="Rectangle 214"/>
            <p:cNvSpPr>
              <a:spLocks noChangeArrowheads="1"/>
            </p:cNvSpPr>
            <p:nvPr/>
          </p:nvSpPr>
          <p:spPr bwMode="auto">
            <a:xfrm>
              <a:off x="3445" y="309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6</a:t>
              </a:r>
              <a:endParaRPr lang="en-US" altLang="en-US" sz="900"/>
            </a:p>
          </p:txBody>
        </p:sp>
        <p:sp>
          <p:nvSpPr>
            <p:cNvPr id="13585" name="Rectangle 215"/>
            <p:cNvSpPr>
              <a:spLocks noChangeArrowheads="1"/>
            </p:cNvSpPr>
            <p:nvPr/>
          </p:nvSpPr>
          <p:spPr bwMode="auto">
            <a:xfrm>
              <a:off x="3237" y="309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5</a:t>
              </a:r>
              <a:endParaRPr lang="en-US" altLang="en-US" sz="900"/>
            </a:p>
          </p:txBody>
        </p:sp>
        <p:sp>
          <p:nvSpPr>
            <p:cNvPr id="13586" name="Rectangle 216"/>
            <p:cNvSpPr>
              <a:spLocks noChangeArrowheads="1"/>
            </p:cNvSpPr>
            <p:nvPr/>
          </p:nvSpPr>
          <p:spPr bwMode="auto">
            <a:xfrm>
              <a:off x="3029" y="309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4</a:t>
              </a:r>
              <a:endParaRPr lang="en-US" altLang="en-US" sz="900"/>
            </a:p>
          </p:txBody>
        </p:sp>
        <p:sp>
          <p:nvSpPr>
            <p:cNvPr id="13587" name="Rectangle 217"/>
            <p:cNvSpPr>
              <a:spLocks noChangeArrowheads="1"/>
            </p:cNvSpPr>
            <p:nvPr/>
          </p:nvSpPr>
          <p:spPr bwMode="auto">
            <a:xfrm>
              <a:off x="2821" y="309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a:t>
              </a:r>
              <a:endParaRPr lang="en-US" altLang="en-US" sz="900"/>
            </a:p>
          </p:txBody>
        </p:sp>
        <p:sp>
          <p:nvSpPr>
            <p:cNvPr id="13588" name="Rectangle 218"/>
            <p:cNvSpPr>
              <a:spLocks noChangeArrowheads="1"/>
            </p:cNvSpPr>
            <p:nvPr/>
          </p:nvSpPr>
          <p:spPr bwMode="auto">
            <a:xfrm>
              <a:off x="2613" y="309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a:t>
              </a:r>
              <a:endParaRPr lang="en-US" altLang="en-US" sz="900"/>
            </a:p>
          </p:txBody>
        </p:sp>
        <p:sp>
          <p:nvSpPr>
            <p:cNvPr id="13589" name="Rectangle 219"/>
            <p:cNvSpPr>
              <a:spLocks noChangeArrowheads="1"/>
            </p:cNvSpPr>
            <p:nvPr/>
          </p:nvSpPr>
          <p:spPr bwMode="auto">
            <a:xfrm>
              <a:off x="2405" y="309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13590" name="Rectangle 220"/>
            <p:cNvSpPr>
              <a:spLocks noChangeArrowheads="1"/>
            </p:cNvSpPr>
            <p:nvPr/>
          </p:nvSpPr>
          <p:spPr bwMode="auto">
            <a:xfrm>
              <a:off x="2197" y="309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31</a:t>
              </a:r>
              <a:endParaRPr lang="en-US" altLang="en-US" sz="900"/>
            </a:p>
          </p:txBody>
        </p:sp>
        <p:sp>
          <p:nvSpPr>
            <p:cNvPr id="13591" name="Rectangle 239"/>
            <p:cNvSpPr>
              <a:spLocks noChangeArrowheads="1"/>
            </p:cNvSpPr>
            <p:nvPr/>
          </p:nvSpPr>
          <p:spPr bwMode="auto">
            <a:xfrm>
              <a:off x="3445" y="298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13592" name="Rectangle 240"/>
            <p:cNvSpPr>
              <a:spLocks noChangeArrowheads="1"/>
            </p:cNvSpPr>
            <p:nvPr/>
          </p:nvSpPr>
          <p:spPr bwMode="auto">
            <a:xfrm>
              <a:off x="3237" y="298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13593" name="Rectangle 241"/>
            <p:cNvSpPr>
              <a:spLocks noChangeArrowheads="1"/>
            </p:cNvSpPr>
            <p:nvPr/>
          </p:nvSpPr>
          <p:spPr bwMode="auto">
            <a:xfrm>
              <a:off x="3029" y="298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13594" name="Rectangle 242"/>
            <p:cNvSpPr>
              <a:spLocks noChangeArrowheads="1"/>
            </p:cNvSpPr>
            <p:nvPr/>
          </p:nvSpPr>
          <p:spPr bwMode="auto">
            <a:xfrm>
              <a:off x="2821" y="298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13595" name="Rectangle 243"/>
            <p:cNvSpPr>
              <a:spLocks noChangeArrowheads="1"/>
            </p:cNvSpPr>
            <p:nvPr/>
          </p:nvSpPr>
          <p:spPr bwMode="auto">
            <a:xfrm>
              <a:off x="2613" y="298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13596" name="Rectangle 244"/>
            <p:cNvSpPr>
              <a:spLocks noChangeArrowheads="1"/>
            </p:cNvSpPr>
            <p:nvPr/>
          </p:nvSpPr>
          <p:spPr bwMode="auto">
            <a:xfrm>
              <a:off x="2405" y="298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13597" name="Rectangle 245"/>
            <p:cNvSpPr>
              <a:spLocks noChangeArrowheads="1"/>
            </p:cNvSpPr>
            <p:nvPr/>
          </p:nvSpPr>
          <p:spPr bwMode="auto">
            <a:xfrm>
              <a:off x="2197" y="298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13598" name="Rectangle 264"/>
            <p:cNvSpPr>
              <a:spLocks noChangeArrowheads="1"/>
            </p:cNvSpPr>
            <p:nvPr/>
          </p:nvSpPr>
          <p:spPr bwMode="auto">
            <a:xfrm>
              <a:off x="3445" y="287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13599" name="Rectangle 265"/>
            <p:cNvSpPr>
              <a:spLocks noChangeArrowheads="1"/>
            </p:cNvSpPr>
            <p:nvPr/>
          </p:nvSpPr>
          <p:spPr bwMode="auto">
            <a:xfrm>
              <a:off x="3237" y="287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13600" name="Rectangle 266"/>
            <p:cNvSpPr>
              <a:spLocks noChangeArrowheads="1"/>
            </p:cNvSpPr>
            <p:nvPr/>
          </p:nvSpPr>
          <p:spPr bwMode="auto">
            <a:xfrm>
              <a:off x="3029" y="287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13601" name="Rectangle 267"/>
            <p:cNvSpPr>
              <a:spLocks noChangeArrowheads="1"/>
            </p:cNvSpPr>
            <p:nvPr/>
          </p:nvSpPr>
          <p:spPr bwMode="auto">
            <a:xfrm>
              <a:off x="2821" y="287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13602" name="Rectangle 268"/>
            <p:cNvSpPr>
              <a:spLocks noChangeArrowheads="1"/>
            </p:cNvSpPr>
            <p:nvPr/>
          </p:nvSpPr>
          <p:spPr bwMode="auto">
            <a:xfrm>
              <a:off x="2613" y="287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13603" name="Rectangle 269"/>
            <p:cNvSpPr>
              <a:spLocks noChangeArrowheads="1"/>
            </p:cNvSpPr>
            <p:nvPr/>
          </p:nvSpPr>
          <p:spPr bwMode="auto">
            <a:xfrm>
              <a:off x="2405" y="287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13604" name="Rectangle 270"/>
            <p:cNvSpPr>
              <a:spLocks noChangeArrowheads="1"/>
            </p:cNvSpPr>
            <p:nvPr/>
          </p:nvSpPr>
          <p:spPr bwMode="auto">
            <a:xfrm>
              <a:off x="2197" y="287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13605" name="Rectangle 289"/>
            <p:cNvSpPr>
              <a:spLocks noChangeArrowheads="1"/>
            </p:cNvSpPr>
            <p:nvPr/>
          </p:nvSpPr>
          <p:spPr bwMode="auto">
            <a:xfrm>
              <a:off x="3445" y="276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13606" name="Rectangle 290"/>
            <p:cNvSpPr>
              <a:spLocks noChangeArrowheads="1"/>
            </p:cNvSpPr>
            <p:nvPr/>
          </p:nvSpPr>
          <p:spPr bwMode="auto">
            <a:xfrm>
              <a:off x="3237" y="276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13607" name="Rectangle 291"/>
            <p:cNvSpPr>
              <a:spLocks noChangeArrowheads="1"/>
            </p:cNvSpPr>
            <p:nvPr/>
          </p:nvSpPr>
          <p:spPr bwMode="auto">
            <a:xfrm>
              <a:off x="3029" y="276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13608" name="Rectangle 292"/>
            <p:cNvSpPr>
              <a:spLocks noChangeArrowheads="1"/>
            </p:cNvSpPr>
            <p:nvPr/>
          </p:nvSpPr>
          <p:spPr bwMode="auto">
            <a:xfrm>
              <a:off x="2821" y="276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13609" name="Rectangle 293"/>
            <p:cNvSpPr>
              <a:spLocks noChangeArrowheads="1"/>
            </p:cNvSpPr>
            <p:nvPr/>
          </p:nvSpPr>
          <p:spPr bwMode="auto">
            <a:xfrm>
              <a:off x="2613" y="276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13610" name="Rectangle 294"/>
            <p:cNvSpPr>
              <a:spLocks noChangeArrowheads="1"/>
            </p:cNvSpPr>
            <p:nvPr/>
          </p:nvSpPr>
          <p:spPr bwMode="auto">
            <a:xfrm>
              <a:off x="2405" y="276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13611" name="Rectangle 295"/>
            <p:cNvSpPr>
              <a:spLocks noChangeArrowheads="1"/>
            </p:cNvSpPr>
            <p:nvPr/>
          </p:nvSpPr>
          <p:spPr bwMode="auto">
            <a:xfrm>
              <a:off x="2197" y="276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13612" name="Rectangle 314"/>
            <p:cNvSpPr>
              <a:spLocks noChangeArrowheads="1"/>
            </p:cNvSpPr>
            <p:nvPr/>
          </p:nvSpPr>
          <p:spPr bwMode="auto">
            <a:xfrm>
              <a:off x="3445" y="266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13613" name="Rectangle 315"/>
            <p:cNvSpPr>
              <a:spLocks noChangeArrowheads="1"/>
            </p:cNvSpPr>
            <p:nvPr/>
          </p:nvSpPr>
          <p:spPr bwMode="auto">
            <a:xfrm>
              <a:off x="3237" y="266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13614" name="Rectangle 316"/>
            <p:cNvSpPr>
              <a:spLocks noChangeArrowheads="1"/>
            </p:cNvSpPr>
            <p:nvPr/>
          </p:nvSpPr>
          <p:spPr bwMode="auto">
            <a:xfrm>
              <a:off x="3029" y="266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13615" name="Rectangle 317"/>
            <p:cNvSpPr>
              <a:spLocks noChangeArrowheads="1"/>
            </p:cNvSpPr>
            <p:nvPr/>
          </p:nvSpPr>
          <p:spPr bwMode="auto">
            <a:xfrm>
              <a:off x="2821" y="266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13616" name="Rectangle 318"/>
            <p:cNvSpPr>
              <a:spLocks noChangeArrowheads="1"/>
            </p:cNvSpPr>
            <p:nvPr/>
          </p:nvSpPr>
          <p:spPr bwMode="auto">
            <a:xfrm>
              <a:off x="2613" y="266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13617" name="Rectangle 319"/>
            <p:cNvSpPr>
              <a:spLocks noChangeArrowheads="1"/>
            </p:cNvSpPr>
            <p:nvPr/>
          </p:nvSpPr>
          <p:spPr bwMode="auto">
            <a:xfrm>
              <a:off x="2405" y="266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13618" name="Rectangle 320"/>
            <p:cNvSpPr>
              <a:spLocks noChangeArrowheads="1"/>
            </p:cNvSpPr>
            <p:nvPr/>
          </p:nvSpPr>
          <p:spPr bwMode="auto">
            <a:xfrm>
              <a:off x="2197" y="266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13619" name="Rectangle 339"/>
            <p:cNvSpPr>
              <a:spLocks noChangeArrowheads="1"/>
            </p:cNvSpPr>
            <p:nvPr/>
          </p:nvSpPr>
          <p:spPr bwMode="auto">
            <a:xfrm>
              <a:off x="3445" y="255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13620" name="Rectangle 340"/>
            <p:cNvSpPr>
              <a:spLocks noChangeArrowheads="1"/>
            </p:cNvSpPr>
            <p:nvPr/>
          </p:nvSpPr>
          <p:spPr bwMode="auto">
            <a:xfrm>
              <a:off x="3237" y="255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13621" name="Rectangle 341"/>
            <p:cNvSpPr>
              <a:spLocks noChangeArrowheads="1"/>
            </p:cNvSpPr>
            <p:nvPr/>
          </p:nvSpPr>
          <p:spPr bwMode="auto">
            <a:xfrm>
              <a:off x="3029" y="255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31</a:t>
              </a:r>
              <a:endParaRPr lang="en-US" altLang="en-US" sz="900"/>
            </a:p>
          </p:txBody>
        </p:sp>
        <p:sp>
          <p:nvSpPr>
            <p:cNvPr id="13622" name="Rectangle 342"/>
            <p:cNvSpPr>
              <a:spLocks noChangeArrowheads="1"/>
            </p:cNvSpPr>
            <p:nvPr/>
          </p:nvSpPr>
          <p:spPr bwMode="auto">
            <a:xfrm>
              <a:off x="2821" y="255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30</a:t>
              </a:r>
              <a:endParaRPr lang="en-US" altLang="en-US" sz="900"/>
            </a:p>
          </p:txBody>
        </p:sp>
        <p:sp>
          <p:nvSpPr>
            <p:cNvPr id="13623" name="Rectangle 343"/>
            <p:cNvSpPr>
              <a:spLocks noChangeArrowheads="1"/>
            </p:cNvSpPr>
            <p:nvPr/>
          </p:nvSpPr>
          <p:spPr bwMode="auto">
            <a:xfrm>
              <a:off x="2613" y="255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29</a:t>
              </a:r>
              <a:endParaRPr lang="en-US" altLang="en-US" sz="900"/>
            </a:p>
          </p:txBody>
        </p:sp>
        <p:sp>
          <p:nvSpPr>
            <p:cNvPr id="13624" name="Rectangle 344"/>
            <p:cNvSpPr>
              <a:spLocks noChangeArrowheads="1"/>
            </p:cNvSpPr>
            <p:nvPr/>
          </p:nvSpPr>
          <p:spPr bwMode="auto">
            <a:xfrm>
              <a:off x="2405" y="255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28</a:t>
              </a:r>
              <a:endParaRPr lang="en-US" altLang="en-US" sz="900"/>
            </a:p>
          </p:txBody>
        </p:sp>
        <p:sp>
          <p:nvSpPr>
            <p:cNvPr id="13625" name="Rectangle 345"/>
            <p:cNvSpPr>
              <a:spLocks noChangeArrowheads="1"/>
            </p:cNvSpPr>
            <p:nvPr/>
          </p:nvSpPr>
          <p:spPr bwMode="auto">
            <a:xfrm>
              <a:off x="2197" y="255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27</a:t>
              </a:r>
              <a:endParaRPr lang="en-US" altLang="en-US" sz="900"/>
            </a:p>
          </p:txBody>
        </p:sp>
        <p:sp>
          <p:nvSpPr>
            <p:cNvPr id="13626" name="Rectangle 364"/>
            <p:cNvSpPr>
              <a:spLocks noChangeArrowheads="1"/>
            </p:cNvSpPr>
            <p:nvPr/>
          </p:nvSpPr>
          <p:spPr bwMode="auto">
            <a:xfrm>
              <a:off x="3445" y="244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13627" name="Rectangle 365"/>
            <p:cNvSpPr>
              <a:spLocks noChangeArrowheads="1"/>
            </p:cNvSpPr>
            <p:nvPr/>
          </p:nvSpPr>
          <p:spPr bwMode="auto">
            <a:xfrm>
              <a:off x="3237" y="244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13628" name="Rectangle 366"/>
            <p:cNvSpPr>
              <a:spLocks noChangeArrowheads="1"/>
            </p:cNvSpPr>
            <p:nvPr/>
          </p:nvSpPr>
          <p:spPr bwMode="auto">
            <a:xfrm>
              <a:off x="3029" y="244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13629" name="Rectangle 367"/>
            <p:cNvSpPr>
              <a:spLocks noChangeArrowheads="1"/>
            </p:cNvSpPr>
            <p:nvPr/>
          </p:nvSpPr>
          <p:spPr bwMode="auto">
            <a:xfrm>
              <a:off x="2821" y="244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13630" name="Rectangle 368"/>
            <p:cNvSpPr>
              <a:spLocks noChangeArrowheads="1"/>
            </p:cNvSpPr>
            <p:nvPr/>
          </p:nvSpPr>
          <p:spPr bwMode="auto">
            <a:xfrm>
              <a:off x="2613" y="244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13631" name="Rectangle 369"/>
            <p:cNvSpPr>
              <a:spLocks noChangeArrowheads="1"/>
            </p:cNvSpPr>
            <p:nvPr/>
          </p:nvSpPr>
          <p:spPr bwMode="auto">
            <a:xfrm>
              <a:off x="2405" y="244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13632" name="Rectangle 370"/>
            <p:cNvSpPr>
              <a:spLocks noChangeArrowheads="1"/>
            </p:cNvSpPr>
            <p:nvPr/>
          </p:nvSpPr>
          <p:spPr bwMode="auto">
            <a:xfrm>
              <a:off x="2197" y="244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13633" name="Rectangle 383"/>
            <p:cNvSpPr>
              <a:spLocks noChangeArrowheads="1"/>
            </p:cNvSpPr>
            <p:nvPr/>
          </p:nvSpPr>
          <p:spPr bwMode="auto">
            <a:xfrm>
              <a:off x="2197" y="2336"/>
              <a:ext cx="1456"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August 2009</a:t>
              </a:r>
              <a:endParaRPr lang="en-US" altLang="en-US" sz="900"/>
            </a:p>
          </p:txBody>
        </p:sp>
        <p:sp>
          <p:nvSpPr>
            <p:cNvPr id="13634" name="Line 762"/>
            <p:cNvSpPr>
              <a:spLocks noChangeShapeType="1"/>
            </p:cNvSpPr>
            <p:nvPr/>
          </p:nvSpPr>
          <p:spPr bwMode="auto">
            <a:xfrm>
              <a:off x="2197" y="2552"/>
              <a:ext cx="1456"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grpSp>
      <p:grpSp>
        <p:nvGrpSpPr>
          <p:cNvPr id="13369" name="Group 778"/>
          <p:cNvGrpSpPr>
            <a:grpSpLocks/>
          </p:cNvGrpSpPr>
          <p:nvPr/>
        </p:nvGrpSpPr>
        <p:grpSpPr bwMode="auto">
          <a:xfrm>
            <a:off x="6486525" y="3708400"/>
            <a:ext cx="2311400" cy="1371600"/>
            <a:chOff x="4061" y="2336"/>
            <a:chExt cx="1456" cy="864"/>
          </a:xfrm>
        </p:grpSpPr>
        <p:sp>
          <p:nvSpPr>
            <p:cNvPr id="13533" name="Rectangle 205"/>
            <p:cNvSpPr>
              <a:spLocks noChangeArrowheads="1"/>
            </p:cNvSpPr>
            <p:nvPr/>
          </p:nvSpPr>
          <p:spPr bwMode="auto">
            <a:xfrm>
              <a:off x="5309" y="309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3534" name="Rectangle 206"/>
            <p:cNvSpPr>
              <a:spLocks noChangeArrowheads="1"/>
            </p:cNvSpPr>
            <p:nvPr/>
          </p:nvSpPr>
          <p:spPr bwMode="auto">
            <a:xfrm>
              <a:off x="5101" y="309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3535" name="Rectangle 207"/>
            <p:cNvSpPr>
              <a:spLocks noChangeArrowheads="1"/>
            </p:cNvSpPr>
            <p:nvPr/>
          </p:nvSpPr>
          <p:spPr bwMode="auto">
            <a:xfrm>
              <a:off x="4893" y="309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3536" name="Rectangle 208"/>
            <p:cNvSpPr>
              <a:spLocks noChangeArrowheads="1"/>
            </p:cNvSpPr>
            <p:nvPr/>
          </p:nvSpPr>
          <p:spPr bwMode="auto">
            <a:xfrm>
              <a:off x="4685" y="309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3537" name="Rectangle 209"/>
            <p:cNvSpPr>
              <a:spLocks noChangeArrowheads="1"/>
            </p:cNvSpPr>
            <p:nvPr/>
          </p:nvSpPr>
          <p:spPr bwMode="auto">
            <a:xfrm>
              <a:off x="4477" y="309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3538" name="Rectangle 210"/>
            <p:cNvSpPr>
              <a:spLocks noChangeArrowheads="1"/>
            </p:cNvSpPr>
            <p:nvPr/>
          </p:nvSpPr>
          <p:spPr bwMode="auto">
            <a:xfrm>
              <a:off x="4269" y="309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3539" name="Rectangle 211"/>
            <p:cNvSpPr>
              <a:spLocks noChangeArrowheads="1"/>
            </p:cNvSpPr>
            <p:nvPr/>
          </p:nvSpPr>
          <p:spPr bwMode="auto">
            <a:xfrm>
              <a:off x="4061" y="309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3540" name="Rectangle 230"/>
            <p:cNvSpPr>
              <a:spLocks noChangeArrowheads="1"/>
            </p:cNvSpPr>
            <p:nvPr/>
          </p:nvSpPr>
          <p:spPr bwMode="auto">
            <a:xfrm>
              <a:off x="5309" y="298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4</a:t>
              </a:r>
              <a:endParaRPr lang="en-US" altLang="en-US" sz="900"/>
            </a:p>
          </p:txBody>
        </p:sp>
        <p:sp>
          <p:nvSpPr>
            <p:cNvPr id="13541" name="Rectangle 231"/>
            <p:cNvSpPr>
              <a:spLocks noChangeArrowheads="1"/>
            </p:cNvSpPr>
            <p:nvPr/>
          </p:nvSpPr>
          <p:spPr bwMode="auto">
            <a:xfrm>
              <a:off x="5101" y="298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a:t>
              </a:r>
              <a:endParaRPr lang="en-US" altLang="en-US" sz="900"/>
            </a:p>
          </p:txBody>
        </p:sp>
        <p:sp>
          <p:nvSpPr>
            <p:cNvPr id="13542" name="Rectangle 232"/>
            <p:cNvSpPr>
              <a:spLocks noChangeArrowheads="1"/>
            </p:cNvSpPr>
            <p:nvPr/>
          </p:nvSpPr>
          <p:spPr bwMode="auto">
            <a:xfrm>
              <a:off x="4893" y="298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a:t>
              </a:r>
              <a:endParaRPr lang="en-US" altLang="en-US" sz="900"/>
            </a:p>
          </p:txBody>
        </p:sp>
        <p:sp>
          <p:nvSpPr>
            <p:cNvPr id="13543" name="Rectangle 233"/>
            <p:cNvSpPr>
              <a:spLocks noChangeArrowheads="1"/>
            </p:cNvSpPr>
            <p:nvPr/>
          </p:nvSpPr>
          <p:spPr bwMode="auto">
            <a:xfrm>
              <a:off x="4685" y="298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13544" name="Rectangle 234"/>
            <p:cNvSpPr>
              <a:spLocks noChangeArrowheads="1"/>
            </p:cNvSpPr>
            <p:nvPr/>
          </p:nvSpPr>
          <p:spPr bwMode="auto">
            <a:xfrm>
              <a:off x="4477" y="298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13545" name="Rectangle 235"/>
            <p:cNvSpPr>
              <a:spLocks noChangeArrowheads="1"/>
            </p:cNvSpPr>
            <p:nvPr/>
          </p:nvSpPr>
          <p:spPr bwMode="auto">
            <a:xfrm>
              <a:off x="4269" y="298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13546" name="Rectangle 236"/>
            <p:cNvSpPr>
              <a:spLocks noChangeArrowheads="1"/>
            </p:cNvSpPr>
            <p:nvPr/>
          </p:nvSpPr>
          <p:spPr bwMode="auto">
            <a:xfrm>
              <a:off x="4061" y="298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13547" name="Rectangle 255"/>
            <p:cNvSpPr>
              <a:spLocks noChangeArrowheads="1"/>
            </p:cNvSpPr>
            <p:nvPr/>
          </p:nvSpPr>
          <p:spPr bwMode="auto">
            <a:xfrm>
              <a:off x="5309" y="287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13548" name="Rectangle 256"/>
            <p:cNvSpPr>
              <a:spLocks noChangeArrowheads="1"/>
            </p:cNvSpPr>
            <p:nvPr/>
          </p:nvSpPr>
          <p:spPr bwMode="auto">
            <a:xfrm>
              <a:off x="5101" y="287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13549" name="Rectangle 257"/>
            <p:cNvSpPr>
              <a:spLocks noChangeArrowheads="1"/>
            </p:cNvSpPr>
            <p:nvPr/>
          </p:nvSpPr>
          <p:spPr bwMode="auto">
            <a:xfrm>
              <a:off x="4893" y="287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13550" name="Rectangle 258"/>
            <p:cNvSpPr>
              <a:spLocks noChangeArrowheads="1"/>
            </p:cNvSpPr>
            <p:nvPr/>
          </p:nvSpPr>
          <p:spPr bwMode="auto">
            <a:xfrm>
              <a:off x="4685" y="287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13551" name="Rectangle 259"/>
            <p:cNvSpPr>
              <a:spLocks noChangeArrowheads="1"/>
            </p:cNvSpPr>
            <p:nvPr/>
          </p:nvSpPr>
          <p:spPr bwMode="auto">
            <a:xfrm>
              <a:off x="4477" y="287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13552" name="Rectangle 260"/>
            <p:cNvSpPr>
              <a:spLocks noChangeArrowheads="1"/>
            </p:cNvSpPr>
            <p:nvPr/>
          </p:nvSpPr>
          <p:spPr bwMode="auto">
            <a:xfrm>
              <a:off x="4269" y="287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13553" name="Rectangle 261"/>
            <p:cNvSpPr>
              <a:spLocks noChangeArrowheads="1"/>
            </p:cNvSpPr>
            <p:nvPr/>
          </p:nvSpPr>
          <p:spPr bwMode="auto">
            <a:xfrm>
              <a:off x="4061" y="287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13554" name="Rectangle 280"/>
            <p:cNvSpPr>
              <a:spLocks noChangeArrowheads="1"/>
            </p:cNvSpPr>
            <p:nvPr/>
          </p:nvSpPr>
          <p:spPr bwMode="auto">
            <a:xfrm>
              <a:off x="5309" y="276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13555" name="Rectangle 281"/>
            <p:cNvSpPr>
              <a:spLocks noChangeArrowheads="1"/>
            </p:cNvSpPr>
            <p:nvPr/>
          </p:nvSpPr>
          <p:spPr bwMode="auto">
            <a:xfrm>
              <a:off x="5101" y="276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13556" name="Rectangle 282"/>
            <p:cNvSpPr>
              <a:spLocks noChangeArrowheads="1"/>
            </p:cNvSpPr>
            <p:nvPr/>
          </p:nvSpPr>
          <p:spPr bwMode="auto">
            <a:xfrm>
              <a:off x="4893" y="276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13557" name="Rectangle 283"/>
            <p:cNvSpPr>
              <a:spLocks noChangeArrowheads="1"/>
            </p:cNvSpPr>
            <p:nvPr/>
          </p:nvSpPr>
          <p:spPr bwMode="auto">
            <a:xfrm>
              <a:off x="4685" y="276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13558" name="Rectangle 284"/>
            <p:cNvSpPr>
              <a:spLocks noChangeArrowheads="1"/>
            </p:cNvSpPr>
            <p:nvPr/>
          </p:nvSpPr>
          <p:spPr bwMode="auto">
            <a:xfrm>
              <a:off x="4477" y="276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13559" name="Rectangle 285"/>
            <p:cNvSpPr>
              <a:spLocks noChangeArrowheads="1"/>
            </p:cNvSpPr>
            <p:nvPr/>
          </p:nvSpPr>
          <p:spPr bwMode="auto">
            <a:xfrm>
              <a:off x="4269" y="276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13560" name="Rectangle 286"/>
            <p:cNvSpPr>
              <a:spLocks noChangeArrowheads="1"/>
            </p:cNvSpPr>
            <p:nvPr/>
          </p:nvSpPr>
          <p:spPr bwMode="auto">
            <a:xfrm>
              <a:off x="4061" y="276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13561" name="Rectangle 305"/>
            <p:cNvSpPr>
              <a:spLocks noChangeArrowheads="1"/>
            </p:cNvSpPr>
            <p:nvPr/>
          </p:nvSpPr>
          <p:spPr bwMode="auto">
            <a:xfrm>
              <a:off x="5309" y="266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13562" name="Rectangle 306"/>
            <p:cNvSpPr>
              <a:spLocks noChangeArrowheads="1"/>
            </p:cNvSpPr>
            <p:nvPr/>
          </p:nvSpPr>
          <p:spPr bwMode="auto">
            <a:xfrm>
              <a:off x="5101" y="266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13563" name="Rectangle 307"/>
            <p:cNvSpPr>
              <a:spLocks noChangeArrowheads="1"/>
            </p:cNvSpPr>
            <p:nvPr/>
          </p:nvSpPr>
          <p:spPr bwMode="auto">
            <a:xfrm>
              <a:off x="4893" y="266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13564" name="Rectangle 308"/>
            <p:cNvSpPr>
              <a:spLocks noChangeArrowheads="1"/>
            </p:cNvSpPr>
            <p:nvPr/>
          </p:nvSpPr>
          <p:spPr bwMode="auto">
            <a:xfrm>
              <a:off x="4685" y="266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13565" name="Rectangle 309"/>
            <p:cNvSpPr>
              <a:spLocks noChangeArrowheads="1"/>
            </p:cNvSpPr>
            <p:nvPr/>
          </p:nvSpPr>
          <p:spPr bwMode="auto">
            <a:xfrm>
              <a:off x="4477" y="266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13566" name="Rectangle 310"/>
            <p:cNvSpPr>
              <a:spLocks noChangeArrowheads="1"/>
            </p:cNvSpPr>
            <p:nvPr/>
          </p:nvSpPr>
          <p:spPr bwMode="auto">
            <a:xfrm>
              <a:off x="4269" y="266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13567" name="Rectangle 311"/>
            <p:cNvSpPr>
              <a:spLocks noChangeArrowheads="1"/>
            </p:cNvSpPr>
            <p:nvPr/>
          </p:nvSpPr>
          <p:spPr bwMode="auto">
            <a:xfrm>
              <a:off x="4061" y="266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13568" name="Rectangle 330"/>
            <p:cNvSpPr>
              <a:spLocks noChangeArrowheads="1"/>
            </p:cNvSpPr>
            <p:nvPr/>
          </p:nvSpPr>
          <p:spPr bwMode="auto">
            <a:xfrm>
              <a:off x="5309" y="255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13569" name="Rectangle 331"/>
            <p:cNvSpPr>
              <a:spLocks noChangeArrowheads="1"/>
            </p:cNvSpPr>
            <p:nvPr/>
          </p:nvSpPr>
          <p:spPr bwMode="auto">
            <a:xfrm>
              <a:off x="5101" y="255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13570" name="Rectangle 332"/>
            <p:cNvSpPr>
              <a:spLocks noChangeArrowheads="1"/>
            </p:cNvSpPr>
            <p:nvPr/>
          </p:nvSpPr>
          <p:spPr bwMode="auto">
            <a:xfrm>
              <a:off x="4893" y="255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13571" name="Rectangle 333"/>
            <p:cNvSpPr>
              <a:spLocks noChangeArrowheads="1"/>
            </p:cNvSpPr>
            <p:nvPr/>
          </p:nvSpPr>
          <p:spPr bwMode="auto">
            <a:xfrm>
              <a:off x="4685" y="255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13572" name="Rectangle 334"/>
            <p:cNvSpPr>
              <a:spLocks noChangeArrowheads="1"/>
            </p:cNvSpPr>
            <p:nvPr/>
          </p:nvSpPr>
          <p:spPr bwMode="auto">
            <a:xfrm>
              <a:off x="4477" y="255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13573" name="Rectangle 335"/>
            <p:cNvSpPr>
              <a:spLocks noChangeArrowheads="1"/>
            </p:cNvSpPr>
            <p:nvPr/>
          </p:nvSpPr>
          <p:spPr bwMode="auto">
            <a:xfrm>
              <a:off x="4269" y="255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13574" name="Rectangle 336"/>
            <p:cNvSpPr>
              <a:spLocks noChangeArrowheads="1"/>
            </p:cNvSpPr>
            <p:nvPr/>
          </p:nvSpPr>
          <p:spPr bwMode="auto">
            <a:xfrm>
              <a:off x="4061" y="255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31</a:t>
              </a:r>
              <a:endParaRPr lang="en-US" altLang="en-US" sz="900"/>
            </a:p>
          </p:txBody>
        </p:sp>
        <p:sp>
          <p:nvSpPr>
            <p:cNvPr id="13575" name="Rectangle 355"/>
            <p:cNvSpPr>
              <a:spLocks noChangeArrowheads="1"/>
            </p:cNvSpPr>
            <p:nvPr/>
          </p:nvSpPr>
          <p:spPr bwMode="auto">
            <a:xfrm>
              <a:off x="5309" y="244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13576" name="Rectangle 356"/>
            <p:cNvSpPr>
              <a:spLocks noChangeArrowheads="1"/>
            </p:cNvSpPr>
            <p:nvPr/>
          </p:nvSpPr>
          <p:spPr bwMode="auto">
            <a:xfrm>
              <a:off x="5101" y="244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13577" name="Rectangle 357"/>
            <p:cNvSpPr>
              <a:spLocks noChangeArrowheads="1"/>
            </p:cNvSpPr>
            <p:nvPr/>
          </p:nvSpPr>
          <p:spPr bwMode="auto">
            <a:xfrm>
              <a:off x="4893" y="244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13578" name="Rectangle 358"/>
            <p:cNvSpPr>
              <a:spLocks noChangeArrowheads="1"/>
            </p:cNvSpPr>
            <p:nvPr/>
          </p:nvSpPr>
          <p:spPr bwMode="auto">
            <a:xfrm>
              <a:off x="4685" y="244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13579" name="Rectangle 359"/>
            <p:cNvSpPr>
              <a:spLocks noChangeArrowheads="1"/>
            </p:cNvSpPr>
            <p:nvPr/>
          </p:nvSpPr>
          <p:spPr bwMode="auto">
            <a:xfrm>
              <a:off x="4477" y="244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13580" name="Rectangle 360"/>
            <p:cNvSpPr>
              <a:spLocks noChangeArrowheads="1"/>
            </p:cNvSpPr>
            <p:nvPr/>
          </p:nvSpPr>
          <p:spPr bwMode="auto">
            <a:xfrm>
              <a:off x="4269" y="244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13581" name="Rectangle 361"/>
            <p:cNvSpPr>
              <a:spLocks noChangeArrowheads="1"/>
            </p:cNvSpPr>
            <p:nvPr/>
          </p:nvSpPr>
          <p:spPr bwMode="auto">
            <a:xfrm>
              <a:off x="4061" y="244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13582" name="Rectangle 380"/>
            <p:cNvSpPr>
              <a:spLocks noChangeArrowheads="1"/>
            </p:cNvSpPr>
            <p:nvPr/>
          </p:nvSpPr>
          <p:spPr bwMode="auto">
            <a:xfrm>
              <a:off x="4061" y="2336"/>
              <a:ext cx="1456"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September 2009</a:t>
              </a:r>
              <a:endParaRPr lang="en-US" altLang="en-US" sz="900"/>
            </a:p>
          </p:txBody>
        </p:sp>
        <p:sp>
          <p:nvSpPr>
            <p:cNvPr id="13583" name="Line 763"/>
            <p:cNvSpPr>
              <a:spLocks noChangeShapeType="1"/>
            </p:cNvSpPr>
            <p:nvPr/>
          </p:nvSpPr>
          <p:spPr bwMode="auto">
            <a:xfrm>
              <a:off x="4061" y="2552"/>
              <a:ext cx="1456"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grpSp>
      <p:grpSp>
        <p:nvGrpSpPr>
          <p:cNvPr id="13370" name="Group 781"/>
          <p:cNvGrpSpPr>
            <a:grpSpLocks/>
          </p:cNvGrpSpPr>
          <p:nvPr/>
        </p:nvGrpSpPr>
        <p:grpSpPr bwMode="auto">
          <a:xfrm>
            <a:off x="488950" y="5251450"/>
            <a:ext cx="2311400" cy="1371600"/>
            <a:chOff x="333" y="3308"/>
            <a:chExt cx="1456" cy="864"/>
          </a:xfrm>
        </p:grpSpPr>
        <p:sp>
          <p:nvSpPr>
            <p:cNvPr id="13482" name="Rectangle 41"/>
            <p:cNvSpPr>
              <a:spLocks noChangeArrowheads="1"/>
            </p:cNvSpPr>
            <p:nvPr/>
          </p:nvSpPr>
          <p:spPr bwMode="auto">
            <a:xfrm>
              <a:off x="1581" y="406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3483" name="Rectangle 42"/>
            <p:cNvSpPr>
              <a:spLocks noChangeArrowheads="1"/>
            </p:cNvSpPr>
            <p:nvPr/>
          </p:nvSpPr>
          <p:spPr bwMode="auto">
            <a:xfrm>
              <a:off x="1373" y="406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3484" name="Rectangle 43"/>
            <p:cNvSpPr>
              <a:spLocks noChangeArrowheads="1"/>
            </p:cNvSpPr>
            <p:nvPr/>
          </p:nvSpPr>
          <p:spPr bwMode="auto">
            <a:xfrm>
              <a:off x="1165" y="406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3485" name="Rectangle 44"/>
            <p:cNvSpPr>
              <a:spLocks noChangeArrowheads="1"/>
            </p:cNvSpPr>
            <p:nvPr/>
          </p:nvSpPr>
          <p:spPr bwMode="auto">
            <a:xfrm>
              <a:off x="957" y="406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3486" name="Rectangle 45"/>
            <p:cNvSpPr>
              <a:spLocks noChangeArrowheads="1"/>
            </p:cNvSpPr>
            <p:nvPr/>
          </p:nvSpPr>
          <p:spPr bwMode="auto">
            <a:xfrm>
              <a:off x="749" y="406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3487" name="Rectangle 46"/>
            <p:cNvSpPr>
              <a:spLocks noChangeArrowheads="1"/>
            </p:cNvSpPr>
            <p:nvPr/>
          </p:nvSpPr>
          <p:spPr bwMode="auto">
            <a:xfrm>
              <a:off x="541" y="406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3488" name="Rectangle 47"/>
            <p:cNvSpPr>
              <a:spLocks noChangeArrowheads="1"/>
            </p:cNvSpPr>
            <p:nvPr/>
          </p:nvSpPr>
          <p:spPr bwMode="auto">
            <a:xfrm>
              <a:off x="333" y="406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3489" name="Rectangle 66"/>
            <p:cNvSpPr>
              <a:spLocks noChangeArrowheads="1"/>
            </p:cNvSpPr>
            <p:nvPr/>
          </p:nvSpPr>
          <p:spPr bwMode="auto">
            <a:xfrm>
              <a:off x="1581" y="395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13490" name="Rectangle 67"/>
            <p:cNvSpPr>
              <a:spLocks noChangeArrowheads="1"/>
            </p:cNvSpPr>
            <p:nvPr/>
          </p:nvSpPr>
          <p:spPr bwMode="auto">
            <a:xfrm>
              <a:off x="1373" y="395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31</a:t>
              </a:r>
              <a:endParaRPr lang="en-US" altLang="en-US" sz="900"/>
            </a:p>
          </p:txBody>
        </p:sp>
        <p:sp>
          <p:nvSpPr>
            <p:cNvPr id="13491" name="Rectangle 68"/>
            <p:cNvSpPr>
              <a:spLocks noChangeArrowheads="1"/>
            </p:cNvSpPr>
            <p:nvPr/>
          </p:nvSpPr>
          <p:spPr bwMode="auto">
            <a:xfrm>
              <a:off x="1165" y="395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13492" name="Rectangle 69"/>
            <p:cNvSpPr>
              <a:spLocks noChangeArrowheads="1"/>
            </p:cNvSpPr>
            <p:nvPr/>
          </p:nvSpPr>
          <p:spPr bwMode="auto">
            <a:xfrm>
              <a:off x="957" y="395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13493" name="Rectangle 70"/>
            <p:cNvSpPr>
              <a:spLocks noChangeArrowheads="1"/>
            </p:cNvSpPr>
            <p:nvPr/>
          </p:nvSpPr>
          <p:spPr bwMode="auto">
            <a:xfrm>
              <a:off x="749" y="395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13494" name="Rectangle 71"/>
            <p:cNvSpPr>
              <a:spLocks noChangeArrowheads="1"/>
            </p:cNvSpPr>
            <p:nvPr/>
          </p:nvSpPr>
          <p:spPr bwMode="auto">
            <a:xfrm>
              <a:off x="541" y="395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13495" name="Rectangle 72"/>
            <p:cNvSpPr>
              <a:spLocks noChangeArrowheads="1"/>
            </p:cNvSpPr>
            <p:nvPr/>
          </p:nvSpPr>
          <p:spPr bwMode="auto">
            <a:xfrm>
              <a:off x="333" y="395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13496" name="Rectangle 91"/>
            <p:cNvSpPr>
              <a:spLocks noChangeArrowheads="1"/>
            </p:cNvSpPr>
            <p:nvPr/>
          </p:nvSpPr>
          <p:spPr bwMode="auto">
            <a:xfrm>
              <a:off x="1581" y="38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13497" name="Rectangle 92"/>
            <p:cNvSpPr>
              <a:spLocks noChangeArrowheads="1"/>
            </p:cNvSpPr>
            <p:nvPr/>
          </p:nvSpPr>
          <p:spPr bwMode="auto">
            <a:xfrm>
              <a:off x="1373" y="38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13498" name="Rectangle 93"/>
            <p:cNvSpPr>
              <a:spLocks noChangeArrowheads="1"/>
            </p:cNvSpPr>
            <p:nvPr/>
          </p:nvSpPr>
          <p:spPr bwMode="auto">
            <a:xfrm>
              <a:off x="1165" y="38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13499" name="Rectangle 94"/>
            <p:cNvSpPr>
              <a:spLocks noChangeArrowheads="1"/>
            </p:cNvSpPr>
            <p:nvPr/>
          </p:nvSpPr>
          <p:spPr bwMode="auto">
            <a:xfrm>
              <a:off x="957" y="38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13500" name="Rectangle 95"/>
            <p:cNvSpPr>
              <a:spLocks noChangeArrowheads="1"/>
            </p:cNvSpPr>
            <p:nvPr/>
          </p:nvSpPr>
          <p:spPr bwMode="auto">
            <a:xfrm>
              <a:off x="749" y="38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13501" name="Rectangle 96"/>
            <p:cNvSpPr>
              <a:spLocks noChangeArrowheads="1"/>
            </p:cNvSpPr>
            <p:nvPr/>
          </p:nvSpPr>
          <p:spPr bwMode="auto">
            <a:xfrm>
              <a:off x="541" y="38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13502" name="Rectangle 97"/>
            <p:cNvSpPr>
              <a:spLocks noChangeArrowheads="1"/>
            </p:cNvSpPr>
            <p:nvPr/>
          </p:nvSpPr>
          <p:spPr bwMode="auto">
            <a:xfrm>
              <a:off x="333" y="38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13503" name="Rectangle 116"/>
            <p:cNvSpPr>
              <a:spLocks noChangeArrowheads="1"/>
            </p:cNvSpPr>
            <p:nvPr/>
          </p:nvSpPr>
          <p:spPr bwMode="auto">
            <a:xfrm>
              <a:off x="1581" y="37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13504" name="Rectangle 117"/>
            <p:cNvSpPr>
              <a:spLocks noChangeArrowheads="1"/>
            </p:cNvSpPr>
            <p:nvPr/>
          </p:nvSpPr>
          <p:spPr bwMode="auto">
            <a:xfrm>
              <a:off x="1373" y="37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13505" name="Rectangle 118"/>
            <p:cNvSpPr>
              <a:spLocks noChangeArrowheads="1"/>
            </p:cNvSpPr>
            <p:nvPr/>
          </p:nvSpPr>
          <p:spPr bwMode="auto">
            <a:xfrm>
              <a:off x="1165" y="37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13506" name="Rectangle 119"/>
            <p:cNvSpPr>
              <a:spLocks noChangeArrowheads="1"/>
            </p:cNvSpPr>
            <p:nvPr/>
          </p:nvSpPr>
          <p:spPr bwMode="auto">
            <a:xfrm>
              <a:off x="957" y="37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13507" name="Rectangle 120"/>
            <p:cNvSpPr>
              <a:spLocks noChangeArrowheads="1"/>
            </p:cNvSpPr>
            <p:nvPr/>
          </p:nvSpPr>
          <p:spPr bwMode="auto">
            <a:xfrm>
              <a:off x="749" y="37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13508" name="Rectangle 121"/>
            <p:cNvSpPr>
              <a:spLocks noChangeArrowheads="1"/>
            </p:cNvSpPr>
            <p:nvPr/>
          </p:nvSpPr>
          <p:spPr bwMode="auto">
            <a:xfrm>
              <a:off x="541" y="37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13509" name="Rectangle 122"/>
            <p:cNvSpPr>
              <a:spLocks noChangeArrowheads="1"/>
            </p:cNvSpPr>
            <p:nvPr/>
          </p:nvSpPr>
          <p:spPr bwMode="auto">
            <a:xfrm>
              <a:off x="333" y="37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13510" name="Rectangle 141"/>
            <p:cNvSpPr>
              <a:spLocks noChangeArrowheads="1"/>
            </p:cNvSpPr>
            <p:nvPr/>
          </p:nvSpPr>
          <p:spPr bwMode="auto">
            <a:xfrm>
              <a:off x="1581" y="36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13511" name="Rectangle 142"/>
            <p:cNvSpPr>
              <a:spLocks noChangeArrowheads="1"/>
            </p:cNvSpPr>
            <p:nvPr/>
          </p:nvSpPr>
          <p:spPr bwMode="auto">
            <a:xfrm>
              <a:off x="1373" y="36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13512" name="Rectangle 143"/>
            <p:cNvSpPr>
              <a:spLocks noChangeArrowheads="1"/>
            </p:cNvSpPr>
            <p:nvPr/>
          </p:nvSpPr>
          <p:spPr bwMode="auto">
            <a:xfrm>
              <a:off x="1165" y="36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13513" name="Rectangle 144"/>
            <p:cNvSpPr>
              <a:spLocks noChangeArrowheads="1"/>
            </p:cNvSpPr>
            <p:nvPr/>
          </p:nvSpPr>
          <p:spPr bwMode="auto">
            <a:xfrm>
              <a:off x="957" y="36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13514" name="Rectangle 145"/>
            <p:cNvSpPr>
              <a:spLocks noChangeArrowheads="1"/>
            </p:cNvSpPr>
            <p:nvPr/>
          </p:nvSpPr>
          <p:spPr bwMode="auto">
            <a:xfrm>
              <a:off x="749" y="36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13515" name="Rectangle 146"/>
            <p:cNvSpPr>
              <a:spLocks noChangeArrowheads="1"/>
            </p:cNvSpPr>
            <p:nvPr/>
          </p:nvSpPr>
          <p:spPr bwMode="auto">
            <a:xfrm>
              <a:off x="541" y="36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13516" name="Rectangle 147"/>
            <p:cNvSpPr>
              <a:spLocks noChangeArrowheads="1"/>
            </p:cNvSpPr>
            <p:nvPr/>
          </p:nvSpPr>
          <p:spPr bwMode="auto">
            <a:xfrm>
              <a:off x="333" y="36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13517" name="Rectangle 166"/>
            <p:cNvSpPr>
              <a:spLocks noChangeArrowheads="1"/>
            </p:cNvSpPr>
            <p:nvPr/>
          </p:nvSpPr>
          <p:spPr bwMode="auto">
            <a:xfrm>
              <a:off x="1581" y="35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13518" name="Rectangle 167"/>
            <p:cNvSpPr>
              <a:spLocks noChangeArrowheads="1"/>
            </p:cNvSpPr>
            <p:nvPr/>
          </p:nvSpPr>
          <p:spPr bwMode="auto">
            <a:xfrm>
              <a:off x="1373" y="35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13519" name="Rectangle 168"/>
            <p:cNvSpPr>
              <a:spLocks noChangeArrowheads="1"/>
            </p:cNvSpPr>
            <p:nvPr/>
          </p:nvSpPr>
          <p:spPr bwMode="auto">
            <a:xfrm>
              <a:off x="1165" y="35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13520" name="Rectangle 169"/>
            <p:cNvSpPr>
              <a:spLocks noChangeArrowheads="1"/>
            </p:cNvSpPr>
            <p:nvPr/>
          </p:nvSpPr>
          <p:spPr bwMode="auto">
            <a:xfrm>
              <a:off x="957" y="35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13521" name="Rectangle 170"/>
            <p:cNvSpPr>
              <a:spLocks noChangeArrowheads="1"/>
            </p:cNvSpPr>
            <p:nvPr/>
          </p:nvSpPr>
          <p:spPr bwMode="auto">
            <a:xfrm>
              <a:off x="749" y="35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30</a:t>
              </a:r>
              <a:endParaRPr lang="en-US" altLang="en-US" sz="900"/>
            </a:p>
          </p:txBody>
        </p:sp>
        <p:sp>
          <p:nvSpPr>
            <p:cNvPr id="13522" name="Rectangle 171"/>
            <p:cNvSpPr>
              <a:spLocks noChangeArrowheads="1"/>
            </p:cNvSpPr>
            <p:nvPr/>
          </p:nvSpPr>
          <p:spPr bwMode="auto">
            <a:xfrm>
              <a:off x="541" y="35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29</a:t>
              </a:r>
              <a:endParaRPr lang="en-US" altLang="en-US" sz="900"/>
            </a:p>
          </p:txBody>
        </p:sp>
        <p:sp>
          <p:nvSpPr>
            <p:cNvPr id="13523" name="Rectangle 172"/>
            <p:cNvSpPr>
              <a:spLocks noChangeArrowheads="1"/>
            </p:cNvSpPr>
            <p:nvPr/>
          </p:nvSpPr>
          <p:spPr bwMode="auto">
            <a:xfrm>
              <a:off x="333" y="35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28</a:t>
              </a:r>
              <a:endParaRPr lang="en-US" altLang="en-US" sz="900"/>
            </a:p>
          </p:txBody>
        </p:sp>
        <p:sp>
          <p:nvSpPr>
            <p:cNvPr id="13524" name="Rectangle 191"/>
            <p:cNvSpPr>
              <a:spLocks noChangeArrowheads="1"/>
            </p:cNvSpPr>
            <p:nvPr/>
          </p:nvSpPr>
          <p:spPr bwMode="auto">
            <a:xfrm>
              <a:off x="1581" y="34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13525" name="Rectangle 192"/>
            <p:cNvSpPr>
              <a:spLocks noChangeArrowheads="1"/>
            </p:cNvSpPr>
            <p:nvPr/>
          </p:nvSpPr>
          <p:spPr bwMode="auto">
            <a:xfrm>
              <a:off x="1373" y="34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13526" name="Rectangle 193"/>
            <p:cNvSpPr>
              <a:spLocks noChangeArrowheads="1"/>
            </p:cNvSpPr>
            <p:nvPr/>
          </p:nvSpPr>
          <p:spPr bwMode="auto">
            <a:xfrm>
              <a:off x="1165" y="34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13527" name="Rectangle 194"/>
            <p:cNvSpPr>
              <a:spLocks noChangeArrowheads="1"/>
            </p:cNvSpPr>
            <p:nvPr/>
          </p:nvSpPr>
          <p:spPr bwMode="auto">
            <a:xfrm>
              <a:off x="957" y="34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13528" name="Rectangle 195"/>
            <p:cNvSpPr>
              <a:spLocks noChangeArrowheads="1"/>
            </p:cNvSpPr>
            <p:nvPr/>
          </p:nvSpPr>
          <p:spPr bwMode="auto">
            <a:xfrm>
              <a:off x="749" y="34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13529" name="Rectangle 196"/>
            <p:cNvSpPr>
              <a:spLocks noChangeArrowheads="1"/>
            </p:cNvSpPr>
            <p:nvPr/>
          </p:nvSpPr>
          <p:spPr bwMode="auto">
            <a:xfrm>
              <a:off x="541" y="34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13530" name="Rectangle 197"/>
            <p:cNvSpPr>
              <a:spLocks noChangeArrowheads="1"/>
            </p:cNvSpPr>
            <p:nvPr/>
          </p:nvSpPr>
          <p:spPr bwMode="auto">
            <a:xfrm>
              <a:off x="333" y="34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13531" name="Rectangle 204"/>
            <p:cNvSpPr>
              <a:spLocks noChangeArrowheads="1"/>
            </p:cNvSpPr>
            <p:nvPr/>
          </p:nvSpPr>
          <p:spPr bwMode="auto">
            <a:xfrm>
              <a:off x="333" y="3308"/>
              <a:ext cx="1456"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October 2009</a:t>
              </a:r>
              <a:endParaRPr lang="en-US" altLang="en-US" sz="900"/>
            </a:p>
          </p:txBody>
        </p:sp>
        <p:sp>
          <p:nvSpPr>
            <p:cNvPr id="13532" name="Line 764"/>
            <p:cNvSpPr>
              <a:spLocks noChangeShapeType="1"/>
            </p:cNvSpPr>
            <p:nvPr/>
          </p:nvSpPr>
          <p:spPr bwMode="auto">
            <a:xfrm>
              <a:off x="333" y="3524"/>
              <a:ext cx="1456"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grpSp>
      <p:grpSp>
        <p:nvGrpSpPr>
          <p:cNvPr id="13371" name="Group 782"/>
          <p:cNvGrpSpPr>
            <a:grpSpLocks/>
          </p:cNvGrpSpPr>
          <p:nvPr/>
        </p:nvGrpSpPr>
        <p:grpSpPr bwMode="auto">
          <a:xfrm>
            <a:off x="3487738" y="5251450"/>
            <a:ext cx="2311400" cy="1371600"/>
            <a:chOff x="2197" y="3308"/>
            <a:chExt cx="1456" cy="864"/>
          </a:xfrm>
        </p:grpSpPr>
        <p:sp>
          <p:nvSpPr>
            <p:cNvPr id="13431" name="Rectangle 32"/>
            <p:cNvSpPr>
              <a:spLocks noChangeArrowheads="1"/>
            </p:cNvSpPr>
            <p:nvPr/>
          </p:nvSpPr>
          <p:spPr bwMode="auto">
            <a:xfrm>
              <a:off x="3445" y="406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6</a:t>
              </a:r>
              <a:endParaRPr lang="en-US" altLang="en-US" sz="900"/>
            </a:p>
          </p:txBody>
        </p:sp>
        <p:sp>
          <p:nvSpPr>
            <p:cNvPr id="13432" name="Rectangle 33"/>
            <p:cNvSpPr>
              <a:spLocks noChangeArrowheads="1"/>
            </p:cNvSpPr>
            <p:nvPr/>
          </p:nvSpPr>
          <p:spPr bwMode="auto">
            <a:xfrm>
              <a:off x="3237" y="406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5</a:t>
              </a:r>
              <a:endParaRPr lang="en-US" altLang="en-US" sz="900"/>
            </a:p>
          </p:txBody>
        </p:sp>
        <p:sp>
          <p:nvSpPr>
            <p:cNvPr id="13433" name="Rectangle 34"/>
            <p:cNvSpPr>
              <a:spLocks noChangeArrowheads="1"/>
            </p:cNvSpPr>
            <p:nvPr/>
          </p:nvSpPr>
          <p:spPr bwMode="auto">
            <a:xfrm>
              <a:off x="3029" y="406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4</a:t>
              </a:r>
              <a:endParaRPr lang="en-US" altLang="en-US" sz="900"/>
            </a:p>
          </p:txBody>
        </p:sp>
        <p:sp>
          <p:nvSpPr>
            <p:cNvPr id="13434" name="Rectangle 35"/>
            <p:cNvSpPr>
              <a:spLocks noChangeArrowheads="1"/>
            </p:cNvSpPr>
            <p:nvPr/>
          </p:nvSpPr>
          <p:spPr bwMode="auto">
            <a:xfrm>
              <a:off x="2821" y="406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a:t>
              </a:r>
              <a:endParaRPr lang="en-US" altLang="en-US" sz="900"/>
            </a:p>
          </p:txBody>
        </p:sp>
        <p:sp>
          <p:nvSpPr>
            <p:cNvPr id="13435" name="Rectangle 36"/>
            <p:cNvSpPr>
              <a:spLocks noChangeArrowheads="1"/>
            </p:cNvSpPr>
            <p:nvPr/>
          </p:nvSpPr>
          <p:spPr bwMode="auto">
            <a:xfrm>
              <a:off x="2613" y="406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a:t>
              </a:r>
              <a:endParaRPr lang="en-US" altLang="en-US" sz="900"/>
            </a:p>
          </p:txBody>
        </p:sp>
        <p:sp>
          <p:nvSpPr>
            <p:cNvPr id="13436" name="Rectangle 37"/>
            <p:cNvSpPr>
              <a:spLocks noChangeArrowheads="1"/>
            </p:cNvSpPr>
            <p:nvPr/>
          </p:nvSpPr>
          <p:spPr bwMode="auto">
            <a:xfrm>
              <a:off x="2405" y="406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13437" name="Rectangle 38"/>
            <p:cNvSpPr>
              <a:spLocks noChangeArrowheads="1"/>
            </p:cNvSpPr>
            <p:nvPr/>
          </p:nvSpPr>
          <p:spPr bwMode="auto">
            <a:xfrm>
              <a:off x="2197" y="406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13438" name="Rectangle 57"/>
            <p:cNvSpPr>
              <a:spLocks noChangeArrowheads="1"/>
            </p:cNvSpPr>
            <p:nvPr/>
          </p:nvSpPr>
          <p:spPr bwMode="auto">
            <a:xfrm>
              <a:off x="3445" y="395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13439" name="Rectangle 58"/>
            <p:cNvSpPr>
              <a:spLocks noChangeArrowheads="1"/>
            </p:cNvSpPr>
            <p:nvPr/>
          </p:nvSpPr>
          <p:spPr bwMode="auto">
            <a:xfrm>
              <a:off x="3237" y="395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13440" name="Rectangle 59"/>
            <p:cNvSpPr>
              <a:spLocks noChangeArrowheads="1"/>
            </p:cNvSpPr>
            <p:nvPr/>
          </p:nvSpPr>
          <p:spPr bwMode="auto">
            <a:xfrm>
              <a:off x="3029" y="395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13441" name="Rectangle 60"/>
            <p:cNvSpPr>
              <a:spLocks noChangeArrowheads="1"/>
            </p:cNvSpPr>
            <p:nvPr/>
          </p:nvSpPr>
          <p:spPr bwMode="auto">
            <a:xfrm>
              <a:off x="2821" y="395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13442" name="Rectangle 61"/>
            <p:cNvSpPr>
              <a:spLocks noChangeArrowheads="1"/>
            </p:cNvSpPr>
            <p:nvPr/>
          </p:nvSpPr>
          <p:spPr bwMode="auto">
            <a:xfrm>
              <a:off x="2613" y="395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13443" name="Rectangle 62"/>
            <p:cNvSpPr>
              <a:spLocks noChangeArrowheads="1"/>
            </p:cNvSpPr>
            <p:nvPr/>
          </p:nvSpPr>
          <p:spPr bwMode="auto">
            <a:xfrm>
              <a:off x="2405" y="395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13444" name="Rectangle 63"/>
            <p:cNvSpPr>
              <a:spLocks noChangeArrowheads="1"/>
            </p:cNvSpPr>
            <p:nvPr/>
          </p:nvSpPr>
          <p:spPr bwMode="auto">
            <a:xfrm>
              <a:off x="2197" y="395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13445" name="Rectangle 82"/>
            <p:cNvSpPr>
              <a:spLocks noChangeArrowheads="1"/>
            </p:cNvSpPr>
            <p:nvPr/>
          </p:nvSpPr>
          <p:spPr bwMode="auto">
            <a:xfrm>
              <a:off x="3445" y="38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13446" name="Rectangle 83"/>
            <p:cNvSpPr>
              <a:spLocks noChangeArrowheads="1"/>
            </p:cNvSpPr>
            <p:nvPr/>
          </p:nvSpPr>
          <p:spPr bwMode="auto">
            <a:xfrm>
              <a:off x="3237" y="38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13447" name="Rectangle 84"/>
            <p:cNvSpPr>
              <a:spLocks noChangeArrowheads="1"/>
            </p:cNvSpPr>
            <p:nvPr/>
          </p:nvSpPr>
          <p:spPr bwMode="auto">
            <a:xfrm>
              <a:off x="3029" y="38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13448" name="Rectangle 85"/>
            <p:cNvSpPr>
              <a:spLocks noChangeArrowheads="1"/>
            </p:cNvSpPr>
            <p:nvPr/>
          </p:nvSpPr>
          <p:spPr bwMode="auto">
            <a:xfrm>
              <a:off x="2821" y="38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13449" name="Rectangle 86"/>
            <p:cNvSpPr>
              <a:spLocks noChangeArrowheads="1"/>
            </p:cNvSpPr>
            <p:nvPr/>
          </p:nvSpPr>
          <p:spPr bwMode="auto">
            <a:xfrm>
              <a:off x="2613" y="38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13450" name="Rectangle 87"/>
            <p:cNvSpPr>
              <a:spLocks noChangeArrowheads="1"/>
            </p:cNvSpPr>
            <p:nvPr/>
          </p:nvSpPr>
          <p:spPr bwMode="auto">
            <a:xfrm>
              <a:off x="2405" y="38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13451" name="Rectangle 88"/>
            <p:cNvSpPr>
              <a:spLocks noChangeArrowheads="1"/>
            </p:cNvSpPr>
            <p:nvPr/>
          </p:nvSpPr>
          <p:spPr bwMode="auto">
            <a:xfrm>
              <a:off x="2197" y="38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13452" name="Rectangle 107"/>
            <p:cNvSpPr>
              <a:spLocks noChangeArrowheads="1"/>
            </p:cNvSpPr>
            <p:nvPr/>
          </p:nvSpPr>
          <p:spPr bwMode="auto">
            <a:xfrm>
              <a:off x="3445" y="37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13453" name="Rectangle 108"/>
            <p:cNvSpPr>
              <a:spLocks noChangeArrowheads="1"/>
            </p:cNvSpPr>
            <p:nvPr/>
          </p:nvSpPr>
          <p:spPr bwMode="auto">
            <a:xfrm>
              <a:off x="3237" y="37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13454" name="Rectangle 109"/>
            <p:cNvSpPr>
              <a:spLocks noChangeArrowheads="1"/>
            </p:cNvSpPr>
            <p:nvPr/>
          </p:nvSpPr>
          <p:spPr bwMode="auto">
            <a:xfrm>
              <a:off x="3029" y="37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13455" name="Rectangle 110"/>
            <p:cNvSpPr>
              <a:spLocks noChangeArrowheads="1"/>
            </p:cNvSpPr>
            <p:nvPr/>
          </p:nvSpPr>
          <p:spPr bwMode="auto">
            <a:xfrm>
              <a:off x="2821" y="37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13456" name="Rectangle 111"/>
            <p:cNvSpPr>
              <a:spLocks noChangeArrowheads="1"/>
            </p:cNvSpPr>
            <p:nvPr/>
          </p:nvSpPr>
          <p:spPr bwMode="auto">
            <a:xfrm>
              <a:off x="2613" y="37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13457" name="Rectangle 112"/>
            <p:cNvSpPr>
              <a:spLocks noChangeArrowheads="1"/>
            </p:cNvSpPr>
            <p:nvPr/>
          </p:nvSpPr>
          <p:spPr bwMode="auto">
            <a:xfrm>
              <a:off x="2405" y="37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13458" name="Rectangle 113"/>
            <p:cNvSpPr>
              <a:spLocks noChangeArrowheads="1"/>
            </p:cNvSpPr>
            <p:nvPr/>
          </p:nvSpPr>
          <p:spPr bwMode="auto">
            <a:xfrm>
              <a:off x="2197" y="37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13459" name="Rectangle 132"/>
            <p:cNvSpPr>
              <a:spLocks noChangeArrowheads="1"/>
            </p:cNvSpPr>
            <p:nvPr/>
          </p:nvSpPr>
          <p:spPr bwMode="auto">
            <a:xfrm>
              <a:off x="3445" y="36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13460" name="Rectangle 133"/>
            <p:cNvSpPr>
              <a:spLocks noChangeArrowheads="1"/>
            </p:cNvSpPr>
            <p:nvPr/>
          </p:nvSpPr>
          <p:spPr bwMode="auto">
            <a:xfrm>
              <a:off x="3237" y="36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13461" name="Rectangle 134"/>
            <p:cNvSpPr>
              <a:spLocks noChangeArrowheads="1"/>
            </p:cNvSpPr>
            <p:nvPr/>
          </p:nvSpPr>
          <p:spPr bwMode="auto">
            <a:xfrm>
              <a:off x="3029" y="36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13462" name="Rectangle 135"/>
            <p:cNvSpPr>
              <a:spLocks noChangeArrowheads="1"/>
            </p:cNvSpPr>
            <p:nvPr/>
          </p:nvSpPr>
          <p:spPr bwMode="auto">
            <a:xfrm>
              <a:off x="2821" y="36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13463" name="Rectangle 136"/>
            <p:cNvSpPr>
              <a:spLocks noChangeArrowheads="1"/>
            </p:cNvSpPr>
            <p:nvPr/>
          </p:nvSpPr>
          <p:spPr bwMode="auto">
            <a:xfrm>
              <a:off x="2613" y="36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13464" name="Rectangle 137"/>
            <p:cNvSpPr>
              <a:spLocks noChangeArrowheads="1"/>
            </p:cNvSpPr>
            <p:nvPr/>
          </p:nvSpPr>
          <p:spPr bwMode="auto">
            <a:xfrm>
              <a:off x="2405" y="36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13465" name="Rectangle 138"/>
            <p:cNvSpPr>
              <a:spLocks noChangeArrowheads="1"/>
            </p:cNvSpPr>
            <p:nvPr/>
          </p:nvSpPr>
          <p:spPr bwMode="auto">
            <a:xfrm>
              <a:off x="2197" y="36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13466" name="Rectangle 157"/>
            <p:cNvSpPr>
              <a:spLocks noChangeArrowheads="1"/>
            </p:cNvSpPr>
            <p:nvPr/>
          </p:nvSpPr>
          <p:spPr bwMode="auto">
            <a:xfrm>
              <a:off x="3445" y="35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13467" name="Rectangle 158"/>
            <p:cNvSpPr>
              <a:spLocks noChangeArrowheads="1"/>
            </p:cNvSpPr>
            <p:nvPr/>
          </p:nvSpPr>
          <p:spPr bwMode="auto">
            <a:xfrm>
              <a:off x="3237" y="35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31</a:t>
              </a:r>
              <a:endParaRPr lang="en-US" altLang="en-US" sz="900"/>
            </a:p>
          </p:txBody>
        </p:sp>
        <p:sp>
          <p:nvSpPr>
            <p:cNvPr id="13468" name="Rectangle 159"/>
            <p:cNvSpPr>
              <a:spLocks noChangeArrowheads="1"/>
            </p:cNvSpPr>
            <p:nvPr/>
          </p:nvSpPr>
          <p:spPr bwMode="auto">
            <a:xfrm>
              <a:off x="3029" y="35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30</a:t>
              </a:r>
              <a:endParaRPr lang="en-US" altLang="en-US" sz="900"/>
            </a:p>
          </p:txBody>
        </p:sp>
        <p:sp>
          <p:nvSpPr>
            <p:cNvPr id="13469" name="Rectangle 160"/>
            <p:cNvSpPr>
              <a:spLocks noChangeArrowheads="1"/>
            </p:cNvSpPr>
            <p:nvPr/>
          </p:nvSpPr>
          <p:spPr bwMode="auto">
            <a:xfrm>
              <a:off x="2821" y="35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29</a:t>
              </a:r>
              <a:endParaRPr lang="en-US" altLang="en-US" sz="900"/>
            </a:p>
          </p:txBody>
        </p:sp>
        <p:sp>
          <p:nvSpPr>
            <p:cNvPr id="13470" name="Rectangle 161"/>
            <p:cNvSpPr>
              <a:spLocks noChangeArrowheads="1"/>
            </p:cNvSpPr>
            <p:nvPr/>
          </p:nvSpPr>
          <p:spPr bwMode="auto">
            <a:xfrm>
              <a:off x="2613" y="35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28</a:t>
              </a:r>
              <a:endParaRPr lang="en-US" altLang="en-US" sz="900"/>
            </a:p>
          </p:txBody>
        </p:sp>
        <p:sp>
          <p:nvSpPr>
            <p:cNvPr id="13471" name="Rectangle 162"/>
            <p:cNvSpPr>
              <a:spLocks noChangeArrowheads="1"/>
            </p:cNvSpPr>
            <p:nvPr/>
          </p:nvSpPr>
          <p:spPr bwMode="auto">
            <a:xfrm>
              <a:off x="2405" y="35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27</a:t>
              </a:r>
              <a:endParaRPr lang="en-US" altLang="en-US" sz="900"/>
            </a:p>
          </p:txBody>
        </p:sp>
        <p:sp>
          <p:nvSpPr>
            <p:cNvPr id="13472" name="Rectangle 163"/>
            <p:cNvSpPr>
              <a:spLocks noChangeArrowheads="1"/>
            </p:cNvSpPr>
            <p:nvPr/>
          </p:nvSpPr>
          <p:spPr bwMode="auto">
            <a:xfrm>
              <a:off x="2197" y="35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26</a:t>
              </a:r>
              <a:endParaRPr lang="en-US" altLang="en-US" sz="900"/>
            </a:p>
          </p:txBody>
        </p:sp>
        <p:sp>
          <p:nvSpPr>
            <p:cNvPr id="13473" name="Rectangle 182"/>
            <p:cNvSpPr>
              <a:spLocks noChangeArrowheads="1"/>
            </p:cNvSpPr>
            <p:nvPr/>
          </p:nvSpPr>
          <p:spPr bwMode="auto">
            <a:xfrm>
              <a:off x="3445" y="34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13474" name="Rectangle 183"/>
            <p:cNvSpPr>
              <a:spLocks noChangeArrowheads="1"/>
            </p:cNvSpPr>
            <p:nvPr/>
          </p:nvSpPr>
          <p:spPr bwMode="auto">
            <a:xfrm>
              <a:off x="3237" y="34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13475" name="Rectangle 184"/>
            <p:cNvSpPr>
              <a:spLocks noChangeArrowheads="1"/>
            </p:cNvSpPr>
            <p:nvPr/>
          </p:nvSpPr>
          <p:spPr bwMode="auto">
            <a:xfrm>
              <a:off x="3029" y="34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13476" name="Rectangle 185"/>
            <p:cNvSpPr>
              <a:spLocks noChangeArrowheads="1"/>
            </p:cNvSpPr>
            <p:nvPr/>
          </p:nvSpPr>
          <p:spPr bwMode="auto">
            <a:xfrm>
              <a:off x="2821" y="34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13477" name="Rectangle 186"/>
            <p:cNvSpPr>
              <a:spLocks noChangeArrowheads="1"/>
            </p:cNvSpPr>
            <p:nvPr/>
          </p:nvSpPr>
          <p:spPr bwMode="auto">
            <a:xfrm>
              <a:off x="2613" y="34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13478" name="Rectangle 187"/>
            <p:cNvSpPr>
              <a:spLocks noChangeArrowheads="1"/>
            </p:cNvSpPr>
            <p:nvPr/>
          </p:nvSpPr>
          <p:spPr bwMode="auto">
            <a:xfrm>
              <a:off x="2405" y="34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13479" name="Rectangle 188"/>
            <p:cNvSpPr>
              <a:spLocks noChangeArrowheads="1"/>
            </p:cNvSpPr>
            <p:nvPr/>
          </p:nvSpPr>
          <p:spPr bwMode="auto">
            <a:xfrm>
              <a:off x="2197" y="34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13480" name="Rectangle 201"/>
            <p:cNvSpPr>
              <a:spLocks noChangeArrowheads="1"/>
            </p:cNvSpPr>
            <p:nvPr/>
          </p:nvSpPr>
          <p:spPr bwMode="auto">
            <a:xfrm>
              <a:off x="2197" y="3308"/>
              <a:ext cx="1456"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November 2009</a:t>
              </a:r>
              <a:endParaRPr lang="en-US" altLang="en-US" sz="900"/>
            </a:p>
          </p:txBody>
        </p:sp>
        <p:sp>
          <p:nvSpPr>
            <p:cNvPr id="13481" name="Line 765"/>
            <p:cNvSpPr>
              <a:spLocks noChangeShapeType="1"/>
            </p:cNvSpPr>
            <p:nvPr/>
          </p:nvSpPr>
          <p:spPr bwMode="auto">
            <a:xfrm>
              <a:off x="2197" y="3524"/>
              <a:ext cx="1456"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grpSp>
      <p:grpSp>
        <p:nvGrpSpPr>
          <p:cNvPr id="13372" name="Group 783"/>
          <p:cNvGrpSpPr>
            <a:grpSpLocks/>
          </p:cNvGrpSpPr>
          <p:nvPr/>
        </p:nvGrpSpPr>
        <p:grpSpPr bwMode="auto">
          <a:xfrm>
            <a:off x="6486525" y="5251450"/>
            <a:ext cx="2311400" cy="1371600"/>
            <a:chOff x="4061" y="3308"/>
            <a:chExt cx="1456" cy="864"/>
          </a:xfrm>
        </p:grpSpPr>
        <p:sp>
          <p:nvSpPr>
            <p:cNvPr id="13380" name="Rectangle 23"/>
            <p:cNvSpPr>
              <a:spLocks noChangeArrowheads="1"/>
            </p:cNvSpPr>
            <p:nvPr/>
          </p:nvSpPr>
          <p:spPr bwMode="auto">
            <a:xfrm>
              <a:off x="5309" y="406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3381" name="Rectangle 24"/>
            <p:cNvSpPr>
              <a:spLocks noChangeArrowheads="1"/>
            </p:cNvSpPr>
            <p:nvPr/>
          </p:nvSpPr>
          <p:spPr bwMode="auto">
            <a:xfrm>
              <a:off x="5101" y="406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3382" name="Rectangle 25"/>
            <p:cNvSpPr>
              <a:spLocks noChangeArrowheads="1"/>
            </p:cNvSpPr>
            <p:nvPr/>
          </p:nvSpPr>
          <p:spPr bwMode="auto">
            <a:xfrm>
              <a:off x="4893" y="406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3383" name="Rectangle 26"/>
            <p:cNvSpPr>
              <a:spLocks noChangeArrowheads="1"/>
            </p:cNvSpPr>
            <p:nvPr/>
          </p:nvSpPr>
          <p:spPr bwMode="auto">
            <a:xfrm>
              <a:off x="4685" y="406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3384" name="Rectangle 27"/>
            <p:cNvSpPr>
              <a:spLocks noChangeArrowheads="1"/>
            </p:cNvSpPr>
            <p:nvPr/>
          </p:nvSpPr>
          <p:spPr bwMode="auto">
            <a:xfrm>
              <a:off x="4477" y="406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3385" name="Rectangle 28"/>
            <p:cNvSpPr>
              <a:spLocks noChangeArrowheads="1"/>
            </p:cNvSpPr>
            <p:nvPr/>
          </p:nvSpPr>
          <p:spPr bwMode="auto">
            <a:xfrm>
              <a:off x="4269" y="406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3386" name="Rectangle 29"/>
            <p:cNvSpPr>
              <a:spLocks noChangeArrowheads="1"/>
            </p:cNvSpPr>
            <p:nvPr/>
          </p:nvSpPr>
          <p:spPr bwMode="auto">
            <a:xfrm>
              <a:off x="4061" y="406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13387" name="Rectangle 48"/>
            <p:cNvSpPr>
              <a:spLocks noChangeArrowheads="1"/>
            </p:cNvSpPr>
            <p:nvPr/>
          </p:nvSpPr>
          <p:spPr bwMode="auto">
            <a:xfrm>
              <a:off x="5309" y="395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a:t>
              </a:r>
              <a:endParaRPr lang="en-US" altLang="en-US" sz="900"/>
            </a:p>
          </p:txBody>
        </p:sp>
        <p:sp>
          <p:nvSpPr>
            <p:cNvPr id="13388" name="Rectangle 49"/>
            <p:cNvSpPr>
              <a:spLocks noChangeArrowheads="1"/>
            </p:cNvSpPr>
            <p:nvPr/>
          </p:nvSpPr>
          <p:spPr bwMode="auto">
            <a:xfrm>
              <a:off x="5101" y="395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a:t>
              </a:r>
              <a:endParaRPr lang="en-US" altLang="en-US" sz="900"/>
            </a:p>
          </p:txBody>
        </p:sp>
        <p:sp>
          <p:nvSpPr>
            <p:cNvPr id="13389" name="Rectangle 50"/>
            <p:cNvSpPr>
              <a:spLocks noChangeArrowheads="1"/>
            </p:cNvSpPr>
            <p:nvPr/>
          </p:nvSpPr>
          <p:spPr bwMode="auto">
            <a:xfrm>
              <a:off x="4893" y="395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13390" name="Rectangle 51"/>
            <p:cNvSpPr>
              <a:spLocks noChangeArrowheads="1"/>
            </p:cNvSpPr>
            <p:nvPr/>
          </p:nvSpPr>
          <p:spPr bwMode="auto">
            <a:xfrm>
              <a:off x="4685" y="395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31</a:t>
              </a:r>
              <a:endParaRPr lang="en-US" altLang="en-US" sz="900"/>
            </a:p>
          </p:txBody>
        </p:sp>
        <p:sp>
          <p:nvSpPr>
            <p:cNvPr id="13391" name="Rectangle 52"/>
            <p:cNvSpPr>
              <a:spLocks noChangeArrowheads="1"/>
            </p:cNvSpPr>
            <p:nvPr/>
          </p:nvSpPr>
          <p:spPr bwMode="auto">
            <a:xfrm>
              <a:off x="4477" y="395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13392" name="Rectangle 53"/>
            <p:cNvSpPr>
              <a:spLocks noChangeArrowheads="1"/>
            </p:cNvSpPr>
            <p:nvPr/>
          </p:nvSpPr>
          <p:spPr bwMode="auto">
            <a:xfrm>
              <a:off x="4269" y="395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13393" name="Rectangle 54"/>
            <p:cNvSpPr>
              <a:spLocks noChangeArrowheads="1"/>
            </p:cNvSpPr>
            <p:nvPr/>
          </p:nvSpPr>
          <p:spPr bwMode="auto">
            <a:xfrm>
              <a:off x="4061" y="395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13394" name="Rectangle 73"/>
            <p:cNvSpPr>
              <a:spLocks noChangeArrowheads="1"/>
            </p:cNvSpPr>
            <p:nvPr/>
          </p:nvSpPr>
          <p:spPr bwMode="auto">
            <a:xfrm>
              <a:off x="5309" y="38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13395" name="Rectangle 74"/>
            <p:cNvSpPr>
              <a:spLocks noChangeArrowheads="1"/>
            </p:cNvSpPr>
            <p:nvPr/>
          </p:nvSpPr>
          <p:spPr bwMode="auto">
            <a:xfrm>
              <a:off x="5101" y="38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13396" name="Rectangle 75"/>
            <p:cNvSpPr>
              <a:spLocks noChangeArrowheads="1"/>
            </p:cNvSpPr>
            <p:nvPr/>
          </p:nvSpPr>
          <p:spPr bwMode="auto">
            <a:xfrm>
              <a:off x="4893" y="38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13397" name="Rectangle 76"/>
            <p:cNvSpPr>
              <a:spLocks noChangeArrowheads="1"/>
            </p:cNvSpPr>
            <p:nvPr/>
          </p:nvSpPr>
          <p:spPr bwMode="auto">
            <a:xfrm>
              <a:off x="4685" y="38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13398" name="Rectangle 77"/>
            <p:cNvSpPr>
              <a:spLocks noChangeArrowheads="1"/>
            </p:cNvSpPr>
            <p:nvPr/>
          </p:nvSpPr>
          <p:spPr bwMode="auto">
            <a:xfrm>
              <a:off x="4477" y="38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13399" name="Rectangle 78"/>
            <p:cNvSpPr>
              <a:spLocks noChangeArrowheads="1"/>
            </p:cNvSpPr>
            <p:nvPr/>
          </p:nvSpPr>
          <p:spPr bwMode="auto">
            <a:xfrm>
              <a:off x="4269" y="38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13400" name="Rectangle 79"/>
            <p:cNvSpPr>
              <a:spLocks noChangeArrowheads="1"/>
            </p:cNvSpPr>
            <p:nvPr/>
          </p:nvSpPr>
          <p:spPr bwMode="auto">
            <a:xfrm>
              <a:off x="4061" y="38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13401" name="Rectangle 98"/>
            <p:cNvSpPr>
              <a:spLocks noChangeArrowheads="1"/>
            </p:cNvSpPr>
            <p:nvPr/>
          </p:nvSpPr>
          <p:spPr bwMode="auto">
            <a:xfrm>
              <a:off x="5309" y="37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13402" name="Rectangle 99"/>
            <p:cNvSpPr>
              <a:spLocks noChangeArrowheads="1"/>
            </p:cNvSpPr>
            <p:nvPr/>
          </p:nvSpPr>
          <p:spPr bwMode="auto">
            <a:xfrm>
              <a:off x="5101" y="37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13403" name="Rectangle 100"/>
            <p:cNvSpPr>
              <a:spLocks noChangeArrowheads="1"/>
            </p:cNvSpPr>
            <p:nvPr/>
          </p:nvSpPr>
          <p:spPr bwMode="auto">
            <a:xfrm>
              <a:off x="4893" y="37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13404" name="Rectangle 101"/>
            <p:cNvSpPr>
              <a:spLocks noChangeArrowheads="1"/>
            </p:cNvSpPr>
            <p:nvPr/>
          </p:nvSpPr>
          <p:spPr bwMode="auto">
            <a:xfrm>
              <a:off x="4685" y="37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13405" name="Rectangle 102"/>
            <p:cNvSpPr>
              <a:spLocks noChangeArrowheads="1"/>
            </p:cNvSpPr>
            <p:nvPr/>
          </p:nvSpPr>
          <p:spPr bwMode="auto">
            <a:xfrm>
              <a:off x="4477" y="37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13406" name="Rectangle 103"/>
            <p:cNvSpPr>
              <a:spLocks noChangeArrowheads="1"/>
            </p:cNvSpPr>
            <p:nvPr/>
          </p:nvSpPr>
          <p:spPr bwMode="auto">
            <a:xfrm>
              <a:off x="4269" y="37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13407" name="Rectangle 104"/>
            <p:cNvSpPr>
              <a:spLocks noChangeArrowheads="1"/>
            </p:cNvSpPr>
            <p:nvPr/>
          </p:nvSpPr>
          <p:spPr bwMode="auto">
            <a:xfrm>
              <a:off x="4061" y="37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13408" name="Rectangle 123"/>
            <p:cNvSpPr>
              <a:spLocks noChangeArrowheads="1"/>
            </p:cNvSpPr>
            <p:nvPr/>
          </p:nvSpPr>
          <p:spPr bwMode="auto">
            <a:xfrm>
              <a:off x="5309" y="36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13409" name="Rectangle 124"/>
            <p:cNvSpPr>
              <a:spLocks noChangeArrowheads="1"/>
            </p:cNvSpPr>
            <p:nvPr/>
          </p:nvSpPr>
          <p:spPr bwMode="auto">
            <a:xfrm>
              <a:off x="5101" y="36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13410" name="Rectangle 125"/>
            <p:cNvSpPr>
              <a:spLocks noChangeArrowheads="1"/>
            </p:cNvSpPr>
            <p:nvPr/>
          </p:nvSpPr>
          <p:spPr bwMode="auto">
            <a:xfrm>
              <a:off x="4893" y="36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13411" name="Rectangle 126"/>
            <p:cNvSpPr>
              <a:spLocks noChangeArrowheads="1"/>
            </p:cNvSpPr>
            <p:nvPr/>
          </p:nvSpPr>
          <p:spPr bwMode="auto">
            <a:xfrm>
              <a:off x="4685" y="36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13412" name="Rectangle 127"/>
            <p:cNvSpPr>
              <a:spLocks noChangeArrowheads="1"/>
            </p:cNvSpPr>
            <p:nvPr/>
          </p:nvSpPr>
          <p:spPr bwMode="auto">
            <a:xfrm>
              <a:off x="4477" y="36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13413" name="Rectangle 128"/>
            <p:cNvSpPr>
              <a:spLocks noChangeArrowheads="1"/>
            </p:cNvSpPr>
            <p:nvPr/>
          </p:nvSpPr>
          <p:spPr bwMode="auto">
            <a:xfrm>
              <a:off x="4269" y="36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13414" name="Rectangle 129"/>
            <p:cNvSpPr>
              <a:spLocks noChangeArrowheads="1"/>
            </p:cNvSpPr>
            <p:nvPr/>
          </p:nvSpPr>
          <p:spPr bwMode="auto">
            <a:xfrm>
              <a:off x="4061" y="36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13415" name="Rectangle 148"/>
            <p:cNvSpPr>
              <a:spLocks noChangeArrowheads="1"/>
            </p:cNvSpPr>
            <p:nvPr/>
          </p:nvSpPr>
          <p:spPr bwMode="auto">
            <a:xfrm>
              <a:off x="5309" y="35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13416" name="Rectangle 149"/>
            <p:cNvSpPr>
              <a:spLocks noChangeArrowheads="1"/>
            </p:cNvSpPr>
            <p:nvPr/>
          </p:nvSpPr>
          <p:spPr bwMode="auto">
            <a:xfrm>
              <a:off x="5101" y="35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13417" name="Rectangle 150"/>
            <p:cNvSpPr>
              <a:spLocks noChangeArrowheads="1"/>
            </p:cNvSpPr>
            <p:nvPr/>
          </p:nvSpPr>
          <p:spPr bwMode="auto">
            <a:xfrm>
              <a:off x="4893" y="35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13418" name="Rectangle 151"/>
            <p:cNvSpPr>
              <a:spLocks noChangeArrowheads="1"/>
            </p:cNvSpPr>
            <p:nvPr/>
          </p:nvSpPr>
          <p:spPr bwMode="auto">
            <a:xfrm>
              <a:off x="4685" y="35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13419" name="Rectangle 152"/>
            <p:cNvSpPr>
              <a:spLocks noChangeArrowheads="1"/>
            </p:cNvSpPr>
            <p:nvPr/>
          </p:nvSpPr>
          <p:spPr bwMode="auto">
            <a:xfrm>
              <a:off x="4477" y="35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13420" name="Rectangle 153"/>
            <p:cNvSpPr>
              <a:spLocks noChangeArrowheads="1"/>
            </p:cNvSpPr>
            <p:nvPr/>
          </p:nvSpPr>
          <p:spPr bwMode="auto">
            <a:xfrm>
              <a:off x="4269" y="35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13421" name="Rectangle 154"/>
            <p:cNvSpPr>
              <a:spLocks noChangeArrowheads="1"/>
            </p:cNvSpPr>
            <p:nvPr/>
          </p:nvSpPr>
          <p:spPr bwMode="auto">
            <a:xfrm>
              <a:off x="4061" y="35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30</a:t>
              </a:r>
              <a:endParaRPr lang="en-US" altLang="en-US" sz="900"/>
            </a:p>
          </p:txBody>
        </p:sp>
        <p:sp>
          <p:nvSpPr>
            <p:cNvPr id="13422" name="Rectangle 173"/>
            <p:cNvSpPr>
              <a:spLocks noChangeArrowheads="1"/>
            </p:cNvSpPr>
            <p:nvPr/>
          </p:nvSpPr>
          <p:spPr bwMode="auto">
            <a:xfrm>
              <a:off x="5309" y="34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13423" name="Rectangle 174"/>
            <p:cNvSpPr>
              <a:spLocks noChangeArrowheads="1"/>
            </p:cNvSpPr>
            <p:nvPr/>
          </p:nvSpPr>
          <p:spPr bwMode="auto">
            <a:xfrm>
              <a:off x="5101" y="34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13424" name="Rectangle 175"/>
            <p:cNvSpPr>
              <a:spLocks noChangeArrowheads="1"/>
            </p:cNvSpPr>
            <p:nvPr/>
          </p:nvSpPr>
          <p:spPr bwMode="auto">
            <a:xfrm>
              <a:off x="4893" y="34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13425" name="Rectangle 176"/>
            <p:cNvSpPr>
              <a:spLocks noChangeArrowheads="1"/>
            </p:cNvSpPr>
            <p:nvPr/>
          </p:nvSpPr>
          <p:spPr bwMode="auto">
            <a:xfrm>
              <a:off x="4685" y="34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13426" name="Rectangle 177"/>
            <p:cNvSpPr>
              <a:spLocks noChangeArrowheads="1"/>
            </p:cNvSpPr>
            <p:nvPr/>
          </p:nvSpPr>
          <p:spPr bwMode="auto">
            <a:xfrm>
              <a:off x="4477" y="34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13427" name="Rectangle 178"/>
            <p:cNvSpPr>
              <a:spLocks noChangeArrowheads="1"/>
            </p:cNvSpPr>
            <p:nvPr/>
          </p:nvSpPr>
          <p:spPr bwMode="auto">
            <a:xfrm>
              <a:off x="4269" y="34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13428" name="Rectangle 179"/>
            <p:cNvSpPr>
              <a:spLocks noChangeArrowheads="1"/>
            </p:cNvSpPr>
            <p:nvPr/>
          </p:nvSpPr>
          <p:spPr bwMode="auto">
            <a:xfrm>
              <a:off x="4061" y="34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13429" name="Rectangle 198"/>
            <p:cNvSpPr>
              <a:spLocks noChangeArrowheads="1"/>
            </p:cNvSpPr>
            <p:nvPr/>
          </p:nvSpPr>
          <p:spPr bwMode="auto">
            <a:xfrm>
              <a:off x="4061" y="3308"/>
              <a:ext cx="1456"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December 2009</a:t>
              </a:r>
              <a:endParaRPr lang="en-US" altLang="en-US" sz="900"/>
            </a:p>
          </p:txBody>
        </p:sp>
        <p:sp>
          <p:nvSpPr>
            <p:cNvPr id="13430" name="Line 766"/>
            <p:cNvSpPr>
              <a:spLocks noChangeShapeType="1"/>
            </p:cNvSpPr>
            <p:nvPr/>
          </p:nvSpPr>
          <p:spPr bwMode="auto">
            <a:xfrm>
              <a:off x="4061" y="3524"/>
              <a:ext cx="1456"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grpSp>
      <p:sp>
        <p:nvSpPr>
          <p:cNvPr id="13373" name="Text Box 767"/>
          <p:cNvSpPr txBox="1">
            <a:spLocks noChangeArrowheads="1"/>
          </p:cNvSpPr>
          <p:nvPr/>
        </p:nvSpPr>
        <p:spPr bwMode="auto">
          <a:xfrm>
            <a:off x="4297363" y="171450"/>
            <a:ext cx="692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a:t>2009</a:t>
            </a:r>
          </a:p>
        </p:txBody>
      </p:sp>
      <p:sp>
        <p:nvSpPr>
          <p:cNvPr id="13374" name="Line 768"/>
          <p:cNvSpPr>
            <a:spLocks noChangeShapeType="1"/>
          </p:cNvSpPr>
          <p:nvPr/>
        </p:nvSpPr>
        <p:spPr bwMode="auto">
          <a:xfrm flipV="1">
            <a:off x="3073400" y="0"/>
            <a:ext cx="0" cy="685800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375" name="Line 769"/>
          <p:cNvSpPr>
            <a:spLocks noChangeShapeType="1"/>
          </p:cNvSpPr>
          <p:nvPr/>
        </p:nvSpPr>
        <p:spPr bwMode="auto">
          <a:xfrm flipV="1">
            <a:off x="6132513" y="-12700"/>
            <a:ext cx="0" cy="685800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376" name="Line 770"/>
          <p:cNvSpPr>
            <a:spLocks noChangeShapeType="1"/>
          </p:cNvSpPr>
          <p:nvPr/>
        </p:nvSpPr>
        <p:spPr bwMode="auto">
          <a:xfrm flipH="1" flipV="1">
            <a:off x="0" y="2087563"/>
            <a:ext cx="9144000" cy="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377" name="Line 771"/>
          <p:cNvSpPr>
            <a:spLocks noChangeShapeType="1"/>
          </p:cNvSpPr>
          <p:nvPr/>
        </p:nvSpPr>
        <p:spPr bwMode="auto">
          <a:xfrm flipH="1" flipV="1">
            <a:off x="0" y="3614738"/>
            <a:ext cx="9144000" cy="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378" name="Line 772"/>
          <p:cNvSpPr>
            <a:spLocks noChangeShapeType="1"/>
          </p:cNvSpPr>
          <p:nvPr/>
        </p:nvSpPr>
        <p:spPr bwMode="auto">
          <a:xfrm flipH="1" flipV="1">
            <a:off x="-4763" y="5173663"/>
            <a:ext cx="9144001" cy="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379" name="Line 773"/>
          <p:cNvSpPr>
            <a:spLocks noChangeShapeType="1"/>
          </p:cNvSpPr>
          <p:nvPr/>
        </p:nvSpPr>
        <p:spPr bwMode="auto">
          <a:xfrm flipH="1" flipV="1">
            <a:off x="-6350" y="544513"/>
            <a:ext cx="9144000" cy="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3">
      <a:dk1>
        <a:srgbClr val="000000"/>
      </a:dk1>
      <a:lt1>
        <a:srgbClr val="FFFFFF"/>
      </a:lt1>
      <a:dk2>
        <a:srgbClr val="1F497D"/>
      </a:dk2>
      <a:lt2>
        <a:srgbClr val="DDDDDD"/>
      </a:lt2>
      <a:accent1>
        <a:srgbClr val="FF9933"/>
      </a:accent1>
      <a:accent2>
        <a:srgbClr val="7993B3"/>
      </a:accent2>
      <a:accent3>
        <a:srgbClr val="FFFFFF"/>
      </a:accent3>
      <a:accent4>
        <a:srgbClr val="000000"/>
      </a:accent4>
      <a:accent5>
        <a:srgbClr val="FFCAAD"/>
      </a:accent5>
      <a:accent6>
        <a:srgbClr val="6D85A2"/>
      </a:accent6>
      <a:hlink>
        <a:srgbClr val="CC0000"/>
      </a:hlink>
      <a:folHlink>
        <a:srgbClr val="777777"/>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1F497D"/>
        </a:dk2>
        <a:lt2>
          <a:srgbClr val="DDDDDD"/>
        </a:lt2>
        <a:accent1>
          <a:srgbClr val="FF9933"/>
        </a:accent1>
        <a:accent2>
          <a:srgbClr val="7993B3"/>
        </a:accent2>
        <a:accent3>
          <a:srgbClr val="FFFFFF"/>
        </a:accent3>
        <a:accent4>
          <a:srgbClr val="000000"/>
        </a:accent4>
        <a:accent5>
          <a:srgbClr val="FFCAAD"/>
        </a:accent5>
        <a:accent6>
          <a:srgbClr val="6D85A2"/>
        </a:accent6>
        <a:hlink>
          <a:srgbClr val="CC0000"/>
        </a:hlink>
        <a:folHlink>
          <a:srgbClr val="77777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1627</TotalTime>
  <Words>2962</Words>
  <Application>Microsoft Office PowerPoint</Application>
  <PresentationFormat>On-screen Show (4:3)</PresentationFormat>
  <Paragraphs>2734</Paragraphs>
  <Slides>7</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Wingdings</vt:lpstr>
      <vt:lpstr>Default Design</vt:lpstr>
      <vt:lpstr>PowerPoint Presentation</vt:lpstr>
      <vt:lpstr>PowerPoint Presentation</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2008 printable calendar</dc:title>
  <dc:creator>Presentation Magazine</dc:creator>
  <cp:lastModifiedBy>Jonty Pearce</cp:lastModifiedBy>
  <cp:revision>14</cp:revision>
  <dcterms:created xsi:type="dcterms:W3CDTF">2007-10-27T13:45:29Z</dcterms:created>
  <dcterms:modified xsi:type="dcterms:W3CDTF">2015-02-22T11:10:50Z</dcterms:modified>
</cp:coreProperties>
</file>