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496E297F-8058-4818-B368-D7D3BA27F047}" type="slidenum">
              <a:rPr lang="en-US" altLang="en-US"/>
              <a:pPr>
                <a:defRPr/>
              </a:pPr>
              <a:t>‹#›</a:t>
            </a:fld>
            <a:endParaRPr lang="en-US" altLang="en-US"/>
          </a:p>
        </p:txBody>
      </p:sp>
    </p:spTree>
    <p:extLst>
      <p:ext uri="{BB962C8B-B14F-4D97-AF65-F5344CB8AC3E}">
        <p14:creationId xmlns:p14="http://schemas.microsoft.com/office/powerpoint/2010/main" val="32080189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316FDF06-768D-47D7-855F-B9532F88D48D}"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957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EA927F17-B143-4D84-8289-7760BAB8679A}"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568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2E2689D-3505-4FA8-9CBE-928AD3F0F454}" type="slidenum">
              <a:rPr lang="en-US" altLang="en-US"/>
              <a:pPr>
                <a:defRPr/>
              </a:pPr>
              <a:t>‹#›</a:t>
            </a:fld>
            <a:endParaRPr lang="en-US" altLang="en-US"/>
          </a:p>
        </p:txBody>
      </p:sp>
    </p:spTree>
    <p:extLst>
      <p:ext uri="{BB962C8B-B14F-4D97-AF65-F5344CB8AC3E}">
        <p14:creationId xmlns:p14="http://schemas.microsoft.com/office/powerpoint/2010/main" val="1156192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1C63F2A-6D10-4D7F-82AD-F4ECD719A286}" type="slidenum">
              <a:rPr lang="en-US" altLang="en-US"/>
              <a:pPr>
                <a:defRPr/>
              </a:pPr>
              <a:t>‹#›</a:t>
            </a:fld>
            <a:endParaRPr lang="en-US" altLang="en-US"/>
          </a:p>
        </p:txBody>
      </p:sp>
    </p:spTree>
    <p:extLst>
      <p:ext uri="{BB962C8B-B14F-4D97-AF65-F5344CB8AC3E}">
        <p14:creationId xmlns:p14="http://schemas.microsoft.com/office/powerpoint/2010/main" val="4214531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329FFF-3DDC-4623-B74C-F943AFF528AA}" type="slidenum">
              <a:rPr lang="en-US" altLang="en-US"/>
              <a:pPr>
                <a:defRPr/>
              </a:pPr>
              <a:t>‹#›</a:t>
            </a:fld>
            <a:endParaRPr lang="en-US" altLang="en-US"/>
          </a:p>
        </p:txBody>
      </p:sp>
    </p:spTree>
    <p:extLst>
      <p:ext uri="{BB962C8B-B14F-4D97-AF65-F5344CB8AC3E}">
        <p14:creationId xmlns:p14="http://schemas.microsoft.com/office/powerpoint/2010/main" val="170711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B48DCE8-75D3-48F3-9382-1A1EC75CD864}" type="slidenum">
              <a:rPr lang="en-US" altLang="en-US"/>
              <a:pPr>
                <a:defRPr/>
              </a:pPr>
              <a:t>‹#›</a:t>
            </a:fld>
            <a:endParaRPr lang="en-US" altLang="en-US"/>
          </a:p>
        </p:txBody>
      </p:sp>
    </p:spTree>
    <p:extLst>
      <p:ext uri="{BB962C8B-B14F-4D97-AF65-F5344CB8AC3E}">
        <p14:creationId xmlns:p14="http://schemas.microsoft.com/office/powerpoint/2010/main" val="324609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8A6AA2-33BD-4F36-896B-D6728D0359A3}" type="slidenum">
              <a:rPr lang="en-US" altLang="en-US"/>
              <a:pPr>
                <a:defRPr/>
              </a:pPr>
              <a:t>‹#›</a:t>
            </a:fld>
            <a:endParaRPr lang="en-US" altLang="en-US"/>
          </a:p>
        </p:txBody>
      </p:sp>
    </p:spTree>
    <p:extLst>
      <p:ext uri="{BB962C8B-B14F-4D97-AF65-F5344CB8AC3E}">
        <p14:creationId xmlns:p14="http://schemas.microsoft.com/office/powerpoint/2010/main" val="394992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46C8A5-AEC9-46AB-A9B8-2E14D14F33EF}" type="slidenum">
              <a:rPr lang="en-US" altLang="en-US"/>
              <a:pPr>
                <a:defRPr/>
              </a:pPr>
              <a:t>‹#›</a:t>
            </a:fld>
            <a:endParaRPr lang="en-US" altLang="en-US"/>
          </a:p>
        </p:txBody>
      </p:sp>
    </p:spTree>
    <p:extLst>
      <p:ext uri="{BB962C8B-B14F-4D97-AF65-F5344CB8AC3E}">
        <p14:creationId xmlns:p14="http://schemas.microsoft.com/office/powerpoint/2010/main" val="3586725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E481CCD-C957-420B-A578-E071B7E84CC2}" type="slidenum">
              <a:rPr lang="en-US" altLang="en-US"/>
              <a:pPr>
                <a:defRPr/>
              </a:pPr>
              <a:t>‹#›</a:t>
            </a:fld>
            <a:endParaRPr lang="en-US" altLang="en-US"/>
          </a:p>
        </p:txBody>
      </p:sp>
    </p:spTree>
    <p:extLst>
      <p:ext uri="{BB962C8B-B14F-4D97-AF65-F5344CB8AC3E}">
        <p14:creationId xmlns:p14="http://schemas.microsoft.com/office/powerpoint/2010/main" val="18539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724928F-8B7F-4D23-B536-A7DC0F45C4F6}" type="slidenum">
              <a:rPr lang="en-US" altLang="en-US"/>
              <a:pPr>
                <a:defRPr/>
              </a:pPr>
              <a:t>‹#›</a:t>
            </a:fld>
            <a:endParaRPr lang="en-US" altLang="en-US"/>
          </a:p>
        </p:txBody>
      </p:sp>
    </p:spTree>
    <p:extLst>
      <p:ext uri="{BB962C8B-B14F-4D97-AF65-F5344CB8AC3E}">
        <p14:creationId xmlns:p14="http://schemas.microsoft.com/office/powerpoint/2010/main" val="304862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389FFC0-535A-48C5-A1DF-ED0DCA4DC0D6}" type="slidenum">
              <a:rPr lang="en-US" altLang="en-US"/>
              <a:pPr>
                <a:defRPr/>
              </a:pPr>
              <a:t>‹#›</a:t>
            </a:fld>
            <a:endParaRPr lang="en-US" altLang="en-US"/>
          </a:p>
        </p:txBody>
      </p:sp>
    </p:spTree>
    <p:extLst>
      <p:ext uri="{BB962C8B-B14F-4D97-AF65-F5344CB8AC3E}">
        <p14:creationId xmlns:p14="http://schemas.microsoft.com/office/powerpoint/2010/main" val="218987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8B2D285-7775-4B9A-9957-4D4F8A059D99}" type="slidenum">
              <a:rPr lang="en-US" altLang="en-US"/>
              <a:pPr>
                <a:defRPr/>
              </a:pPr>
              <a:t>‹#›</a:t>
            </a:fld>
            <a:endParaRPr lang="en-US" altLang="en-US"/>
          </a:p>
        </p:txBody>
      </p:sp>
    </p:spTree>
    <p:extLst>
      <p:ext uri="{BB962C8B-B14F-4D97-AF65-F5344CB8AC3E}">
        <p14:creationId xmlns:p14="http://schemas.microsoft.com/office/powerpoint/2010/main" val="373313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0C70C1-5B27-461D-AD19-A2270E6DC5A6}" type="slidenum">
              <a:rPr lang="en-US" altLang="en-US"/>
              <a:pPr>
                <a:defRPr/>
              </a:pPr>
              <a:t>‹#›</a:t>
            </a:fld>
            <a:endParaRPr lang="en-US" altLang="en-US"/>
          </a:p>
        </p:txBody>
      </p:sp>
    </p:spTree>
    <p:extLst>
      <p:ext uri="{BB962C8B-B14F-4D97-AF65-F5344CB8AC3E}">
        <p14:creationId xmlns:p14="http://schemas.microsoft.com/office/powerpoint/2010/main" val="3106298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0E58C64-F57D-40EA-9A52-ADC5A916531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speech"/>
          <p:cNvPicPr>
            <a:picLocks noChangeAspect="1" noChangeArrowheads="1"/>
          </p:cNvPicPr>
          <p:nvPr/>
        </p:nvPicPr>
        <p:blipFill>
          <a:blip r:embed="rId3"/>
          <a:srcRect l="8432" b="11140"/>
          <a:stretch>
            <a:fillRect/>
          </a:stretch>
        </p:blipFill>
        <p:spPr bwMode="auto">
          <a:xfrm>
            <a:off x="3865563" y="4808538"/>
            <a:ext cx="2930525" cy="2735262"/>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23"/>
          <p:cNvSpPr txBox="1">
            <a:spLocks noChangeArrowheads="1"/>
          </p:cNvSpPr>
          <p:nvPr/>
        </p:nvSpPr>
        <p:spPr bwMode="auto">
          <a:xfrm>
            <a:off x="4106863" y="5367338"/>
            <a:ext cx="115093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sp>
        <p:nvSpPr>
          <p:cNvPr id="3078" name="Text Box 24"/>
          <p:cNvSpPr txBox="1">
            <a:spLocks noChangeArrowheads="1"/>
          </p:cNvSpPr>
          <p:nvPr/>
        </p:nvSpPr>
        <p:spPr bwMode="auto">
          <a:xfrm>
            <a:off x="4806950" y="6022975"/>
            <a:ext cx="19891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pic>
        <p:nvPicPr>
          <p:cNvPr id="3079" name="Picture 28" descr="wintertree"/>
          <p:cNvPicPr>
            <a:picLocks noChangeAspect="1" noChangeArrowheads="1"/>
          </p:cNvPicPr>
          <p:nvPr/>
        </p:nvPicPr>
        <p:blipFill>
          <a:blip r:embed="rId6">
            <a:extLst>
              <a:ext uri="{28A0092B-C50C-407E-A947-70E740481C1C}">
                <a14:useLocalDpi xmlns:a14="http://schemas.microsoft.com/office/drawing/2010/main" val="0"/>
              </a:ext>
            </a:extLst>
          </a:blip>
          <a:srcRect b="9695"/>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TotalTime>
  <Words>174</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22</cp:revision>
  <dcterms:created xsi:type="dcterms:W3CDTF">2006-11-27T04:22:40Z</dcterms:created>
  <dcterms:modified xsi:type="dcterms:W3CDTF">2015-02-22T11:12:11Z</dcterms:modified>
</cp:coreProperties>
</file>