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6858000" cy="9906000" type="A4"/>
  <p:notesSz cx="6946900" cy="92329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a:srgbClr val="FF0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p:cViewPr varScale="1">
        <p:scale>
          <a:sx n="82" d="100"/>
          <a:sy n="82" d="100"/>
        </p:scale>
        <p:origin x="-2496" y="-78"/>
      </p:cViewPr>
      <p:guideLst>
        <p:guide orient="horz" pos="3120"/>
        <p:guide pos="2160"/>
      </p:guideLst>
    </p:cSldViewPr>
  </p:slideViewPr>
  <p:outlineViewPr>
    <p:cViewPr>
      <p:scale>
        <a:sx n="33" d="100"/>
        <a:sy n="33" d="100"/>
      </p:scale>
      <p:origin x="0" y="0"/>
    </p:cViewPr>
  </p:outlineViewPr>
  <p:notesTextViewPr>
    <p:cViewPr>
      <p:scale>
        <a:sx n="100" d="100"/>
        <a:sy n="100" d="100"/>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099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t" anchorCtr="0" compatLnSpc="1">
            <a:prstTxWarp prst="textNoShape">
              <a:avLst/>
            </a:prstTxWarp>
          </a:bodyPr>
          <a:lstStyle>
            <a:lvl1pPr defTabSz="923925" eaLnBrk="1" hangingPunct="1">
              <a:defRPr sz="1200" smtClean="0"/>
            </a:lvl1pPr>
          </a:lstStyle>
          <a:p>
            <a:pPr>
              <a:defRPr/>
            </a:pPr>
            <a:endParaRPr lang="en-US" altLang="en-US"/>
          </a:p>
        </p:txBody>
      </p:sp>
      <p:sp>
        <p:nvSpPr>
          <p:cNvPr id="3075" name="Rectangle 3"/>
          <p:cNvSpPr>
            <a:spLocks noGrp="1" noChangeArrowheads="1"/>
          </p:cNvSpPr>
          <p:nvPr>
            <p:ph type="dt" idx="1"/>
          </p:nvPr>
        </p:nvSpPr>
        <p:spPr bwMode="auto">
          <a:xfrm>
            <a:off x="3935413" y="0"/>
            <a:ext cx="30099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t" anchorCtr="0" compatLnSpc="1">
            <a:prstTxWarp prst="textNoShape">
              <a:avLst/>
            </a:prstTxWarp>
          </a:bodyPr>
          <a:lstStyle>
            <a:lvl1pPr algn="r" defTabSz="923925" eaLnBrk="1" hangingPunct="1">
              <a:defRPr sz="1200" smtClean="0"/>
            </a:lvl1pPr>
          </a:lstStyle>
          <a:p>
            <a:pPr>
              <a:defRPr/>
            </a:pPr>
            <a:endParaRPr lang="en-US" altLang="en-US"/>
          </a:p>
        </p:txBody>
      </p:sp>
      <p:sp>
        <p:nvSpPr>
          <p:cNvPr id="2052" name="Rectangle 4"/>
          <p:cNvSpPr>
            <a:spLocks noRot="1" noChangeArrowheads="1" noTextEdit="1"/>
          </p:cNvSpPr>
          <p:nvPr>
            <p:ph type="sldImg" idx="2"/>
          </p:nvPr>
        </p:nvSpPr>
        <p:spPr bwMode="auto">
          <a:xfrm>
            <a:off x="2274888" y="692150"/>
            <a:ext cx="2397125" cy="346233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95325" y="4386263"/>
            <a:ext cx="5556250" cy="4154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3078" name="Rectangle 6"/>
          <p:cNvSpPr>
            <a:spLocks noGrp="1" noChangeArrowheads="1"/>
          </p:cNvSpPr>
          <p:nvPr>
            <p:ph type="ftr" sz="quarter" idx="4"/>
          </p:nvPr>
        </p:nvSpPr>
        <p:spPr bwMode="auto">
          <a:xfrm>
            <a:off x="0" y="8769350"/>
            <a:ext cx="30099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b" anchorCtr="0" compatLnSpc="1">
            <a:prstTxWarp prst="textNoShape">
              <a:avLst/>
            </a:prstTxWarp>
          </a:bodyPr>
          <a:lstStyle>
            <a:lvl1pPr defTabSz="923925" eaLnBrk="1" hangingPunct="1">
              <a:defRPr sz="1200" smtClean="0"/>
            </a:lvl1pPr>
          </a:lstStyle>
          <a:p>
            <a:pPr>
              <a:defRPr/>
            </a:pPr>
            <a:endParaRPr lang="en-US" altLang="en-US"/>
          </a:p>
        </p:txBody>
      </p:sp>
      <p:sp>
        <p:nvSpPr>
          <p:cNvPr id="3079" name="Rectangle 7"/>
          <p:cNvSpPr>
            <a:spLocks noGrp="1" noChangeArrowheads="1"/>
          </p:cNvSpPr>
          <p:nvPr>
            <p:ph type="sldNum" sz="quarter" idx="5"/>
          </p:nvPr>
        </p:nvSpPr>
        <p:spPr bwMode="auto">
          <a:xfrm>
            <a:off x="3935413" y="8769350"/>
            <a:ext cx="30099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b" anchorCtr="0" compatLnSpc="1">
            <a:prstTxWarp prst="textNoShape">
              <a:avLst/>
            </a:prstTxWarp>
          </a:bodyPr>
          <a:lstStyle>
            <a:lvl1pPr algn="r" defTabSz="923925" eaLnBrk="1" hangingPunct="1">
              <a:defRPr sz="1200" smtClean="0"/>
            </a:lvl1pPr>
          </a:lstStyle>
          <a:p>
            <a:pPr>
              <a:defRPr/>
            </a:pPr>
            <a:fld id="{555EDE11-FBD7-41B1-914E-A1FD3A17C796}" type="slidenum">
              <a:rPr lang="en-US" altLang="en-US"/>
              <a:pPr>
                <a:defRPr/>
              </a:pPr>
              <a:t>‹#›</a:t>
            </a:fld>
            <a:endParaRPr lang="en-US" altLang="en-US"/>
          </a:p>
        </p:txBody>
      </p:sp>
    </p:spTree>
    <p:extLst>
      <p:ext uri="{BB962C8B-B14F-4D97-AF65-F5344CB8AC3E}">
        <p14:creationId xmlns:p14="http://schemas.microsoft.com/office/powerpoint/2010/main" val="101894713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defTabSz="923925">
              <a:defRPr>
                <a:solidFill>
                  <a:schemeClr val="tx1"/>
                </a:solidFill>
                <a:latin typeface="Arial" panose="020B0604020202020204" pitchFamily="34" charset="0"/>
              </a:defRPr>
            </a:lvl1pPr>
            <a:lvl2pPr marL="742950" indent="-285750" defTabSz="923925">
              <a:defRPr>
                <a:solidFill>
                  <a:schemeClr val="tx1"/>
                </a:solidFill>
                <a:latin typeface="Arial" panose="020B0604020202020204" pitchFamily="34" charset="0"/>
              </a:defRPr>
            </a:lvl2pPr>
            <a:lvl3pPr marL="1143000" indent="-228600" defTabSz="923925">
              <a:defRPr>
                <a:solidFill>
                  <a:schemeClr val="tx1"/>
                </a:solidFill>
                <a:latin typeface="Arial" panose="020B0604020202020204" pitchFamily="34" charset="0"/>
              </a:defRPr>
            </a:lvl3pPr>
            <a:lvl4pPr marL="1600200" indent="-228600" defTabSz="923925">
              <a:defRPr>
                <a:solidFill>
                  <a:schemeClr val="tx1"/>
                </a:solidFill>
                <a:latin typeface="Arial" panose="020B0604020202020204" pitchFamily="34" charset="0"/>
              </a:defRPr>
            </a:lvl4pPr>
            <a:lvl5pPr marL="2057400" indent="-228600" defTabSz="923925">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fld id="{A616CF16-AD28-4EF7-93AB-5E38ADB758D1}" type="slidenum">
              <a:rPr lang="en-US" altLang="en-US"/>
              <a:pPr/>
              <a:t>1</a:t>
            </a:fld>
            <a:endParaRPr lang="en-US" altLang="en-US"/>
          </a:p>
        </p:txBody>
      </p:sp>
      <p:sp>
        <p:nvSpPr>
          <p:cNvPr id="4099" name="Rectangle 2"/>
          <p:cNvSpPr>
            <a:spLocks noRot="1" noChangeArrowheads="1" noTextEdit="1"/>
          </p:cNvSpPr>
          <p:nvPr>
            <p:ph type="sldImg"/>
          </p:nvPr>
        </p:nvSpPr>
        <p:spPr>
          <a:ln/>
        </p:spPr>
      </p:sp>
      <p:sp>
        <p:nvSpPr>
          <p:cNvPr id="410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6634387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defTabSz="923925">
              <a:defRPr>
                <a:solidFill>
                  <a:schemeClr val="tx1"/>
                </a:solidFill>
                <a:latin typeface="Arial" panose="020B0604020202020204" pitchFamily="34" charset="0"/>
              </a:defRPr>
            </a:lvl1pPr>
            <a:lvl2pPr marL="742950" indent="-285750" defTabSz="923925">
              <a:defRPr>
                <a:solidFill>
                  <a:schemeClr val="tx1"/>
                </a:solidFill>
                <a:latin typeface="Arial" panose="020B0604020202020204" pitchFamily="34" charset="0"/>
              </a:defRPr>
            </a:lvl2pPr>
            <a:lvl3pPr marL="1143000" indent="-228600" defTabSz="923925">
              <a:defRPr>
                <a:solidFill>
                  <a:schemeClr val="tx1"/>
                </a:solidFill>
                <a:latin typeface="Arial" panose="020B0604020202020204" pitchFamily="34" charset="0"/>
              </a:defRPr>
            </a:lvl3pPr>
            <a:lvl4pPr marL="1600200" indent="-228600" defTabSz="923925">
              <a:defRPr>
                <a:solidFill>
                  <a:schemeClr val="tx1"/>
                </a:solidFill>
                <a:latin typeface="Arial" panose="020B0604020202020204" pitchFamily="34" charset="0"/>
              </a:defRPr>
            </a:lvl4pPr>
            <a:lvl5pPr marL="2057400" indent="-228600" defTabSz="923925">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fld id="{BB2E6F6C-4F30-46E3-8966-B3998BB91E1B}" type="slidenum">
              <a:rPr lang="en-US" altLang="en-US"/>
              <a:pPr/>
              <a:t>2</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0957500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57250" y="1620838"/>
            <a:ext cx="5143500" cy="3449637"/>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857250" y="5202238"/>
            <a:ext cx="5143500" cy="23923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4F620F8C-F0EC-461B-97FF-7ED160C97C54}" type="slidenum">
              <a:rPr lang="en-US" altLang="en-US"/>
              <a:pPr>
                <a:defRPr/>
              </a:pPr>
              <a:t>‹#›</a:t>
            </a:fld>
            <a:endParaRPr lang="en-US" altLang="en-US"/>
          </a:p>
        </p:txBody>
      </p:sp>
    </p:spTree>
    <p:extLst>
      <p:ext uri="{BB962C8B-B14F-4D97-AF65-F5344CB8AC3E}">
        <p14:creationId xmlns:p14="http://schemas.microsoft.com/office/powerpoint/2010/main" val="3238164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DDD7258D-175C-4EEC-B7A1-FC35C72CAA1B}" type="slidenum">
              <a:rPr lang="en-US" altLang="en-US"/>
              <a:pPr>
                <a:defRPr/>
              </a:pPr>
              <a:t>‹#›</a:t>
            </a:fld>
            <a:endParaRPr lang="en-US" altLang="en-US"/>
          </a:p>
        </p:txBody>
      </p:sp>
    </p:spTree>
    <p:extLst>
      <p:ext uri="{BB962C8B-B14F-4D97-AF65-F5344CB8AC3E}">
        <p14:creationId xmlns:p14="http://schemas.microsoft.com/office/powerpoint/2010/main" val="3577267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96875"/>
            <a:ext cx="1543050" cy="845185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42900" y="396875"/>
            <a:ext cx="4476750" cy="84518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9AA829A6-9637-45E8-BAC9-EDD80BBA326C}" type="slidenum">
              <a:rPr lang="en-US" altLang="en-US"/>
              <a:pPr>
                <a:defRPr/>
              </a:pPr>
              <a:t>‹#›</a:t>
            </a:fld>
            <a:endParaRPr lang="en-US" altLang="en-US"/>
          </a:p>
        </p:txBody>
      </p:sp>
    </p:spTree>
    <p:extLst>
      <p:ext uri="{BB962C8B-B14F-4D97-AF65-F5344CB8AC3E}">
        <p14:creationId xmlns:p14="http://schemas.microsoft.com/office/powerpoint/2010/main" val="37719236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0F32C457-C4EA-4F4F-B104-6A65E51D07C3}" type="slidenum">
              <a:rPr lang="en-US" altLang="en-US"/>
              <a:pPr>
                <a:defRPr/>
              </a:pPr>
              <a:t>‹#›</a:t>
            </a:fld>
            <a:endParaRPr lang="en-US" altLang="en-US"/>
          </a:p>
        </p:txBody>
      </p:sp>
    </p:spTree>
    <p:extLst>
      <p:ext uri="{BB962C8B-B14F-4D97-AF65-F5344CB8AC3E}">
        <p14:creationId xmlns:p14="http://schemas.microsoft.com/office/powerpoint/2010/main" val="17391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8313" y="2470150"/>
            <a:ext cx="5915025" cy="4119563"/>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468313" y="6629400"/>
            <a:ext cx="5915025" cy="2166938"/>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6777CC14-C545-4B32-833B-EA73CEF41F38}" type="slidenum">
              <a:rPr lang="en-US" altLang="en-US"/>
              <a:pPr>
                <a:defRPr/>
              </a:pPr>
              <a:t>‹#›</a:t>
            </a:fld>
            <a:endParaRPr lang="en-US" altLang="en-US"/>
          </a:p>
        </p:txBody>
      </p:sp>
    </p:spTree>
    <p:extLst>
      <p:ext uri="{BB962C8B-B14F-4D97-AF65-F5344CB8AC3E}">
        <p14:creationId xmlns:p14="http://schemas.microsoft.com/office/powerpoint/2010/main" val="9650388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42900" y="2311400"/>
            <a:ext cx="3009900" cy="65373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3505200" y="2311400"/>
            <a:ext cx="3009900" cy="65373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0A89D722-2157-4900-BDEB-80A0C0271C3F}" type="slidenum">
              <a:rPr lang="en-US" altLang="en-US"/>
              <a:pPr>
                <a:defRPr/>
              </a:pPr>
              <a:t>‹#›</a:t>
            </a:fld>
            <a:endParaRPr lang="en-US" altLang="en-US"/>
          </a:p>
        </p:txBody>
      </p:sp>
    </p:spTree>
    <p:extLst>
      <p:ext uri="{BB962C8B-B14F-4D97-AF65-F5344CB8AC3E}">
        <p14:creationId xmlns:p14="http://schemas.microsoft.com/office/powerpoint/2010/main" val="36666837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3075" y="527050"/>
            <a:ext cx="5915025" cy="1914525"/>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473075" y="2428875"/>
            <a:ext cx="2900363" cy="11890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73075" y="3617913"/>
            <a:ext cx="2900363" cy="53228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3471863" y="2428875"/>
            <a:ext cx="2916237" cy="11890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71863" y="3617913"/>
            <a:ext cx="2916237" cy="53228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2686BF66-CAE3-4F3E-A2CA-6E3CEEA9A321}" type="slidenum">
              <a:rPr lang="en-US" altLang="en-US"/>
              <a:pPr>
                <a:defRPr/>
              </a:pPr>
              <a:t>‹#›</a:t>
            </a:fld>
            <a:endParaRPr lang="en-US" altLang="en-US"/>
          </a:p>
        </p:txBody>
      </p:sp>
    </p:spTree>
    <p:extLst>
      <p:ext uri="{BB962C8B-B14F-4D97-AF65-F5344CB8AC3E}">
        <p14:creationId xmlns:p14="http://schemas.microsoft.com/office/powerpoint/2010/main" val="38169235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7A2CF3EE-F612-41DD-8C62-033145D6849D}" type="slidenum">
              <a:rPr lang="en-US" altLang="en-US"/>
              <a:pPr>
                <a:defRPr/>
              </a:pPr>
              <a:t>‹#›</a:t>
            </a:fld>
            <a:endParaRPr lang="en-US" altLang="en-US"/>
          </a:p>
        </p:txBody>
      </p:sp>
    </p:spTree>
    <p:extLst>
      <p:ext uri="{BB962C8B-B14F-4D97-AF65-F5344CB8AC3E}">
        <p14:creationId xmlns:p14="http://schemas.microsoft.com/office/powerpoint/2010/main" val="8633003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B5E4BC6C-5F76-4AC5-8DA3-D1BC64B863B3}" type="slidenum">
              <a:rPr lang="en-US" altLang="en-US"/>
              <a:pPr>
                <a:defRPr/>
              </a:pPr>
              <a:t>‹#›</a:t>
            </a:fld>
            <a:endParaRPr lang="en-US" altLang="en-US"/>
          </a:p>
        </p:txBody>
      </p:sp>
    </p:spTree>
    <p:extLst>
      <p:ext uri="{BB962C8B-B14F-4D97-AF65-F5344CB8AC3E}">
        <p14:creationId xmlns:p14="http://schemas.microsoft.com/office/powerpoint/2010/main" val="28070898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3075" y="660400"/>
            <a:ext cx="2211388" cy="23114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2916238" y="1425575"/>
            <a:ext cx="3471862" cy="7040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73075" y="2971800"/>
            <a:ext cx="2211388" cy="55054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F101FA1B-3F52-4A3A-85FC-882965B8E70E}" type="slidenum">
              <a:rPr lang="en-US" altLang="en-US"/>
              <a:pPr>
                <a:defRPr/>
              </a:pPr>
              <a:t>‹#›</a:t>
            </a:fld>
            <a:endParaRPr lang="en-US" altLang="en-US"/>
          </a:p>
        </p:txBody>
      </p:sp>
    </p:spTree>
    <p:extLst>
      <p:ext uri="{BB962C8B-B14F-4D97-AF65-F5344CB8AC3E}">
        <p14:creationId xmlns:p14="http://schemas.microsoft.com/office/powerpoint/2010/main" val="31329752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3075" y="660400"/>
            <a:ext cx="2211388" cy="23114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2916238" y="1425575"/>
            <a:ext cx="3471862" cy="704056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473075" y="2971800"/>
            <a:ext cx="2211388" cy="55054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6E4D0147-5913-4E36-8C36-AD49F7C09593}" type="slidenum">
              <a:rPr lang="en-US" altLang="en-US"/>
              <a:pPr>
                <a:defRPr/>
              </a:pPr>
              <a:t>‹#›</a:t>
            </a:fld>
            <a:endParaRPr lang="en-US" altLang="en-US"/>
          </a:p>
        </p:txBody>
      </p:sp>
    </p:spTree>
    <p:extLst>
      <p:ext uri="{BB962C8B-B14F-4D97-AF65-F5344CB8AC3E}">
        <p14:creationId xmlns:p14="http://schemas.microsoft.com/office/powerpoint/2010/main" val="24915862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42900" y="396875"/>
            <a:ext cx="6172200" cy="165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342900" y="2311400"/>
            <a:ext cx="6172200" cy="6537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342900" y="9020175"/>
            <a:ext cx="160020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2343150" y="9020175"/>
            <a:ext cx="217170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4914900" y="9020175"/>
            <a:ext cx="160020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1FCECC74-3B0C-49E7-AE1A-72913C88AC23}"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jpeg"/><Relationship Id="rId5" Type="http://schemas.openxmlformats.org/officeDocument/2006/relationships/image" Target="../media/image2.png"/><Relationship Id="rId4" Type="http://schemas.openxmlformats.org/officeDocument/2006/relationships/hyperlink" Target="http://www.presentationhelper.co.uk/"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70" name="Picture 22" descr="speech"/>
          <p:cNvPicPr>
            <a:picLocks noChangeAspect="1" noChangeArrowheads="1"/>
          </p:cNvPicPr>
          <p:nvPr/>
        </p:nvPicPr>
        <p:blipFill>
          <a:blip r:embed="rId3"/>
          <a:srcRect l="8432" b="11140"/>
          <a:stretch>
            <a:fillRect/>
          </a:stretch>
        </p:blipFill>
        <p:spPr bwMode="auto">
          <a:xfrm>
            <a:off x="3865563" y="4808538"/>
            <a:ext cx="2930525" cy="2735262"/>
          </a:xfrm>
          <a:prstGeom prst="rect">
            <a:avLst/>
          </a:prstGeom>
          <a:noFill/>
          <a:effectLst>
            <a:outerShdw blurRad="381000" dist="35921" dir="2700000" algn="ctr" rotWithShape="0">
              <a:srgbClr val="808080">
                <a:alpha val="50000"/>
              </a:srgbClr>
            </a:outerShdw>
          </a:effectLst>
          <a:extLst>
            <a:ext uri="{909E8E84-426E-40DD-AFC4-6F175D3DCCD1}">
              <a14:hiddenFill xmlns:a14="http://schemas.microsoft.com/office/drawing/2010/main">
                <a:solidFill>
                  <a:srgbClr val="FFFFFF"/>
                </a:solidFill>
              </a14:hiddenFill>
            </a:ext>
          </a:extLst>
        </p:spPr>
      </p:pic>
      <p:sp>
        <p:nvSpPr>
          <p:cNvPr id="3075" name="Text Box 6"/>
          <p:cNvSpPr txBox="1">
            <a:spLocks noChangeArrowheads="1"/>
          </p:cNvSpPr>
          <p:nvPr/>
        </p:nvSpPr>
        <p:spPr bwMode="auto">
          <a:xfrm rot="10800000">
            <a:off x="2341563" y="757238"/>
            <a:ext cx="2144712" cy="593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200" b="1"/>
              <a:t>Free Christmas Cards from</a:t>
            </a:r>
            <a:endParaRPr lang="en-GB" altLang="en-US" sz="1200"/>
          </a:p>
          <a:p>
            <a:pPr algn="ctr" eaLnBrk="1" hangingPunct="1"/>
            <a:r>
              <a:rPr lang="en-GB" altLang="en-US" sz="1200"/>
              <a:t>Presentation Magazine</a:t>
            </a:r>
          </a:p>
          <a:p>
            <a:pPr algn="ctr" eaLnBrk="1" hangingPunct="1"/>
            <a:r>
              <a:rPr lang="en-GB" altLang="en-US" sz="900">
                <a:hlinkClick r:id="rId4"/>
              </a:rPr>
              <a:t>www.PresentationMagazine.com</a:t>
            </a:r>
            <a:r>
              <a:rPr lang="en-GB" altLang="en-US" sz="900"/>
              <a:t> </a:t>
            </a:r>
            <a:endParaRPr lang="en-US" altLang="en-US" sz="900"/>
          </a:p>
        </p:txBody>
      </p:sp>
      <p:pic>
        <p:nvPicPr>
          <p:cNvPr id="3076" name="Picture 13" descr="holygrey"/>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90850" y="1350963"/>
            <a:ext cx="874713"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7" name="Text Box 23"/>
          <p:cNvSpPr txBox="1">
            <a:spLocks noChangeArrowheads="1"/>
          </p:cNvSpPr>
          <p:nvPr/>
        </p:nvSpPr>
        <p:spPr bwMode="auto">
          <a:xfrm>
            <a:off x="4106863" y="5367338"/>
            <a:ext cx="1150937"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6000" b="1" i="1">
                <a:solidFill>
                  <a:schemeClr val="bg1"/>
                </a:solidFill>
                <a:latin typeface="Arial Rounded MT Bold" panose="020F0704030504030204" pitchFamily="34" charset="0"/>
              </a:rPr>
              <a:t>ho</a:t>
            </a:r>
            <a:endParaRPr lang="en-US" altLang="en-US"/>
          </a:p>
        </p:txBody>
      </p:sp>
      <p:sp>
        <p:nvSpPr>
          <p:cNvPr id="3078" name="Text Box 24"/>
          <p:cNvSpPr txBox="1">
            <a:spLocks noChangeArrowheads="1"/>
          </p:cNvSpPr>
          <p:nvPr/>
        </p:nvSpPr>
        <p:spPr bwMode="auto">
          <a:xfrm>
            <a:off x="4806950" y="6022975"/>
            <a:ext cx="1989138"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6000" b="1" i="1">
                <a:solidFill>
                  <a:schemeClr val="bg1"/>
                </a:solidFill>
                <a:latin typeface="Arial Rounded MT Bold" panose="020F0704030504030204" pitchFamily="34" charset="0"/>
              </a:rPr>
              <a:t>Ho!</a:t>
            </a:r>
            <a:endParaRPr lang="en-US" altLang="en-US"/>
          </a:p>
        </p:txBody>
      </p:sp>
      <p:pic>
        <p:nvPicPr>
          <p:cNvPr id="3079" name="Picture 26" descr="birdtree"/>
          <p:cNvPicPr>
            <a:picLocks noChangeAspect="1" noChangeArrowheads="1"/>
          </p:cNvPicPr>
          <p:nvPr/>
        </p:nvPicPr>
        <p:blipFill>
          <a:blip r:embed="rId6">
            <a:extLst>
              <a:ext uri="{28A0092B-C50C-407E-A947-70E740481C1C}">
                <a14:useLocalDpi xmlns:a14="http://schemas.microsoft.com/office/drawing/2010/main" val="0"/>
              </a:ext>
            </a:extLst>
          </a:blip>
          <a:srcRect b="3703"/>
          <a:stretch>
            <a:fillRect/>
          </a:stretch>
        </p:blipFill>
        <p:spPr bwMode="auto">
          <a:xfrm>
            <a:off x="0" y="4953000"/>
            <a:ext cx="68580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404813" y="1831975"/>
            <a:ext cx="6156325" cy="7697788"/>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512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5124" name="Text Box 4"/>
          <p:cNvSpPr txBox="1">
            <a:spLocks noChangeArrowheads="1"/>
          </p:cNvSpPr>
          <p:nvPr/>
        </p:nvSpPr>
        <p:spPr bwMode="auto">
          <a:xfrm>
            <a:off x="863600" y="2114550"/>
            <a:ext cx="5211763" cy="1012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5125" name="Text Box 5"/>
          <p:cNvSpPr txBox="1">
            <a:spLocks noChangeArrowheads="1"/>
          </p:cNvSpPr>
          <p:nvPr/>
        </p:nvSpPr>
        <p:spPr bwMode="auto">
          <a:xfrm>
            <a:off x="863600" y="4535488"/>
            <a:ext cx="2557463" cy="325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5126" name="Text Box 6"/>
          <p:cNvSpPr txBox="1">
            <a:spLocks noChangeArrowheads="1"/>
          </p:cNvSpPr>
          <p:nvPr/>
        </p:nvSpPr>
        <p:spPr bwMode="auto">
          <a:xfrm>
            <a:off x="3371850" y="4535488"/>
            <a:ext cx="2730500" cy="2944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5127" name="Text Box 7"/>
          <p:cNvSpPr txBox="1">
            <a:spLocks noChangeArrowheads="1"/>
          </p:cNvSpPr>
          <p:nvPr/>
        </p:nvSpPr>
        <p:spPr bwMode="auto">
          <a:xfrm>
            <a:off x="782638" y="7832725"/>
            <a:ext cx="5373687" cy="1323975"/>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5128" name="Text Box 8"/>
          <p:cNvSpPr txBox="1">
            <a:spLocks noChangeArrowheads="1"/>
          </p:cNvSpPr>
          <p:nvPr/>
        </p:nvSpPr>
        <p:spPr bwMode="auto">
          <a:xfrm>
            <a:off x="863600" y="3409950"/>
            <a:ext cx="5194300" cy="1054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66CCFF"/>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131</TotalTime>
  <Words>174</Words>
  <Application>Microsoft Office PowerPoint</Application>
  <PresentationFormat>A4 Paper (210x297 mm)</PresentationFormat>
  <Paragraphs>19</Paragraphs>
  <Slides>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Arial Rounded MT Bold</vt:lpstr>
      <vt:lpstr>Wingdings</vt:lpstr>
      <vt:lpstr>Default Design</vt:lpstr>
      <vt:lpstr>PowerPoint Presentation</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Christmas Template</dc:title>
  <dc:creator>Presentation Magazine</dc:creator>
  <cp:lastModifiedBy>Jonty Pearce</cp:lastModifiedBy>
  <cp:revision>20</cp:revision>
  <dcterms:created xsi:type="dcterms:W3CDTF">2006-11-27T04:22:40Z</dcterms:created>
  <dcterms:modified xsi:type="dcterms:W3CDTF">2015-02-22T11:12:11Z</dcterms:modified>
</cp:coreProperties>
</file>