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0" d="100"/>
          <a:sy n="100" d="100"/>
        </p:scale>
        <p:origin x="-2118" y="5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C622270E-E61D-427B-97D0-3918F8CF7DCF}" type="slidenum">
              <a:rPr lang="en-US" altLang="en-US"/>
              <a:pPr>
                <a:defRPr/>
              </a:pPr>
              <a:t>‹#›</a:t>
            </a:fld>
            <a:endParaRPr lang="en-US" altLang="en-US"/>
          </a:p>
        </p:txBody>
      </p:sp>
    </p:spTree>
    <p:extLst>
      <p:ext uri="{BB962C8B-B14F-4D97-AF65-F5344CB8AC3E}">
        <p14:creationId xmlns:p14="http://schemas.microsoft.com/office/powerpoint/2010/main" val="4217006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1265787C-B5D5-453C-9025-8C10230727D6}"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08219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FCC1429F-0D68-403B-AC4B-86FEF8861B60}"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79359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5E78132-37D9-44BB-916A-629A9EA7E9D5}" type="slidenum">
              <a:rPr lang="en-US" altLang="en-US"/>
              <a:pPr>
                <a:defRPr/>
              </a:pPr>
              <a:t>‹#›</a:t>
            </a:fld>
            <a:endParaRPr lang="en-US" altLang="en-US"/>
          </a:p>
        </p:txBody>
      </p:sp>
    </p:spTree>
    <p:extLst>
      <p:ext uri="{BB962C8B-B14F-4D97-AF65-F5344CB8AC3E}">
        <p14:creationId xmlns:p14="http://schemas.microsoft.com/office/powerpoint/2010/main" val="416085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50273FF-3B40-4CB2-89F7-0619C24EC840}" type="slidenum">
              <a:rPr lang="en-US" altLang="en-US"/>
              <a:pPr>
                <a:defRPr/>
              </a:pPr>
              <a:t>‹#›</a:t>
            </a:fld>
            <a:endParaRPr lang="en-US" altLang="en-US"/>
          </a:p>
        </p:txBody>
      </p:sp>
    </p:spTree>
    <p:extLst>
      <p:ext uri="{BB962C8B-B14F-4D97-AF65-F5344CB8AC3E}">
        <p14:creationId xmlns:p14="http://schemas.microsoft.com/office/powerpoint/2010/main" val="941607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887E9C-5D34-420B-B919-90C81C0B71B7}" type="slidenum">
              <a:rPr lang="en-US" altLang="en-US"/>
              <a:pPr>
                <a:defRPr/>
              </a:pPr>
              <a:t>‹#›</a:t>
            </a:fld>
            <a:endParaRPr lang="en-US" altLang="en-US"/>
          </a:p>
        </p:txBody>
      </p:sp>
    </p:spTree>
    <p:extLst>
      <p:ext uri="{BB962C8B-B14F-4D97-AF65-F5344CB8AC3E}">
        <p14:creationId xmlns:p14="http://schemas.microsoft.com/office/powerpoint/2010/main" val="239628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4E3FA9-9478-4BB0-AC89-CAD3796DB137}" type="slidenum">
              <a:rPr lang="en-US" altLang="en-US"/>
              <a:pPr>
                <a:defRPr/>
              </a:pPr>
              <a:t>‹#›</a:t>
            </a:fld>
            <a:endParaRPr lang="en-US" altLang="en-US"/>
          </a:p>
        </p:txBody>
      </p:sp>
    </p:spTree>
    <p:extLst>
      <p:ext uri="{BB962C8B-B14F-4D97-AF65-F5344CB8AC3E}">
        <p14:creationId xmlns:p14="http://schemas.microsoft.com/office/powerpoint/2010/main" val="393525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253CEFE-AD9C-4FE0-87ED-698E639F53CE}" type="slidenum">
              <a:rPr lang="en-US" altLang="en-US"/>
              <a:pPr>
                <a:defRPr/>
              </a:pPr>
              <a:t>‹#›</a:t>
            </a:fld>
            <a:endParaRPr lang="en-US" altLang="en-US"/>
          </a:p>
        </p:txBody>
      </p:sp>
    </p:spTree>
    <p:extLst>
      <p:ext uri="{BB962C8B-B14F-4D97-AF65-F5344CB8AC3E}">
        <p14:creationId xmlns:p14="http://schemas.microsoft.com/office/powerpoint/2010/main" val="320193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C972D28-9353-47B7-A48A-D4048520AA1B}" type="slidenum">
              <a:rPr lang="en-US" altLang="en-US"/>
              <a:pPr>
                <a:defRPr/>
              </a:pPr>
              <a:t>‹#›</a:t>
            </a:fld>
            <a:endParaRPr lang="en-US" altLang="en-US"/>
          </a:p>
        </p:txBody>
      </p:sp>
    </p:spTree>
    <p:extLst>
      <p:ext uri="{BB962C8B-B14F-4D97-AF65-F5344CB8AC3E}">
        <p14:creationId xmlns:p14="http://schemas.microsoft.com/office/powerpoint/2010/main" val="2784204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0B8741F-306B-47D8-812B-15DEF91A4348}" type="slidenum">
              <a:rPr lang="en-US" altLang="en-US"/>
              <a:pPr>
                <a:defRPr/>
              </a:pPr>
              <a:t>‹#›</a:t>
            </a:fld>
            <a:endParaRPr lang="en-US" altLang="en-US"/>
          </a:p>
        </p:txBody>
      </p:sp>
    </p:spTree>
    <p:extLst>
      <p:ext uri="{BB962C8B-B14F-4D97-AF65-F5344CB8AC3E}">
        <p14:creationId xmlns:p14="http://schemas.microsoft.com/office/powerpoint/2010/main" val="298902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D9538F7-E514-4957-A82F-1BA3D47A3165}" type="slidenum">
              <a:rPr lang="en-US" altLang="en-US"/>
              <a:pPr>
                <a:defRPr/>
              </a:pPr>
              <a:t>‹#›</a:t>
            </a:fld>
            <a:endParaRPr lang="en-US" altLang="en-US"/>
          </a:p>
        </p:txBody>
      </p:sp>
    </p:spTree>
    <p:extLst>
      <p:ext uri="{BB962C8B-B14F-4D97-AF65-F5344CB8AC3E}">
        <p14:creationId xmlns:p14="http://schemas.microsoft.com/office/powerpoint/2010/main" val="4223011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C18B4DB-B1D6-4A73-9C58-39FE4A58D102}" type="slidenum">
              <a:rPr lang="en-US" altLang="en-US"/>
              <a:pPr>
                <a:defRPr/>
              </a:pPr>
              <a:t>‹#›</a:t>
            </a:fld>
            <a:endParaRPr lang="en-US" altLang="en-US"/>
          </a:p>
        </p:txBody>
      </p:sp>
    </p:spTree>
    <p:extLst>
      <p:ext uri="{BB962C8B-B14F-4D97-AF65-F5344CB8AC3E}">
        <p14:creationId xmlns:p14="http://schemas.microsoft.com/office/powerpoint/2010/main" val="174061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0CA7A86-04E1-46A7-97F1-289D019720B4}" type="slidenum">
              <a:rPr lang="en-US" altLang="en-US"/>
              <a:pPr>
                <a:defRPr/>
              </a:pPr>
              <a:t>‹#›</a:t>
            </a:fld>
            <a:endParaRPr lang="en-US" altLang="en-US"/>
          </a:p>
        </p:txBody>
      </p:sp>
    </p:spTree>
    <p:extLst>
      <p:ext uri="{BB962C8B-B14F-4D97-AF65-F5344CB8AC3E}">
        <p14:creationId xmlns:p14="http://schemas.microsoft.com/office/powerpoint/2010/main" val="271897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A2497B8-58B7-4F1C-84FB-9208BDD24DAE}" type="slidenum">
              <a:rPr lang="en-US" altLang="en-US"/>
              <a:pPr>
                <a:defRPr/>
              </a:pPr>
              <a:t>‹#›</a:t>
            </a:fld>
            <a:endParaRPr lang="en-US" altLang="en-US"/>
          </a:p>
        </p:txBody>
      </p:sp>
    </p:spTree>
    <p:extLst>
      <p:ext uri="{BB962C8B-B14F-4D97-AF65-F5344CB8AC3E}">
        <p14:creationId xmlns:p14="http://schemas.microsoft.com/office/powerpoint/2010/main" val="92223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E565804-D52F-4BF1-8F8B-77390A74DA3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hyperlink" Target="http://www.presentationhelper.co.uk/"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0" descr="wind"/>
          <p:cNvPicPr>
            <a:picLocks noChangeAspect="1" noChangeArrowheads="1"/>
          </p:cNvPicPr>
          <p:nvPr/>
        </p:nvPicPr>
        <p:blipFill>
          <a:blip r:embed="rId4">
            <a:extLst>
              <a:ext uri="{28A0092B-C50C-407E-A947-70E740481C1C}">
                <a14:useLocalDpi xmlns:a14="http://schemas.microsoft.com/office/drawing/2010/main" val="0"/>
              </a:ext>
            </a:extLst>
          </a:blip>
          <a:srcRect l="208" t="1683" r="224" b="2443"/>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6"/>
          <p:cNvSpPr txBox="1">
            <a:spLocks noChangeArrowheads="1"/>
          </p:cNvSpPr>
          <p:nvPr/>
        </p:nvSpPr>
        <p:spPr bwMode="auto">
          <a:xfrm rot="10800000">
            <a:off x="2471738" y="755650"/>
            <a:ext cx="1879600"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Christmas Cards from</a:t>
            </a:r>
            <a:endParaRPr lang="en-GB" altLang="en-US" sz="1200"/>
          </a:p>
          <a:p>
            <a:pPr algn="ctr" eaLnBrk="1" hangingPunct="1"/>
            <a:r>
              <a:rPr lang="en-GB" altLang="en-US" sz="1200"/>
              <a:t>Presentation Magazine</a:t>
            </a:r>
          </a:p>
          <a:p>
            <a:pPr algn="ctr" eaLnBrk="1" hangingPunct="1"/>
            <a:r>
              <a:rPr lang="en-GB" altLang="en-US" sz="900">
                <a:hlinkClick r:id="rId5"/>
              </a:rPr>
              <a:t>www.PresentationMagazine.com</a:t>
            </a:r>
            <a:r>
              <a:rPr lang="en-GB" altLang="en-US" sz="900"/>
              <a:t> </a:t>
            </a:r>
            <a:endParaRPr lang="en-US" altLang="en-US" sz="900"/>
          </a:p>
        </p:txBody>
      </p:sp>
      <p:pic>
        <p:nvPicPr>
          <p:cNvPr id="3076" name="Picture 12" descr="holygre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Picture 13" descr="happychrist1"/>
          <p:cNvPicPr>
            <a:picLocks noChangeAspect="1" noChangeArrowheads="1"/>
          </p:cNvPicPr>
          <p:nvPr/>
        </p:nvPicPr>
        <p:blipFill>
          <a:blip r:embed="rId7"/>
          <a:srcRect/>
          <a:stretch>
            <a:fillRect/>
          </a:stretch>
        </p:blipFill>
        <p:spPr bwMode="auto">
          <a:xfrm>
            <a:off x="457200" y="8308975"/>
            <a:ext cx="5867400" cy="1597025"/>
          </a:xfrm>
          <a:prstGeom prst="rect">
            <a:avLst/>
          </a:prstGeom>
          <a:noFill/>
          <a:effectLst>
            <a:outerShdw blurRad="381000" dist="35921"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FF0080"/>
    </a:hlink>
    <a:folHlink>
      <a:srgbClr val="AF67FF"/>
    </a:folHlink>
  </a:clrScheme>
</a:themeOverride>
</file>

<file path=docProps/app.xml><?xml version="1.0" encoding="utf-8"?>
<Properties xmlns="http://schemas.openxmlformats.org/officeDocument/2006/extended-properties" xmlns:vt="http://schemas.openxmlformats.org/officeDocument/2006/docPropsVTypes">
  <TotalTime>78</TotalTime>
  <Words>170</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13</cp:revision>
  <dcterms:created xsi:type="dcterms:W3CDTF">2006-11-27T04:22:40Z</dcterms:created>
  <dcterms:modified xsi:type="dcterms:W3CDTF">2015-02-22T11:12:10Z</dcterms:modified>
</cp:coreProperties>
</file>