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A1575665-8529-45C2-B887-DC7C4A43713F}" type="slidenum">
              <a:rPr lang="en-US" altLang="en-US"/>
              <a:pPr>
                <a:defRPr/>
              </a:pPr>
              <a:t>‹#›</a:t>
            </a:fld>
            <a:endParaRPr lang="en-US" altLang="en-US"/>
          </a:p>
        </p:txBody>
      </p:sp>
    </p:spTree>
    <p:extLst>
      <p:ext uri="{BB962C8B-B14F-4D97-AF65-F5344CB8AC3E}">
        <p14:creationId xmlns:p14="http://schemas.microsoft.com/office/powerpoint/2010/main" val="9212610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A5AA33EC-C73A-4461-AF15-9257B8C2C879}"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80113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8D05E10D-6C89-41EE-B461-CD37A4FCCFF8}"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37433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3584A98-8592-41FE-89DA-B5AD6E87228C}" type="slidenum">
              <a:rPr lang="en-US" altLang="en-US"/>
              <a:pPr>
                <a:defRPr/>
              </a:pPr>
              <a:t>‹#›</a:t>
            </a:fld>
            <a:endParaRPr lang="en-US" altLang="en-US"/>
          </a:p>
        </p:txBody>
      </p:sp>
    </p:spTree>
    <p:extLst>
      <p:ext uri="{BB962C8B-B14F-4D97-AF65-F5344CB8AC3E}">
        <p14:creationId xmlns:p14="http://schemas.microsoft.com/office/powerpoint/2010/main" val="1170572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1D6E4E7-CF0C-4078-8BCB-DD63F96C7885}" type="slidenum">
              <a:rPr lang="en-US" altLang="en-US"/>
              <a:pPr>
                <a:defRPr/>
              </a:pPr>
              <a:t>‹#›</a:t>
            </a:fld>
            <a:endParaRPr lang="en-US" altLang="en-US"/>
          </a:p>
        </p:txBody>
      </p:sp>
    </p:spTree>
    <p:extLst>
      <p:ext uri="{BB962C8B-B14F-4D97-AF65-F5344CB8AC3E}">
        <p14:creationId xmlns:p14="http://schemas.microsoft.com/office/powerpoint/2010/main" val="136488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6BDCE79-8897-4D15-AFD5-4D9CCD509401}" type="slidenum">
              <a:rPr lang="en-US" altLang="en-US"/>
              <a:pPr>
                <a:defRPr/>
              </a:pPr>
              <a:t>‹#›</a:t>
            </a:fld>
            <a:endParaRPr lang="en-US" altLang="en-US"/>
          </a:p>
        </p:txBody>
      </p:sp>
    </p:spTree>
    <p:extLst>
      <p:ext uri="{BB962C8B-B14F-4D97-AF65-F5344CB8AC3E}">
        <p14:creationId xmlns:p14="http://schemas.microsoft.com/office/powerpoint/2010/main" val="391784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7EB2304-7978-4B3E-8F2F-A1A6A9ABDD42}" type="slidenum">
              <a:rPr lang="en-US" altLang="en-US"/>
              <a:pPr>
                <a:defRPr/>
              </a:pPr>
              <a:t>‹#›</a:t>
            </a:fld>
            <a:endParaRPr lang="en-US" altLang="en-US"/>
          </a:p>
        </p:txBody>
      </p:sp>
    </p:spTree>
    <p:extLst>
      <p:ext uri="{BB962C8B-B14F-4D97-AF65-F5344CB8AC3E}">
        <p14:creationId xmlns:p14="http://schemas.microsoft.com/office/powerpoint/2010/main" val="1448836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07A42DD-5291-43D2-B0EF-D457BB0A1C1E}" type="slidenum">
              <a:rPr lang="en-US" altLang="en-US"/>
              <a:pPr>
                <a:defRPr/>
              </a:pPr>
              <a:t>‹#›</a:t>
            </a:fld>
            <a:endParaRPr lang="en-US" altLang="en-US"/>
          </a:p>
        </p:txBody>
      </p:sp>
    </p:spTree>
    <p:extLst>
      <p:ext uri="{BB962C8B-B14F-4D97-AF65-F5344CB8AC3E}">
        <p14:creationId xmlns:p14="http://schemas.microsoft.com/office/powerpoint/2010/main" val="1097018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99AAE38-CC68-41AC-903C-2406DACEB093}" type="slidenum">
              <a:rPr lang="en-US" altLang="en-US"/>
              <a:pPr>
                <a:defRPr/>
              </a:pPr>
              <a:t>‹#›</a:t>
            </a:fld>
            <a:endParaRPr lang="en-US" altLang="en-US"/>
          </a:p>
        </p:txBody>
      </p:sp>
    </p:spTree>
    <p:extLst>
      <p:ext uri="{BB962C8B-B14F-4D97-AF65-F5344CB8AC3E}">
        <p14:creationId xmlns:p14="http://schemas.microsoft.com/office/powerpoint/2010/main" val="1583916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D5E4F92-B94D-4D1A-9E39-B0EE6655CF12}" type="slidenum">
              <a:rPr lang="en-US" altLang="en-US"/>
              <a:pPr>
                <a:defRPr/>
              </a:pPr>
              <a:t>‹#›</a:t>
            </a:fld>
            <a:endParaRPr lang="en-US" altLang="en-US"/>
          </a:p>
        </p:txBody>
      </p:sp>
    </p:spTree>
    <p:extLst>
      <p:ext uri="{BB962C8B-B14F-4D97-AF65-F5344CB8AC3E}">
        <p14:creationId xmlns:p14="http://schemas.microsoft.com/office/powerpoint/2010/main" val="1513405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CA61D97-7BAC-4CC3-ADC9-F6F993E3BF31}" type="slidenum">
              <a:rPr lang="en-US" altLang="en-US"/>
              <a:pPr>
                <a:defRPr/>
              </a:pPr>
              <a:t>‹#›</a:t>
            </a:fld>
            <a:endParaRPr lang="en-US" altLang="en-US"/>
          </a:p>
        </p:txBody>
      </p:sp>
    </p:spTree>
    <p:extLst>
      <p:ext uri="{BB962C8B-B14F-4D97-AF65-F5344CB8AC3E}">
        <p14:creationId xmlns:p14="http://schemas.microsoft.com/office/powerpoint/2010/main" val="62718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59EEB48-788D-4EB5-BAF9-54BD2BB42512}" type="slidenum">
              <a:rPr lang="en-US" altLang="en-US"/>
              <a:pPr>
                <a:defRPr/>
              </a:pPr>
              <a:t>‹#›</a:t>
            </a:fld>
            <a:endParaRPr lang="en-US" altLang="en-US"/>
          </a:p>
        </p:txBody>
      </p:sp>
    </p:spTree>
    <p:extLst>
      <p:ext uri="{BB962C8B-B14F-4D97-AF65-F5344CB8AC3E}">
        <p14:creationId xmlns:p14="http://schemas.microsoft.com/office/powerpoint/2010/main" val="2808923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6E4D6EE-3C7A-4D54-A5B4-C6944F4C450D}" type="slidenum">
              <a:rPr lang="en-US" altLang="en-US"/>
              <a:pPr>
                <a:defRPr/>
              </a:pPr>
              <a:t>‹#›</a:t>
            </a:fld>
            <a:endParaRPr lang="en-US" altLang="en-US"/>
          </a:p>
        </p:txBody>
      </p:sp>
    </p:spTree>
    <p:extLst>
      <p:ext uri="{BB962C8B-B14F-4D97-AF65-F5344CB8AC3E}">
        <p14:creationId xmlns:p14="http://schemas.microsoft.com/office/powerpoint/2010/main" val="3475697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12913D5-FE5B-4201-9711-62FB290BF4CC}" type="slidenum">
              <a:rPr lang="en-US" altLang="en-US"/>
              <a:pPr>
                <a:defRPr/>
              </a:pPr>
              <a:t>‹#›</a:t>
            </a:fld>
            <a:endParaRPr lang="en-US" altLang="en-US"/>
          </a:p>
        </p:txBody>
      </p:sp>
    </p:spTree>
    <p:extLst>
      <p:ext uri="{BB962C8B-B14F-4D97-AF65-F5344CB8AC3E}">
        <p14:creationId xmlns:p14="http://schemas.microsoft.com/office/powerpoint/2010/main" val="678717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F07286BE-9A5B-4C23-9768-D7AA7603256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www.presentationhelper.co.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1" descr="windtreessnow"/>
          <p:cNvPicPr>
            <a:picLocks noChangeAspect="1" noChangeArrowheads="1"/>
          </p:cNvPicPr>
          <p:nvPr/>
        </p:nvPicPr>
        <p:blipFill>
          <a:blip r:embed="rId3">
            <a:extLst>
              <a:ext uri="{28A0092B-C50C-407E-A947-70E740481C1C}">
                <a14:useLocalDpi xmlns:a14="http://schemas.microsoft.com/office/drawing/2010/main" val="0"/>
              </a:ext>
            </a:extLst>
          </a:blip>
          <a:srcRect t="3703"/>
          <a:stretch>
            <a:fillRect/>
          </a:stretch>
        </p:blipFill>
        <p:spPr bwMode="auto">
          <a:xfrm>
            <a:off x="0" y="4953000"/>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6"/>
          <p:cNvSpPr txBox="1">
            <a:spLocks noChangeArrowheads="1"/>
          </p:cNvSpPr>
          <p:nvPr/>
        </p:nvSpPr>
        <p:spPr bwMode="auto">
          <a:xfrm rot="10800000">
            <a:off x="2341563" y="757238"/>
            <a:ext cx="21447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b="1"/>
              <a:t>Free Christmas Cards from</a:t>
            </a:r>
            <a:endParaRPr lang="en-GB" altLang="en-US" sz="1200"/>
          </a:p>
          <a:p>
            <a:pPr algn="ctr" eaLnBrk="1" hangingPunct="1"/>
            <a:r>
              <a:rPr lang="en-GB" altLang="en-US" sz="1200"/>
              <a:t>Presentation Magazine</a:t>
            </a:r>
          </a:p>
          <a:p>
            <a:pPr algn="ctr" eaLnBrk="1" hangingPunct="1"/>
            <a:r>
              <a:rPr lang="en-GB" altLang="en-US" sz="900">
                <a:hlinkClick r:id="rId4"/>
              </a:rPr>
              <a:t>www.PresentationMagazine.com</a:t>
            </a:r>
            <a:r>
              <a:rPr lang="en-GB" altLang="en-US" sz="900"/>
              <a:t> </a:t>
            </a:r>
            <a:endParaRPr lang="en-US" altLang="en-US" sz="900"/>
          </a:p>
        </p:txBody>
      </p:sp>
      <p:pic>
        <p:nvPicPr>
          <p:cNvPr id="3076" name="Picture 13" descr="holygre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0850" y="1350963"/>
            <a:ext cx="87471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3" name="Picture 15" descr="happychrist1"/>
          <p:cNvPicPr>
            <a:picLocks noChangeAspect="1" noChangeArrowheads="1"/>
          </p:cNvPicPr>
          <p:nvPr/>
        </p:nvPicPr>
        <p:blipFill>
          <a:blip r:embed="rId6"/>
          <a:srcRect/>
          <a:stretch>
            <a:fillRect/>
          </a:stretch>
        </p:blipFill>
        <p:spPr bwMode="auto">
          <a:xfrm>
            <a:off x="457200" y="8304213"/>
            <a:ext cx="5867400" cy="1597025"/>
          </a:xfrm>
          <a:prstGeom prst="rect">
            <a:avLst/>
          </a:prstGeom>
          <a:noFill/>
          <a:effectLst>
            <a:outerShdw blurRad="381000" dist="35921"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66CC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171</Words>
  <Application>Microsoft Office PowerPoint</Application>
  <PresentationFormat>A4 Paper (210x297 mm)</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14</cp:revision>
  <dcterms:created xsi:type="dcterms:W3CDTF">2006-11-27T04:22:40Z</dcterms:created>
  <dcterms:modified xsi:type="dcterms:W3CDTF">2015-02-22T11:12:09Z</dcterms:modified>
</cp:coreProperties>
</file>