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502" y="-7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364F9C85-F242-4A2E-BE40-3C2BC5D7CE10}" type="slidenum">
              <a:rPr lang="en-US" altLang="en-US"/>
              <a:pPr>
                <a:defRPr/>
              </a:pPr>
              <a:t>‹#›</a:t>
            </a:fld>
            <a:endParaRPr lang="en-US" altLang="en-US"/>
          </a:p>
        </p:txBody>
      </p:sp>
    </p:spTree>
    <p:extLst>
      <p:ext uri="{BB962C8B-B14F-4D97-AF65-F5344CB8AC3E}">
        <p14:creationId xmlns:p14="http://schemas.microsoft.com/office/powerpoint/2010/main" val="7340350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18AF2D2A-0BF1-4515-ABB6-26EBF2916DA7}"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73755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3FFA3B91-09AD-4D7B-BFDB-37777F8264E6}"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07010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3803578-40FA-4FDA-938F-6E4DFC6D968D}" type="slidenum">
              <a:rPr lang="en-US" altLang="en-US"/>
              <a:pPr>
                <a:defRPr/>
              </a:pPr>
              <a:t>‹#›</a:t>
            </a:fld>
            <a:endParaRPr lang="en-US" altLang="en-US"/>
          </a:p>
        </p:txBody>
      </p:sp>
    </p:spTree>
    <p:extLst>
      <p:ext uri="{BB962C8B-B14F-4D97-AF65-F5344CB8AC3E}">
        <p14:creationId xmlns:p14="http://schemas.microsoft.com/office/powerpoint/2010/main" val="367568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9745BE2-55F6-4BC6-9648-718788554696}" type="slidenum">
              <a:rPr lang="en-US" altLang="en-US"/>
              <a:pPr>
                <a:defRPr/>
              </a:pPr>
              <a:t>‹#›</a:t>
            </a:fld>
            <a:endParaRPr lang="en-US" altLang="en-US"/>
          </a:p>
        </p:txBody>
      </p:sp>
    </p:spTree>
    <p:extLst>
      <p:ext uri="{BB962C8B-B14F-4D97-AF65-F5344CB8AC3E}">
        <p14:creationId xmlns:p14="http://schemas.microsoft.com/office/powerpoint/2010/main" val="1929071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863E955-1DCC-4D04-800F-002E1155D156}" type="slidenum">
              <a:rPr lang="en-US" altLang="en-US"/>
              <a:pPr>
                <a:defRPr/>
              </a:pPr>
              <a:t>‹#›</a:t>
            </a:fld>
            <a:endParaRPr lang="en-US" altLang="en-US"/>
          </a:p>
        </p:txBody>
      </p:sp>
    </p:spTree>
    <p:extLst>
      <p:ext uri="{BB962C8B-B14F-4D97-AF65-F5344CB8AC3E}">
        <p14:creationId xmlns:p14="http://schemas.microsoft.com/office/powerpoint/2010/main" val="3499939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9CB4A5D-3057-4F47-9D66-F45FD092E0CD}" type="slidenum">
              <a:rPr lang="en-US" altLang="en-US"/>
              <a:pPr>
                <a:defRPr/>
              </a:pPr>
              <a:t>‹#›</a:t>
            </a:fld>
            <a:endParaRPr lang="en-US" altLang="en-US"/>
          </a:p>
        </p:txBody>
      </p:sp>
    </p:spTree>
    <p:extLst>
      <p:ext uri="{BB962C8B-B14F-4D97-AF65-F5344CB8AC3E}">
        <p14:creationId xmlns:p14="http://schemas.microsoft.com/office/powerpoint/2010/main" val="2368681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8A3646D-8D56-42FE-BC11-E8C02204809B}" type="slidenum">
              <a:rPr lang="en-US" altLang="en-US"/>
              <a:pPr>
                <a:defRPr/>
              </a:pPr>
              <a:t>‹#›</a:t>
            </a:fld>
            <a:endParaRPr lang="en-US" altLang="en-US"/>
          </a:p>
        </p:txBody>
      </p:sp>
    </p:spTree>
    <p:extLst>
      <p:ext uri="{BB962C8B-B14F-4D97-AF65-F5344CB8AC3E}">
        <p14:creationId xmlns:p14="http://schemas.microsoft.com/office/powerpoint/2010/main" val="1421906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D5C159E-7B2A-4769-8FD1-7EAE677F05C8}" type="slidenum">
              <a:rPr lang="en-US" altLang="en-US"/>
              <a:pPr>
                <a:defRPr/>
              </a:pPr>
              <a:t>‹#›</a:t>
            </a:fld>
            <a:endParaRPr lang="en-US" altLang="en-US"/>
          </a:p>
        </p:txBody>
      </p:sp>
    </p:spTree>
    <p:extLst>
      <p:ext uri="{BB962C8B-B14F-4D97-AF65-F5344CB8AC3E}">
        <p14:creationId xmlns:p14="http://schemas.microsoft.com/office/powerpoint/2010/main" val="1314036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798BE12-88C2-4288-B159-444368680A57}" type="slidenum">
              <a:rPr lang="en-US" altLang="en-US"/>
              <a:pPr>
                <a:defRPr/>
              </a:pPr>
              <a:t>‹#›</a:t>
            </a:fld>
            <a:endParaRPr lang="en-US" altLang="en-US"/>
          </a:p>
        </p:txBody>
      </p:sp>
    </p:spTree>
    <p:extLst>
      <p:ext uri="{BB962C8B-B14F-4D97-AF65-F5344CB8AC3E}">
        <p14:creationId xmlns:p14="http://schemas.microsoft.com/office/powerpoint/2010/main" val="3109384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62C2B40-C437-4F2E-915C-1FE7D4A038D5}" type="slidenum">
              <a:rPr lang="en-US" altLang="en-US"/>
              <a:pPr>
                <a:defRPr/>
              </a:pPr>
              <a:t>‹#›</a:t>
            </a:fld>
            <a:endParaRPr lang="en-US" altLang="en-US"/>
          </a:p>
        </p:txBody>
      </p:sp>
    </p:spTree>
    <p:extLst>
      <p:ext uri="{BB962C8B-B14F-4D97-AF65-F5344CB8AC3E}">
        <p14:creationId xmlns:p14="http://schemas.microsoft.com/office/powerpoint/2010/main" val="3109020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6BB5CA8-D35C-4C21-9960-58AAB7829F8D}" type="slidenum">
              <a:rPr lang="en-US" altLang="en-US"/>
              <a:pPr>
                <a:defRPr/>
              </a:pPr>
              <a:t>‹#›</a:t>
            </a:fld>
            <a:endParaRPr lang="en-US" altLang="en-US"/>
          </a:p>
        </p:txBody>
      </p:sp>
    </p:spTree>
    <p:extLst>
      <p:ext uri="{BB962C8B-B14F-4D97-AF65-F5344CB8AC3E}">
        <p14:creationId xmlns:p14="http://schemas.microsoft.com/office/powerpoint/2010/main" val="937896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8693949-5755-4422-ACD7-47D3417A1784}" type="slidenum">
              <a:rPr lang="en-US" altLang="en-US"/>
              <a:pPr>
                <a:defRPr/>
              </a:pPr>
              <a:t>‹#›</a:t>
            </a:fld>
            <a:endParaRPr lang="en-US" altLang="en-US"/>
          </a:p>
        </p:txBody>
      </p:sp>
    </p:spTree>
    <p:extLst>
      <p:ext uri="{BB962C8B-B14F-4D97-AF65-F5344CB8AC3E}">
        <p14:creationId xmlns:p14="http://schemas.microsoft.com/office/powerpoint/2010/main" val="2418717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128F271-1CEF-4E1C-9EE9-D781EE650EC1}" type="slidenum">
              <a:rPr lang="en-US" altLang="en-US"/>
              <a:pPr>
                <a:defRPr/>
              </a:pPr>
              <a:t>‹#›</a:t>
            </a:fld>
            <a:endParaRPr lang="en-US" altLang="en-US"/>
          </a:p>
        </p:txBody>
      </p:sp>
    </p:spTree>
    <p:extLst>
      <p:ext uri="{BB962C8B-B14F-4D97-AF65-F5344CB8AC3E}">
        <p14:creationId xmlns:p14="http://schemas.microsoft.com/office/powerpoint/2010/main" val="312908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D46D989-C73C-45A4-A869-C4F5A60D127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hyperlink" Target="http://www.presentationhelper.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1" descr="wind"/>
          <p:cNvPicPr>
            <a:picLocks noChangeAspect="1" noChangeArrowheads="1"/>
          </p:cNvPicPr>
          <p:nvPr/>
        </p:nvPicPr>
        <p:blipFill>
          <a:blip r:embed="rId3">
            <a:extLst>
              <a:ext uri="{28A0092B-C50C-407E-A947-70E740481C1C}">
                <a14:useLocalDpi xmlns:a14="http://schemas.microsoft.com/office/drawing/2010/main" val="0"/>
              </a:ext>
            </a:extLst>
          </a:blip>
          <a:srcRect l="208" t="1683" r="224" b="2443"/>
          <a:stretch>
            <a:fillRect/>
          </a:stretch>
        </p:blipFill>
        <p:spPr bwMode="auto">
          <a:xfrm>
            <a:off x="0" y="4948238"/>
            <a:ext cx="6858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19"/>
          <p:cNvSpPr>
            <a:spLocks noChangeArrowheads="1"/>
          </p:cNvSpPr>
          <p:nvPr/>
        </p:nvSpPr>
        <p:spPr bwMode="auto">
          <a:xfrm>
            <a:off x="0" y="4953000"/>
            <a:ext cx="6858000" cy="4953000"/>
          </a:xfrm>
          <a:prstGeom prst="rect">
            <a:avLst/>
          </a:prstGeom>
          <a:gradFill rotWithShape="0">
            <a:gsLst>
              <a:gs pos="0">
                <a:srgbClr val="FFFF66">
                  <a:alpha val="46999"/>
                </a:srgbClr>
              </a:gs>
              <a:gs pos="100000">
                <a:srgbClr val="FF0080">
                  <a:alpha val="20000"/>
                </a:srgbClr>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6" name="Rectangle 20"/>
          <p:cNvSpPr>
            <a:spLocks noChangeArrowheads="1"/>
          </p:cNvSpPr>
          <p:nvPr/>
        </p:nvSpPr>
        <p:spPr bwMode="auto">
          <a:xfrm>
            <a:off x="0" y="4953000"/>
            <a:ext cx="6858000" cy="4953000"/>
          </a:xfrm>
          <a:prstGeom prst="rect">
            <a:avLst/>
          </a:prstGeom>
          <a:gradFill rotWithShape="0">
            <a:gsLst>
              <a:gs pos="0">
                <a:schemeClr val="hlink">
                  <a:alpha val="43999"/>
                </a:schemeClr>
              </a:gs>
              <a:gs pos="100000">
                <a:srgbClr val="FF0080">
                  <a:alpha val="25000"/>
                </a:srgbClr>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2066" name="Picture 18" descr="fathercrimbo"/>
          <p:cNvPicPr>
            <a:picLocks noChangeAspect="1" noChangeArrowheads="1"/>
          </p:cNvPicPr>
          <p:nvPr/>
        </p:nvPicPr>
        <p:blipFill>
          <a:blip r:embed="rId4"/>
          <a:srcRect r="22635"/>
          <a:stretch>
            <a:fillRect/>
          </a:stretch>
        </p:blipFill>
        <p:spPr bwMode="auto">
          <a:xfrm>
            <a:off x="0" y="4808538"/>
            <a:ext cx="5257800" cy="5097462"/>
          </a:xfrm>
          <a:prstGeom prst="rect">
            <a:avLst/>
          </a:prstGeom>
          <a:noFill/>
          <a:effectLst>
            <a:outerShdw blurRad="381000" dist="35921"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pic>
        <p:nvPicPr>
          <p:cNvPr id="2070" name="Picture 22" descr="speech"/>
          <p:cNvPicPr>
            <a:picLocks noChangeAspect="1" noChangeArrowheads="1"/>
          </p:cNvPicPr>
          <p:nvPr/>
        </p:nvPicPr>
        <p:blipFill>
          <a:blip r:embed="rId5"/>
          <a:srcRect l="8432" b="11140"/>
          <a:stretch>
            <a:fillRect/>
          </a:stretch>
        </p:blipFill>
        <p:spPr bwMode="auto">
          <a:xfrm>
            <a:off x="3865563" y="4808538"/>
            <a:ext cx="2930525" cy="2735262"/>
          </a:xfrm>
          <a:prstGeom prst="rect">
            <a:avLst/>
          </a:prstGeom>
          <a:noFill/>
          <a:effectLst>
            <a:outerShdw blurRad="381000" dist="35921"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pic>
        <p:nvPicPr>
          <p:cNvPr id="2065" name="Picture 17" descr="happychristmas2"/>
          <p:cNvPicPr>
            <a:picLocks noChangeAspect="1" noChangeArrowheads="1"/>
          </p:cNvPicPr>
          <p:nvPr/>
        </p:nvPicPr>
        <p:blipFill>
          <a:blip r:embed="rId6"/>
          <a:srcRect/>
          <a:stretch>
            <a:fillRect/>
          </a:stretch>
        </p:blipFill>
        <p:spPr bwMode="auto">
          <a:xfrm>
            <a:off x="873125" y="9102725"/>
            <a:ext cx="2930525" cy="798513"/>
          </a:xfrm>
          <a:prstGeom prst="rect">
            <a:avLst/>
          </a:prstGeom>
          <a:noFill/>
          <a:effectLst>
            <a:outerShdw blurRad="381000" dist="35921"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
        <p:nvSpPr>
          <p:cNvPr id="3080" name="Text Box 6"/>
          <p:cNvSpPr txBox="1">
            <a:spLocks noChangeArrowheads="1"/>
          </p:cNvSpPr>
          <p:nvPr/>
        </p:nvSpPr>
        <p:spPr bwMode="auto">
          <a:xfrm rot="10800000">
            <a:off x="2341563" y="757238"/>
            <a:ext cx="21447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b="1"/>
              <a:t>Free Christmas Cards from</a:t>
            </a:r>
            <a:endParaRPr lang="en-GB" altLang="en-US" sz="1200"/>
          </a:p>
          <a:p>
            <a:pPr algn="ctr" eaLnBrk="1" hangingPunct="1"/>
            <a:r>
              <a:rPr lang="en-GB" altLang="en-US" sz="1200"/>
              <a:t>Presentation Magazine</a:t>
            </a:r>
          </a:p>
          <a:p>
            <a:pPr algn="ctr" eaLnBrk="1" hangingPunct="1"/>
            <a:r>
              <a:rPr lang="en-GB" altLang="en-US" sz="900">
                <a:hlinkClick r:id="rId7"/>
              </a:rPr>
              <a:t>www.PresentationMagazine.com</a:t>
            </a:r>
            <a:r>
              <a:rPr lang="en-GB" altLang="en-US" sz="900"/>
              <a:t> </a:t>
            </a:r>
            <a:endParaRPr lang="en-US" altLang="en-US" sz="900"/>
          </a:p>
        </p:txBody>
      </p:sp>
      <p:pic>
        <p:nvPicPr>
          <p:cNvPr id="3081" name="Picture 13" descr="holygre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90850" y="1350963"/>
            <a:ext cx="8747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Text Box 23"/>
          <p:cNvSpPr txBox="1">
            <a:spLocks noChangeArrowheads="1"/>
          </p:cNvSpPr>
          <p:nvPr/>
        </p:nvSpPr>
        <p:spPr bwMode="auto">
          <a:xfrm>
            <a:off x="4106863" y="5367338"/>
            <a:ext cx="11509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b="1" i="1">
                <a:solidFill>
                  <a:schemeClr val="bg1"/>
                </a:solidFill>
                <a:latin typeface="Arial Rounded MT Bold" panose="020F0704030504030204" pitchFamily="34" charset="0"/>
              </a:rPr>
              <a:t>ho</a:t>
            </a:r>
            <a:endParaRPr lang="en-US" altLang="en-US"/>
          </a:p>
        </p:txBody>
      </p:sp>
      <p:sp>
        <p:nvSpPr>
          <p:cNvPr id="3083" name="Text Box 24"/>
          <p:cNvSpPr txBox="1">
            <a:spLocks noChangeArrowheads="1"/>
          </p:cNvSpPr>
          <p:nvPr/>
        </p:nvSpPr>
        <p:spPr bwMode="auto">
          <a:xfrm>
            <a:off x="4806950" y="6022975"/>
            <a:ext cx="198913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b="1" i="1">
                <a:solidFill>
                  <a:schemeClr val="bg1"/>
                </a:solidFill>
                <a:latin typeface="Arial Rounded MT Bold" panose="020F0704030504030204" pitchFamily="34" charset="0"/>
              </a:rPr>
              <a:t>Ho!</a:t>
            </a:r>
            <a:endParaRPr lang="en-US" altLang="en-US"/>
          </a:p>
        </p:txBody>
      </p:sp>
      <p:pic>
        <p:nvPicPr>
          <p:cNvPr id="2073" name="Picture 25" descr="colouredholly"/>
          <p:cNvPicPr>
            <a:picLocks noChangeAspect="1" noChangeArrowheads="1"/>
          </p:cNvPicPr>
          <p:nvPr/>
        </p:nvPicPr>
        <p:blipFill>
          <a:blip r:embed="rId9"/>
          <a:srcRect/>
          <a:stretch>
            <a:fillRect/>
          </a:stretch>
        </p:blipFill>
        <p:spPr bwMode="auto">
          <a:xfrm>
            <a:off x="3803650" y="8991600"/>
            <a:ext cx="995363" cy="744538"/>
          </a:xfrm>
          <a:prstGeom prst="rect">
            <a:avLst/>
          </a:prstGeom>
          <a:noFill/>
          <a:effectLst>
            <a:outerShdw blurRad="381000" dist="35921"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CC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174</Words>
  <Application>Microsoft Office PowerPoint</Application>
  <PresentationFormat>A4 Paper (210x297 mm)</PresentationFormat>
  <Paragraphs>19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Rounded MT Bold</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Santa Christmas card template</dc:title>
  <dc:creator>Presentation Magazine</dc:creator>
  <cp:lastModifiedBy>Jonty Pearce</cp:lastModifiedBy>
  <cp:revision>19</cp:revision>
  <dcterms:created xsi:type="dcterms:W3CDTF">2006-11-27T04:22:40Z</dcterms:created>
  <dcterms:modified xsi:type="dcterms:W3CDTF">2015-02-22T11:12:06Z</dcterms:modified>
</cp:coreProperties>
</file>