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266" r:id="rId3"/>
    <p:sldId id="269" r:id="rId4"/>
    <p:sldId id="267" r:id="rId5"/>
    <p:sldId id="268" r:id="rId6"/>
    <p:sldId id="270"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3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81CE02A-6965-48F9-8500-D8EC04234CC9}" type="slidenum">
              <a:rPr lang="en-US" altLang="en-US"/>
              <a:pPr>
                <a:defRPr/>
              </a:pPr>
              <a:t>‹#›</a:t>
            </a:fld>
            <a:endParaRPr lang="en-US" altLang="en-US"/>
          </a:p>
        </p:txBody>
      </p:sp>
    </p:spTree>
    <p:extLst>
      <p:ext uri="{BB962C8B-B14F-4D97-AF65-F5344CB8AC3E}">
        <p14:creationId xmlns:p14="http://schemas.microsoft.com/office/powerpoint/2010/main" val="1091105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EE9B0A1-C41D-4982-9D0F-4651DA8BF6C7}" type="slidenum">
              <a:rPr lang="en-US" altLang="en-US"/>
              <a:pPr>
                <a:spcBef>
                  <a:spcPct val="0"/>
                </a:spcBef>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5425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B19E50-5EA2-4E8D-A5EF-A56BD4E06EE9}" type="slidenum">
              <a:rPr lang="en-US" altLang="en-US"/>
              <a:pPr>
                <a:spcBef>
                  <a:spcPct val="0"/>
                </a:spcBef>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3570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1BCCAF-EE26-4C25-B1ED-402223DE290D}" type="slidenum">
              <a:rPr lang="en-US" altLang="en-US"/>
              <a:pPr>
                <a:spcBef>
                  <a:spcPct val="0"/>
                </a:spcBef>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37574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F885B7-E2BF-4D72-AA66-A66FEF3C5B73}" type="slidenum">
              <a:rPr lang="en-US" altLang="en-US"/>
              <a:pPr>
                <a:spcBef>
                  <a:spcPct val="0"/>
                </a:spcBef>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26519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24DAF6-A5BD-4BC8-9A2B-92B93D165511}" type="slidenum">
              <a:rPr lang="en-US" altLang="en-US"/>
              <a:pPr>
                <a:spcBef>
                  <a:spcPct val="0"/>
                </a:spcBef>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28118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B45BB0-7259-4B22-B4DB-2AE00D7C1C3A}" type="slidenum">
              <a:rPr lang="en-US" altLang="en-US"/>
              <a:pPr>
                <a:spcBef>
                  <a:spcPct val="0"/>
                </a:spcBef>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19420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5800" y="2319338"/>
            <a:ext cx="7772400" cy="1470025"/>
          </a:xfrm>
        </p:spPr>
        <p:txBody>
          <a:bodyPr/>
          <a:lstStyle>
            <a:lvl1pPr>
              <a:defRPr/>
            </a:lvl1pPr>
          </a:lstStyle>
          <a:p>
            <a:pPr lvl="0"/>
            <a:r>
              <a:rPr lang="en-US" noProof="0" smtClean="0"/>
              <a:t>Click to edit Master title style</a:t>
            </a:r>
          </a:p>
        </p:txBody>
      </p:sp>
      <p:sp>
        <p:nvSpPr>
          <p:cNvPr id="31747" name="Rectangle 3"/>
          <p:cNvSpPr>
            <a:spLocks noGrp="1" noChangeArrowheads="1"/>
          </p:cNvSpPr>
          <p:nvPr>
            <p:ph type="subTitle" idx="1"/>
          </p:nvPr>
        </p:nvSpPr>
        <p:spPr>
          <a:xfrm>
            <a:off x="1709738" y="4986338"/>
            <a:ext cx="5726112" cy="652462"/>
          </a:xfrm>
          <a:extLst>
            <a:ext uri="{909E8E84-426E-40DD-AFC4-6F175D3DCCD1}">
              <a14:hiddenFill xmlns:a14="http://schemas.microsoft.com/office/drawing/2010/main">
                <a:solidFill>
                  <a:srgbClr val="FFFFFF">
                    <a:alpha val="50000"/>
                  </a:srgbClr>
                </a:solidFill>
              </a14:hiddenFill>
            </a:ext>
          </a:extLst>
        </p:spPr>
        <p:txBody>
          <a:bodyPr/>
          <a:lstStyle>
            <a:lvl1pPr marL="0" indent="0" algn="ctr">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0B0417-D7CA-41BA-BF8E-DF68F1E13F29}" type="slidenum">
              <a:rPr lang="en-US" altLang="en-US"/>
              <a:pPr>
                <a:defRPr/>
              </a:pPr>
              <a:t>‹#›</a:t>
            </a:fld>
            <a:endParaRPr lang="en-US" altLang="en-US"/>
          </a:p>
        </p:txBody>
      </p:sp>
    </p:spTree>
    <p:extLst>
      <p:ext uri="{BB962C8B-B14F-4D97-AF65-F5344CB8AC3E}">
        <p14:creationId xmlns:p14="http://schemas.microsoft.com/office/powerpoint/2010/main" val="6782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0119E0-71A6-4524-BB43-BEEB992D6E64}" type="slidenum">
              <a:rPr lang="en-US" altLang="en-US"/>
              <a:pPr>
                <a:defRPr/>
              </a:pPr>
              <a:t>‹#›</a:t>
            </a:fld>
            <a:endParaRPr lang="en-US" altLang="en-US"/>
          </a:p>
        </p:txBody>
      </p:sp>
    </p:spTree>
    <p:extLst>
      <p:ext uri="{BB962C8B-B14F-4D97-AF65-F5344CB8AC3E}">
        <p14:creationId xmlns:p14="http://schemas.microsoft.com/office/powerpoint/2010/main" val="417260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62575-6130-4D8B-BD48-3780A5A74672}" type="slidenum">
              <a:rPr lang="en-US" altLang="en-US"/>
              <a:pPr>
                <a:defRPr/>
              </a:pPr>
              <a:t>‹#›</a:t>
            </a:fld>
            <a:endParaRPr lang="en-US" altLang="en-US"/>
          </a:p>
        </p:txBody>
      </p:sp>
    </p:spTree>
    <p:extLst>
      <p:ext uri="{BB962C8B-B14F-4D97-AF65-F5344CB8AC3E}">
        <p14:creationId xmlns:p14="http://schemas.microsoft.com/office/powerpoint/2010/main" val="154901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82D43A-2664-4DA4-87C6-7535BDD0C323}" type="slidenum">
              <a:rPr lang="en-US" altLang="en-US"/>
              <a:pPr>
                <a:defRPr/>
              </a:pPr>
              <a:t>‹#›</a:t>
            </a:fld>
            <a:endParaRPr lang="en-US" altLang="en-US"/>
          </a:p>
        </p:txBody>
      </p:sp>
    </p:spTree>
    <p:extLst>
      <p:ext uri="{BB962C8B-B14F-4D97-AF65-F5344CB8AC3E}">
        <p14:creationId xmlns:p14="http://schemas.microsoft.com/office/powerpoint/2010/main" val="141516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1427DA-ECF7-4960-92E0-B29211141513}" type="slidenum">
              <a:rPr lang="en-US" altLang="en-US"/>
              <a:pPr>
                <a:defRPr/>
              </a:pPr>
              <a:t>‹#›</a:t>
            </a:fld>
            <a:endParaRPr lang="en-US" altLang="en-US"/>
          </a:p>
        </p:txBody>
      </p:sp>
    </p:spTree>
    <p:extLst>
      <p:ext uri="{BB962C8B-B14F-4D97-AF65-F5344CB8AC3E}">
        <p14:creationId xmlns:p14="http://schemas.microsoft.com/office/powerpoint/2010/main" val="39447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72A2FF-D929-4CD6-8BE5-84CEA792BCC3}" type="slidenum">
              <a:rPr lang="en-US" altLang="en-US"/>
              <a:pPr>
                <a:defRPr/>
              </a:pPr>
              <a:t>‹#›</a:t>
            </a:fld>
            <a:endParaRPr lang="en-US" altLang="en-US"/>
          </a:p>
        </p:txBody>
      </p:sp>
    </p:spTree>
    <p:extLst>
      <p:ext uri="{BB962C8B-B14F-4D97-AF65-F5344CB8AC3E}">
        <p14:creationId xmlns:p14="http://schemas.microsoft.com/office/powerpoint/2010/main" val="181181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1897F0-DF5D-429E-8C43-8EC296707D2A}" type="slidenum">
              <a:rPr lang="en-US" altLang="en-US"/>
              <a:pPr>
                <a:defRPr/>
              </a:pPr>
              <a:t>‹#›</a:t>
            </a:fld>
            <a:endParaRPr lang="en-US" altLang="en-US"/>
          </a:p>
        </p:txBody>
      </p:sp>
    </p:spTree>
    <p:extLst>
      <p:ext uri="{BB962C8B-B14F-4D97-AF65-F5344CB8AC3E}">
        <p14:creationId xmlns:p14="http://schemas.microsoft.com/office/powerpoint/2010/main" val="42596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DC1DC7A-52D6-4BE2-86FE-CC3C603C5D5A}" type="slidenum">
              <a:rPr lang="en-US" altLang="en-US"/>
              <a:pPr>
                <a:defRPr/>
              </a:pPr>
              <a:t>‹#›</a:t>
            </a:fld>
            <a:endParaRPr lang="en-US" altLang="en-US"/>
          </a:p>
        </p:txBody>
      </p:sp>
    </p:spTree>
    <p:extLst>
      <p:ext uri="{BB962C8B-B14F-4D97-AF65-F5344CB8AC3E}">
        <p14:creationId xmlns:p14="http://schemas.microsoft.com/office/powerpoint/2010/main" val="404806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B03538A-DE74-4856-9BB0-80894C47CC7F}" type="slidenum">
              <a:rPr lang="en-US" altLang="en-US"/>
              <a:pPr>
                <a:defRPr/>
              </a:pPr>
              <a:t>‹#›</a:t>
            </a:fld>
            <a:endParaRPr lang="en-US" altLang="en-US"/>
          </a:p>
        </p:txBody>
      </p:sp>
    </p:spTree>
    <p:extLst>
      <p:ext uri="{BB962C8B-B14F-4D97-AF65-F5344CB8AC3E}">
        <p14:creationId xmlns:p14="http://schemas.microsoft.com/office/powerpoint/2010/main" val="29965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EEF490-92A8-49F0-8759-5AD3A5702550}" type="slidenum">
              <a:rPr lang="en-US" altLang="en-US"/>
              <a:pPr>
                <a:defRPr/>
              </a:pPr>
              <a:t>‹#›</a:t>
            </a:fld>
            <a:endParaRPr lang="en-US" altLang="en-US"/>
          </a:p>
        </p:txBody>
      </p:sp>
    </p:spTree>
    <p:extLst>
      <p:ext uri="{BB962C8B-B14F-4D97-AF65-F5344CB8AC3E}">
        <p14:creationId xmlns:p14="http://schemas.microsoft.com/office/powerpoint/2010/main" val="69537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45B4DC-F0D7-41A9-BF70-04D9FBD11D11}" type="slidenum">
              <a:rPr lang="en-US" altLang="en-US"/>
              <a:pPr>
                <a:defRPr/>
              </a:pPr>
              <a:t>‹#›</a:t>
            </a:fld>
            <a:endParaRPr lang="en-US" altLang="en-US"/>
          </a:p>
        </p:txBody>
      </p:sp>
    </p:spTree>
    <p:extLst>
      <p:ext uri="{BB962C8B-B14F-4D97-AF65-F5344CB8AC3E}">
        <p14:creationId xmlns:p14="http://schemas.microsoft.com/office/powerpoint/2010/main" val="32438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8314601-A3C5-4426-BF31-0BD40C5BFB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1692275" y="549275"/>
            <a:ext cx="5772150" cy="5764213"/>
            <a:chOff x="1062" y="346"/>
            <a:chExt cx="3636" cy="3631"/>
          </a:xfrm>
        </p:grpSpPr>
        <p:sp>
          <p:nvSpPr>
            <p:cNvPr id="3113" name="Rectangle 3"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4" name="Rectangle 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5" name="Rectangle 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6" name="Rectangle 6"/>
            <p:cNvSpPr>
              <a:spLocks noChangeArrowheads="1"/>
            </p:cNvSpPr>
            <p:nvPr/>
          </p:nvSpPr>
          <p:spPr bwMode="auto">
            <a:xfrm>
              <a:off x="1516"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7" name="Rectangle 7"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8" name="Rectangle 8"/>
            <p:cNvSpPr>
              <a:spLocks noChangeArrowheads="1"/>
            </p:cNvSpPr>
            <p:nvPr/>
          </p:nvSpPr>
          <p:spPr bwMode="auto">
            <a:xfrm>
              <a:off x="2424"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9" name="Rectangle 9"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0" name="Rectangle 10"/>
            <p:cNvSpPr>
              <a:spLocks noChangeArrowheads="1"/>
            </p:cNvSpPr>
            <p:nvPr/>
          </p:nvSpPr>
          <p:spPr bwMode="auto">
            <a:xfrm>
              <a:off x="3332"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1" name="Rectangle 11"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2" name="Rectangle 12"/>
            <p:cNvSpPr>
              <a:spLocks noChangeArrowheads="1"/>
            </p:cNvSpPr>
            <p:nvPr/>
          </p:nvSpPr>
          <p:spPr bwMode="auto">
            <a:xfrm>
              <a:off x="4240"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3" name="Rectangle 13"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4" name="Rectangle 1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5" name="Rectangle 1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6" name="Rectangle 16"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7" name="Rectangle 17"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8" name="Rectangle 18"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29" name="Rectangle 19" descr="Light upward diagonal"/>
            <p:cNvSpPr>
              <a:spLocks noChangeArrowheads="1"/>
            </p:cNvSpPr>
            <p:nvPr/>
          </p:nvSpPr>
          <p:spPr bwMode="auto">
            <a:xfrm>
              <a:off x="1516"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0" name="Rectangle 20"/>
            <p:cNvSpPr>
              <a:spLocks noChangeArrowheads="1"/>
            </p:cNvSpPr>
            <p:nvPr/>
          </p:nvSpPr>
          <p:spPr bwMode="auto">
            <a:xfrm>
              <a:off x="1970"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1" name="Rectangle 21" descr="Light upward diagonal"/>
            <p:cNvSpPr>
              <a:spLocks noChangeArrowheads="1"/>
            </p:cNvSpPr>
            <p:nvPr/>
          </p:nvSpPr>
          <p:spPr bwMode="auto">
            <a:xfrm>
              <a:off x="2424"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2" name="Rectangle 22"/>
            <p:cNvSpPr>
              <a:spLocks noChangeArrowheads="1"/>
            </p:cNvSpPr>
            <p:nvPr/>
          </p:nvSpPr>
          <p:spPr bwMode="auto">
            <a:xfrm>
              <a:off x="2878"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3" name="Rectangle 23" descr="Light upward diagonal"/>
            <p:cNvSpPr>
              <a:spLocks noChangeArrowheads="1"/>
            </p:cNvSpPr>
            <p:nvPr/>
          </p:nvSpPr>
          <p:spPr bwMode="auto">
            <a:xfrm>
              <a:off x="3332"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4" name="Rectangle 24"/>
            <p:cNvSpPr>
              <a:spLocks noChangeArrowheads="1"/>
            </p:cNvSpPr>
            <p:nvPr/>
          </p:nvSpPr>
          <p:spPr bwMode="auto">
            <a:xfrm>
              <a:off x="3786"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5" name="Rectangle 25" descr="Light upward diagonal"/>
            <p:cNvSpPr>
              <a:spLocks noChangeArrowheads="1"/>
            </p:cNvSpPr>
            <p:nvPr/>
          </p:nvSpPr>
          <p:spPr bwMode="auto">
            <a:xfrm>
              <a:off x="4240"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6" name="Rectangle 26"/>
            <p:cNvSpPr>
              <a:spLocks noChangeArrowheads="1"/>
            </p:cNvSpPr>
            <p:nvPr/>
          </p:nvSpPr>
          <p:spPr bwMode="auto">
            <a:xfrm>
              <a:off x="1516"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7" name="Rectangle 27" descr="Light upward diagonal"/>
            <p:cNvSpPr>
              <a:spLocks noChangeArrowheads="1"/>
            </p:cNvSpPr>
            <p:nvPr/>
          </p:nvSpPr>
          <p:spPr bwMode="auto">
            <a:xfrm>
              <a:off x="1970"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8" name="Rectangle 28"/>
            <p:cNvSpPr>
              <a:spLocks noChangeArrowheads="1"/>
            </p:cNvSpPr>
            <p:nvPr/>
          </p:nvSpPr>
          <p:spPr bwMode="auto">
            <a:xfrm>
              <a:off x="2424"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39" name="Rectangle 29" descr="Light upward diagonal"/>
            <p:cNvSpPr>
              <a:spLocks noChangeArrowheads="1"/>
            </p:cNvSpPr>
            <p:nvPr/>
          </p:nvSpPr>
          <p:spPr bwMode="auto">
            <a:xfrm>
              <a:off x="2878"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0" name="Rectangle 30"/>
            <p:cNvSpPr>
              <a:spLocks noChangeArrowheads="1"/>
            </p:cNvSpPr>
            <p:nvPr/>
          </p:nvSpPr>
          <p:spPr bwMode="auto">
            <a:xfrm>
              <a:off x="3332"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1" name="Rectangle 31" descr="Light upward diagonal"/>
            <p:cNvSpPr>
              <a:spLocks noChangeArrowheads="1"/>
            </p:cNvSpPr>
            <p:nvPr/>
          </p:nvSpPr>
          <p:spPr bwMode="auto">
            <a:xfrm>
              <a:off x="3786"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2" name="Rectangle 32"/>
            <p:cNvSpPr>
              <a:spLocks noChangeArrowheads="1"/>
            </p:cNvSpPr>
            <p:nvPr/>
          </p:nvSpPr>
          <p:spPr bwMode="auto">
            <a:xfrm>
              <a:off x="4240"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3" name="Rectangle 33" descr="Light upward diagonal"/>
            <p:cNvSpPr>
              <a:spLocks noChangeArrowheads="1"/>
            </p:cNvSpPr>
            <p:nvPr/>
          </p:nvSpPr>
          <p:spPr bwMode="auto">
            <a:xfrm>
              <a:off x="1516"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4" name="Rectangle 34"/>
            <p:cNvSpPr>
              <a:spLocks noChangeArrowheads="1"/>
            </p:cNvSpPr>
            <p:nvPr/>
          </p:nvSpPr>
          <p:spPr bwMode="auto">
            <a:xfrm>
              <a:off x="1970"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5" name="Rectangle 35" descr="Light upward diagonal"/>
            <p:cNvSpPr>
              <a:spLocks noChangeArrowheads="1"/>
            </p:cNvSpPr>
            <p:nvPr/>
          </p:nvSpPr>
          <p:spPr bwMode="auto">
            <a:xfrm>
              <a:off x="2424"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6" name="Rectangle 36"/>
            <p:cNvSpPr>
              <a:spLocks noChangeArrowheads="1"/>
            </p:cNvSpPr>
            <p:nvPr/>
          </p:nvSpPr>
          <p:spPr bwMode="auto">
            <a:xfrm>
              <a:off x="2878"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7" name="Rectangle 37" descr="Light upward diagonal"/>
            <p:cNvSpPr>
              <a:spLocks noChangeArrowheads="1"/>
            </p:cNvSpPr>
            <p:nvPr/>
          </p:nvSpPr>
          <p:spPr bwMode="auto">
            <a:xfrm>
              <a:off x="3332" y="306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8" name="Rectangle 38"/>
            <p:cNvSpPr>
              <a:spLocks noChangeArrowheads="1"/>
            </p:cNvSpPr>
            <p:nvPr/>
          </p:nvSpPr>
          <p:spPr bwMode="auto">
            <a:xfrm>
              <a:off x="3786"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49" name="Rectangle 39" descr="Light upward diagonal"/>
            <p:cNvSpPr>
              <a:spLocks noChangeArrowheads="1"/>
            </p:cNvSpPr>
            <p:nvPr/>
          </p:nvSpPr>
          <p:spPr bwMode="auto">
            <a:xfrm>
              <a:off x="4240"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0" name="Rectangle 40" descr="Light upward diagonal"/>
            <p:cNvSpPr>
              <a:spLocks noChangeArrowheads="1"/>
            </p:cNvSpPr>
            <p:nvPr/>
          </p:nvSpPr>
          <p:spPr bwMode="auto">
            <a:xfrm>
              <a:off x="1062"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1" name="Rectangle 41"/>
            <p:cNvSpPr>
              <a:spLocks noChangeArrowheads="1"/>
            </p:cNvSpPr>
            <p:nvPr/>
          </p:nvSpPr>
          <p:spPr bwMode="auto">
            <a:xfrm>
              <a:off x="1516"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2" name="Rectangle 42" descr="Light upward diagonal"/>
            <p:cNvSpPr>
              <a:spLocks noChangeArrowheads="1"/>
            </p:cNvSpPr>
            <p:nvPr/>
          </p:nvSpPr>
          <p:spPr bwMode="auto">
            <a:xfrm>
              <a:off x="1973"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3" name="Rectangle 43"/>
            <p:cNvSpPr>
              <a:spLocks noChangeArrowheads="1"/>
            </p:cNvSpPr>
            <p:nvPr/>
          </p:nvSpPr>
          <p:spPr bwMode="auto">
            <a:xfrm>
              <a:off x="2424"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4" name="Rectangle 44" descr="Light upward diagonal"/>
            <p:cNvSpPr>
              <a:spLocks noChangeArrowheads="1"/>
            </p:cNvSpPr>
            <p:nvPr/>
          </p:nvSpPr>
          <p:spPr bwMode="auto">
            <a:xfrm>
              <a:off x="2878"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5" name="Rectangle 45"/>
            <p:cNvSpPr>
              <a:spLocks noChangeArrowheads="1"/>
            </p:cNvSpPr>
            <p:nvPr/>
          </p:nvSpPr>
          <p:spPr bwMode="auto">
            <a:xfrm>
              <a:off x="3332"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6" name="Rectangle 46" descr="Light upward diagonal"/>
            <p:cNvSpPr>
              <a:spLocks noChangeArrowheads="1"/>
            </p:cNvSpPr>
            <p:nvPr/>
          </p:nvSpPr>
          <p:spPr bwMode="auto">
            <a:xfrm>
              <a:off x="3786"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7" name="Rectangle 47"/>
            <p:cNvSpPr>
              <a:spLocks noChangeArrowheads="1"/>
            </p:cNvSpPr>
            <p:nvPr/>
          </p:nvSpPr>
          <p:spPr bwMode="auto">
            <a:xfrm>
              <a:off x="4240"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8" name="Rectangle 4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59" name="Rectangle 4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0" name="Rectangle 5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1" name="Rectangle 5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2" name="Rectangle 52"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3" name="Rectangle 53"/>
            <p:cNvSpPr>
              <a:spLocks noChangeArrowheads="1"/>
            </p:cNvSpPr>
            <p:nvPr/>
          </p:nvSpPr>
          <p:spPr bwMode="auto">
            <a:xfrm>
              <a:off x="1974"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4" name="Rectangle 5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5" name="Rectangle 5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6" name="Rectangle 56"/>
            <p:cNvSpPr>
              <a:spLocks noChangeArrowheads="1"/>
            </p:cNvSpPr>
            <p:nvPr/>
          </p:nvSpPr>
          <p:spPr bwMode="auto">
            <a:xfrm>
              <a:off x="3790"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7" name="Rectangle 57"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8" name="Rectangle 58"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69" name="Rectangle 59"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0" name="Rectangle 60"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1" name="Rectangle 61"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2" name="Rectangle 62"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3" name="Rectangle 63"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4" name="Rectangle 64"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5" name="Rectangle 6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6" name="Rectangle 66"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7" name="Rectangle 67"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8" name="Rectangle 6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79" name="Rectangle 6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0" name="Rectangle 7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1" name="Rectangle 7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2" name="Rectangle 72"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3" name="Rectangle 73"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4" name="Rectangle 7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5" name="Rectangle 75"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6" name="Rectangle 76"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7" name="Rectangle 77"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8" name="Rectangle 78"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89" name="Rectangle 79"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0" name="Rectangle 80"/>
            <p:cNvSpPr>
              <a:spLocks noChangeArrowheads="1"/>
            </p:cNvSpPr>
            <p:nvPr/>
          </p:nvSpPr>
          <p:spPr bwMode="auto">
            <a:xfrm>
              <a:off x="2882"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1" name="Rectangle 81"/>
            <p:cNvSpPr>
              <a:spLocks noChangeArrowheads="1"/>
            </p:cNvSpPr>
            <p:nvPr/>
          </p:nvSpPr>
          <p:spPr bwMode="auto">
            <a:xfrm>
              <a:off x="1066"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2" name="Rectangle 82"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3" name="Rectangle 83"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4" name="Rectangle 84"/>
            <p:cNvSpPr>
              <a:spLocks noChangeArrowheads="1"/>
            </p:cNvSpPr>
            <p:nvPr/>
          </p:nvSpPr>
          <p:spPr bwMode="auto">
            <a:xfrm>
              <a:off x="1062"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5" name="Rectangle 85" descr="Light upward diagonal"/>
            <p:cNvSpPr>
              <a:spLocks noChangeArrowheads="1"/>
            </p:cNvSpPr>
            <p:nvPr/>
          </p:nvSpPr>
          <p:spPr bwMode="auto">
            <a:xfrm>
              <a:off x="1062"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6" name="Rectangle 86"/>
            <p:cNvSpPr>
              <a:spLocks noChangeArrowheads="1"/>
            </p:cNvSpPr>
            <p:nvPr/>
          </p:nvSpPr>
          <p:spPr bwMode="auto">
            <a:xfrm>
              <a:off x="1062"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7" name="Rectangle 8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8" name="Rectangle 88"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99" name="Rectangle 8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0" name="Rectangle 9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1" name="Rectangle 9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2" name="Rectangle 92"/>
            <p:cNvSpPr>
              <a:spLocks noChangeArrowheads="1"/>
            </p:cNvSpPr>
            <p:nvPr/>
          </p:nvSpPr>
          <p:spPr bwMode="auto">
            <a:xfrm>
              <a:off x="1970"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3" name="Rectangle 93"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4" name="Rectangle 94"/>
            <p:cNvSpPr>
              <a:spLocks noChangeArrowheads="1"/>
            </p:cNvSpPr>
            <p:nvPr/>
          </p:nvSpPr>
          <p:spPr bwMode="auto">
            <a:xfrm>
              <a:off x="2878"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5" name="Rectangle 9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6" name="Rectangle 96"/>
            <p:cNvSpPr>
              <a:spLocks noChangeArrowheads="1"/>
            </p:cNvSpPr>
            <p:nvPr/>
          </p:nvSpPr>
          <p:spPr bwMode="auto">
            <a:xfrm>
              <a:off x="3786"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7" name="Rectangle 9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8" name="Rectangle 98"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09" name="Rectangle 9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0" name="Rectangle 10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1" name="Rectangle 10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2" name="Rectangle 10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3" name="Rectangle 10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4" name="Rectangle 10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5" name="Rectangle 10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6" name="Rectangle 10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7" name="Rectangle 10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8" name="Rectangle 10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19" name="Rectangle 10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0" name="Rectangle 11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1" name="Rectangle 11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2" name="Rectangle 11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3" name="Rectangle 11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4" name="Rectangle 11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5" name="Rectangle 11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6" name="Rectangle 11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7" name="Rectangle 11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8" name="Rectangle 11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29" name="Rectangle 11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0" name="Rectangle 12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1" name="Rectangle 12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2" name="Rectangle 12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3" name="Rectangle 12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4" name="Rectangle 12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5" name="Rectangle 12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6" name="Rectangle 12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7" name="Rectangle 12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8" name="Rectangle 12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39" name="Rectangle 12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0" name="Rectangle 13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1" name="Rectangle 13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2" name="Rectangle 13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3" name="Rectangle 13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4" name="Rectangle 13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5" name="Rectangle 13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6" name="Rectangle 13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7" name="Rectangle 13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8" name="Rectangle 13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49" name="Rectangle 13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0" name="Rectangle 14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1" name="Rectangle 14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2" name="Rectangle 14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3" name="Rectangle 14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4" name="Rectangle 14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5" name="Rectangle 14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6" name="Rectangle 14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7" name="Rectangle 14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8" name="Rectangle 14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59" name="Rectangle 14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0" name="Rectangle 15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1" name="Rectangle 15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2" name="Rectangle 152"/>
            <p:cNvSpPr>
              <a:spLocks noChangeArrowheads="1"/>
            </p:cNvSpPr>
            <p:nvPr/>
          </p:nvSpPr>
          <p:spPr bwMode="auto">
            <a:xfrm>
              <a:off x="1062"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3" name="Rectangle 153"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4" name="Rectangle 15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5" name="Rectangle 15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6" name="Rectangle 15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7" name="Rectangle 157"/>
            <p:cNvSpPr>
              <a:spLocks noChangeArrowheads="1"/>
            </p:cNvSpPr>
            <p:nvPr/>
          </p:nvSpPr>
          <p:spPr bwMode="auto">
            <a:xfrm>
              <a:off x="2424"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8" name="Rectangle 15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69" name="Rectangle 159"/>
            <p:cNvSpPr>
              <a:spLocks noChangeArrowheads="1"/>
            </p:cNvSpPr>
            <p:nvPr/>
          </p:nvSpPr>
          <p:spPr bwMode="auto">
            <a:xfrm>
              <a:off x="3332" y="799"/>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0" name="Rectangle 16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1" name="Rectangle 161"/>
            <p:cNvSpPr>
              <a:spLocks noChangeArrowheads="1"/>
            </p:cNvSpPr>
            <p:nvPr/>
          </p:nvSpPr>
          <p:spPr bwMode="auto">
            <a:xfrm>
              <a:off x="4240"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2" name="Rectangle 162"/>
            <p:cNvSpPr>
              <a:spLocks noChangeArrowheads="1"/>
            </p:cNvSpPr>
            <p:nvPr/>
          </p:nvSpPr>
          <p:spPr bwMode="auto">
            <a:xfrm>
              <a:off x="1516"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3" name="Rectangle 16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4" name="Rectangle 16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5" name="Rectangle 16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6" name="Rectangle 16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7" name="Rectangle 167"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8" name="Rectangle 168"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79" name="Rectangle 169"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0" name="Rectangle 170"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1" name="Rectangle 171"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2" name="Rectangle 172"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3" name="Rectangle 173"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4" name="Rectangle 174"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5" name="Rectangle 175"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6" name="Rectangle 176"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7" name="Rectangle 177"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8" name="Rectangle 178"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89" name="Rectangle 179"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0" name="Rectangle 18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1" name="Rectangle 181"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2" name="Rectangle 182"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3" name="Rectangle 18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4" name="Rectangle 184"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5" name="Rectangle 185"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6" name="Rectangle 186"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7" name="Rectangle 187"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8" name="Rectangle 18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299" name="Rectangle 189"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0" name="Rectangle 190"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1" name="Rectangle 191"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2" name="Rectangle 192"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3" name="Rectangle 193"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4" name="Rectangle 194"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5" name="Rectangle 195"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6" name="Rectangle 196"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7" name="Rectangle 197"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8" name="Rectangle 198"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09" name="Rectangle 199"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10" name="Rectangle 200"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11" name="Rectangle 201"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12" name="Rectangle 202"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313" name="Line 203"/>
            <p:cNvSpPr>
              <a:spLocks noChangeShapeType="1"/>
            </p:cNvSpPr>
            <p:nvPr/>
          </p:nvSpPr>
          <p:spPr bwMode="auto">
            <a:xfrm>
              <a:off x="106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4" name="Line 204"/>
            <p:cNvSpPr>
              <a:spLocks noChangeShapeType="1"/>
            </p:cNvSpPr>
            <p:nvPr/>
          </p:nvSpPr>
          <p:spPr bwMode="auto">
            <a:xfrm>
              <a:off x="151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5" name="Line 205"/>
            <p:cNvSpPr>
              <a:spLocks noChangeShapeType="1"/>
            </p:cNvSpPr>
            <p:nvPr/>
          </p:nvSpPr>
          <p:spPr bwMode="auto">
            <a:xfrm>
              <a:off x="197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6" name="Line 206"/>
            <p:cNvSpPr>
              <a:spLocks noChangeShapeType="1"/>
            </p:cNvSpPr>
            <p:nvPr/>
          </p:nvSpPr>
          <p:spPr bwMode="auto">
            <a:xfrm>
              <a:off x="242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7" name="Line 207"/>
            <p:cNvSpPr>
              <a:spLocks noChangeShapeType="1"/>
            </p:cNvSpPr>
            <p:nvPr/>
          </p:nvSpPr>
          <p:spPr bwMode="auto">
            <a:xfrm>
              <a:off x="2878"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8" name="Line 208"/>
            <p:cNvSpPr>
              <a:spLocks noChangeShapeType="1"/>
            </p:cNvSpPr>
            <p:nvPr/>
          </p:nvSpPr>
          <p:spPr bwMode="auto">
            <a:xfrm>
              <a:off x="333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9" name="Line 209"/>
            <p:cNvSpPr>
              <a:spLocks noChangeShapeType="1"/>
            </p:cNvSpPr>
            <p:nvPr/>
          </p:nvSpPr>
          <p:spPr bwMode="auto">
            <a:xfrm>
              <a:off x="378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0" name="Line 210"/>
            <p:cNvSpPr>
              <a:spLocks noChangeShapeType="1"/>
            </p:cNvSpPr>
            <p:nvPr/>
          </p:nvSpPr>
          <p:spPr bwMode="auto">
            <a:xfrm>
              <a:off x="424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1" name="Line 211"/>
            <p:cNvSpPr>
              <a:spLocks noChangeShapeType="1"/>
            </p:cNvSpPr>
            <p:nvPr/>
          </p:nvSpPr>
          <p:spPr bwMode="auto">
            <a:xfrm>
              <a:off x="469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2" name="Line 212"/>
            <p:cNvSpPr>
              <a:spLocks noChangeShapeType="1"/>
            </p:cNvSpPr>
            <p:nvPr/>
          </p:nvSpPr>
          <p:spPr bwMode="auto">
            <a:xfrm flipV="1">
              <a:off x="1062" y="34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3" name="Line 213"/>
            <p:cNvSpPr>
              <a:spLocks noChangeShapeType="1"/>
            </p:cNvSpPr>
            <p:nvPr/>
          </p:nvSpPr>
          <p:spPr bwMode="auto">
            <a:xfrm flipV="1">
              <a:off x="1062" y="800"/>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4" name="Line 214"/>
            <p:cNvSpPr>
              <a:spLocks noChangeShapeType="1"/>
            </p:cNvSpPr>
            <p:nvPr/>
          </p:nvSpPr>
          <p:spPr bwMode="auto">
            <a:xfrm flipV="1">
              <a:off x="1062" y="1253"/>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5" name="Line 215"/>
            <p:cNvSpPr>
              <a:spLocks noChangeShapeType="1"/>
            </p:cNvSpPr>
            <p:nvPr/>
          </p:nvSpPr>
          <p:spPr bwMode="auto">
            <a:xfrm flipV="1">
              <a:off x="1062" y="170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6" name="Line 216"/>
            <p:cNvSpPr>
              <a:spLocks noChangeShapeType="1"/>
            </p:cNvSpPr>
            <p:nvPr/>
          </p:nvSpPr>
          <p:spPr bwMode="auto">
            <a:xfrm flipV="1">
              <a:off x="1062" y="2159"/>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7" name="Line 217"/>
            <p:cNvSpPr>
              <a:spLocks noChangeShapeType="1"/>
            </p:cNvSpPr>
            <p:nvPr/>
          </p:nvSpPr>
          <p:spPr bwMode="auto">
            <a:xfrm flipV="1">
              <a:off x="1062" y="2612"/>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8" name="Line 218"/>
            <p:cNvSpPr>
              <a:spLocks noChangeShapeType="1"/>
            </p:cNvSpPr>
            <p:nvPr/>
          </p:nvSpPr>
          <p:spPr bwMode="auto">
            <a:xfrm flipV="1">
              <a:off x="1062" y="3065"/>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29" name="Line 219"/>
            <p:cNvSpPr>
              <a:spLocks noChangeShapeType="1"/>
            </p:cNvSpPr>
            <p:nvPr/>
          </p:nvSpPr>
          <p:spPr bwMode="auto">
            <a:xfrm flipV="1">
              <a:off x="1062" y="3518"/>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30" name="Line 220"/>
            <p:cNvSpPr>
              <a:spLocks noChangeShapeType="1"/>
            </p:cNvSpPr>
            <p:nvPr/>
          </p:nvSpPr>
          <p:spPr bwMode="auto">
            <a:xfrm flipV="1">
              <a:off x="1062" y="3971"/>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5" name="Group 221"/>
          <p:cNvGrpSpPr>
            <a:grpSpLocks/>
          </p:cNvGrpSpPr>
          <p:nvPr/>
        </p:nvGrpSpPr>
        <p:grpSpPr bwMode="auto">
          <a:xfrm>
            <a:off x="869950" y="-6350"/>
            <a:ext cx="2881313" cy="2879725"/>
            <a:chOff x="158" y="799"/>
            <a:chExt cx="453" cy="453"/>
          </a:xfrm>
        </p:grpSpPr>
        <p:sp>
          <p:nvSpPr>
            <p:cNvPr id="3111" name="Rectangle 222"/>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2" name="Freeform 223"/>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76" name="Group 224"/>
          <p:cNvGrpSpPr>
            <a:grpSpLocks/>
          </p:cNvGrpSpPr>
          <p:nvPr/>
        </p:nvGrpSpPr>
        <p:grpSpPr bwMode="auto">
          <a:xfrm>
            <a:off x="5291138" y="3721100"/>
            <a:ext cx="2881312" cy="2879725"/>
            <a:chOff x="1973" y="3067"/>
            <a:chExt cx="453" cy="453"/>
          </a:xfrm>
        </p:grpSpPr>
        <p:sp>
          <p:nvSpPr>
            <p:cNvPr id="3109" name="Rectangle 225"/>
            <p:cNvSpPr>
              <a:spLocks noChangeArrowheads="1"/>
            </p:cNvSpPr>
            <p:nvPr/>
          </p:nvSpPr>
          <p:spPr bwMode="auto">
            <a:xfrm>
              <a:off x="1973"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10" name="Freeform 226"/>
            <p:cNvSpPr>
              <a:spLocks/>
            </p:cNvSpPr>
            <p:nvPr/>
          </p:nvSpPr>
          <p:spPr bwMode="auto">
            <a:xfrm>
              <a:off x="2111" y="3125"/>
              <a:ext cx="176" cy="336"/>
            </a:xfrm>
            <a:custGeom>
              <a:avLst/>
              <a:gdLst>
                <a:gd name="T0" fmla="*/ 1 w 1109"/>
                <a:gd name="T1" fmla="*/ 1 h 2158"/>
                <a:gd name="T2" fmla="*/ 1 w 1109"/>
                <a:gd name="T3" fmla="*/ 1 h 2158"/>
                <a:gd name="T4" fmla="*/ 1 w 1109"/>
                <a:gd name="T5" fmla="*/ 1 h 2158"/>
                <a:gd name="T6" fmla="*/ 1 w 1109"/>
                <a:gd name="T7" fmla="*/ 1 h 2158"/>
                <a:gd name="T8" fmla="*/ 0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0 w 1109"/>
                <a:gd name="T23" fmla="*/ 0 h 2158"/>
                <a:gd name="T24" fmla="*/ 0 w 1109"/>
                <a:gd name="T25" fmla="*/ 0 h 2158"/>
                <a:gd name="T26" fmla="*/ 0 w 1109"/>
                <a:gd name="T27" fmla="*/ 0 h 2158"/>
                <a:gd name="T28" fmla="*/ 0 w 1109"/>
                <a:gd name="T29" fmla="*/ 0 h 2158"/>
                <a:gd name="T30" fmla="*/ 0 w 1109"/>
                <a:gd name="T31" fmla="*/ 0 h 2158"/>
                <a:gd name="T32" fmla="*/ 0 w 1109"/>
                <a:gd name="T33" fmla="*/ 0 h 2158"/>
                <a:gd name="T34" fmla="*/ 0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3077" name="Group 227"/>
          <p:cNvGrpSpPr>
            <a:grpSpLocks/>
          </p:cNvGrpSpPr>
          <p:nvPr/>
        </p:nvGrpSpPr>
        <p:grpSpPr bwMode="auto">
          <a:xfrm>
            <a:off x="2490788" y="3632200"/>
            <a:ext cx="2881312" cy="2879725"/>
            <a:chOff x="1973" y="2160"/>
            <a:chExt cx="453" cy="453"/>
          </a:xfrm>
        </p:grpSpPr>
        <p:sp>
          <p:nvSpPr>
            <p:cNvPr id="3107" name="Rectangle 228"/>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08" name="Freeform 229"/>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3078" name="Group 230"/>
          <p:cNvGrpSpPr>
            <a:grpSpLocks/>
          </p:cNvGrpSpPr>
          <p:nvPr/>
        </p:nvGrpSpPr>
        <p:grpSpPr bwMode="auto">
          <a:xfrm>
            <a:off x="1735138" y="-6350"/>
            <a:ext cx="2881312" cy="2879725"/>
            <a:chOff x="1066" y="799"/>
            <a:chExt cx="453" cy="453"/>
          </a:xfrm>
        </p:grpSpPr>
        <p:sp>
          <p:nvSpPr>
            <p:cNvPr id="3105" name="Rectangle 231"/>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06" name="Freeform 232"/>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79" name="Group 233"/>
          <p:cNvGrpSpPr>
            <a:grpSpLocks/>
          </p:cNvGrpSpPr>
          <p:nvPr/>
        </p:nvGrpSpPr>
        <p:grpSpPr bwMode="auto">
          <a:xfrm>
            <a:off x="2598738" y="-6350"/>
            <a:ext cx="2881312" cy="2879725"/>
            <a:chOff x="1973" y="799"/>
            <a:chExt cx="453" cy="453"/>
          </a:xfrm>
        </p:grpSpPr>
        <p:sp>
          <p:nvSpPr>
            <p:cNvPr id="3103" name="Rectangle 234"/>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04" name="Freeform 235"/>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80" name="Group 236"/>
          <p:cNvGrpSpPr>
            <a:grpSpLocks/>
          </p:cNvGrpSpPr>
          <p:nvPr/>
        </p:nvGrpSpPr>
        <p:grpSpPr bwMode="auto">
          <a:xfrm>
            <a:off x="3463925" y="-6350"/>
            <a:ext cx="2881313" cy="2879725"/>
            <a:chOff x="2880" y="799"/>
            <a:chExt cx="453" cy="453"/>
          </a:xfrm>
        </p:grpSpPr>
        <p:sp>
          <p:nvSpPr>
            <p:cNvPr id="3101" name="Rectangle 237"/>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02" name="Freeform 238"/>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81" name="Group 239"/>
          <p:cNvGrpSpPr>
            <a:grpSpLocks/>
          </p:cNvGrpSpPr>
          <p:nvPr/>
        </p:nvGrpSpPr>
        <p:grpSpPr bwMode="auto">
          <a:xfrm>
            <a:off x="4327525" y="-6350"/>
            <a:ext cx="2881313" cy="2879725"/>
            <a:chOff x="3787" y="799"/>
            <a:chExt cx="453" cy="453"/>
          </a:xfrm>
        </p:grpSpPr>
        <p:sp>
          <p:nvSpPr>
            <p:cNvPr id="3099" name="Rectangle 240"/>
            <p:cNvSpPr>
              <a:spLocks noChangeArrowheads="1"/>
            </p:cNvSpPr>
            <p:nvPr/>
          </p:nvSpPr>
          <p:spPr bwMode="auto">
            <a:xfrm>
              <a:off x="3787"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100" name="Freeform 241"/>
            <p:cNvSpPr>
              <a:spLocks/>
            </p:cNvSpPr>
            <p:nvPr/>
          </p:nvSpPr>
          <p:spPr bwMode="auto">
            <a:xfrm>
              <a:off x="3917" y="842"/>
              <a:ext cx="191"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1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1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82" name="Group 242"/>
          <p:cNvGrpSpPr>
            <a:grpSpLocks/>
          </p:cNvGrpSpPr>
          <p:nvPr/>
        </p:nvGrpSpPr>
        <p:grpSpPr bwMode="auto">
          <a:xfrm>
            <a:off x="5291138" y="0"/>
            <a:ext cx="2881312" cy="2879725"/>
            <a:chOff x="4694" y="799"/>
            <a:chExt cx="453" cy="453"/>
          </a:xfrm>
        </p:grpSpPr>
        <p:sp>
          <p:nvSpPr>
            <p:cNvPr id="3097" name="Rectangle 243"/>
            <p:cNvSpPr>
              <a:spLocks noChangeArrowheads="1"/>
            </p:cNvSpPr>
            <p:nvPr/>
          </p:nvSpPr>
          <p:spPr bwMode="auto">
            <a:xfrm>
              <a:off x="4694"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98" name="Freeform 244"/>
            <p:cNvSpPr>
              <a:spLocks/>
            </p:cNvSpPr>
            <p:nvPr/>
          </p:nvSpPr>
          <p:spPr bwMode="auto">
            <a:xfrm>
              <a:off x="4832" y="859"/>
              <a:ext cx="177" cy="335"/>
            </a:xfrm>
            <a:custGeom>
              <a:avLst/>
              <a:gdLst>
                <a:gd name="T0" fmla="*/ 1 w 1109"/>
                <a:gd name="T1" fmla="*/ 1 h 2158"/>
                <a:gd name="T2" fmla="*/ 1 w 1109"/>
                <a:gd name="T3" fmla="*/ 1 h 2158"/>
                <a:gd name="T4" fmla="*/ 1 w 1109"/>
                <a:gd name="T5" fmla="*/ 1 h 2158"/>
                <a:gd name="T6" fmla="*/ 1 w 1109"/>
                <a:gd name="T7" fmla="*/ 1 h 2158"/>
                <a:gd name="T8" fmla="*/ 1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1 w 1109"/>
                <a:gd name="T23" fmla="*/ 0 h 2158"/>
                <a:gd name="T24" fmla="*/ 0 w 1109"/>
                <a:gd name="T25" fmla="*/ 0 h 2158"/>
                <a:gd name="T26" fmla="*/ 0 w 1109"/>
                <a:gd name="T27" fmla="*/ 0 h 2158"/>
                <a:gd name="T28" fmla="*/ 0 w 1109"/>
                <a:gd name="T29" fmla="*/ 0 h 2158"/>
                <a:gd name="T30" fmla="*/ 1 w 1109"/>
                <a:gd name="T31" fmla="*/ 0 h 2158"/>
                <a:gd name="T32" fmla="*/ 1 w 1109"/>
                <a:gd name="T33" fmla="*/ 0 h 2158"/>
                <a:gd name="T34" fmla="*/ 1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3083" name="Group 245"/>
          <p:cNvGrpSpPr>
            <a:grpSpLocks/>
          </p:cNvGrpSpPr>
          <p:nvPr/>
        </p:nvGrpSpPr>
        <p:grpSpPr bwMode="auto">
          <a:xfrm>
            <a:off x="869950" y="3597275"/>
            <a:ext cx="2881313" cy="2879725"/>
            <a:chOff x="158" y="2160"/>
            <a:chExt cx="453" cy="453"/>
          </a:xfrm>
        </p:grpSpPr>
        <p:sp>
          <p:nvSpPr>
            <p:cNvPr id="3095" name="Rectangle 246"/>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96" name="Freeform 247"/>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3084" name="Group 248"/>
          <p:cNvGrpSpPr>
            <a:grpSpLocks/>
          </p:cNvGrpSpPr>
          <p:nvPr/>
        </p:nvGrpSpPr>
        <p:grpSpPr bwMode="auto">
          <a:xfrm>
            <a:off x="1590675" y="3632200"/>
            <a:ext cx="2881313" cy="2879725"/>
            <a:chOff x="1066" y="2160"/>
            <a:chExt cx="453" cy="453"/>
          </a:xfrm>
        </p:grpSpPr>
        <p:sp>
          <p:nvSpPr>
            <p:cNvPr id="3093" name="Rectangle 249"/>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94" name="Freeform 250"/>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3085" name="Group 251"/>
          <p:cNvGrpSpPr>
            <a:grpSpLocks/>
          </p:cNvGrpSpPr>
          <p:nvPr/>
        </p:nvGrpSpPr>
        <p:grpSpPr bwMode="auto">
          <a:xfrm>
            <a:off x="3390900" y="3632200"/>
            <a:ext cx="2881313" cy="2879725"/>
            <a:chOff x="158" y="3067"/>
            <a:chExt cx="453" cy="453"/>
          </a:xfrm>
        </p:grpSpPr>
        <p:sp>
          <p:nvSpPr>
            <p:cNvPr id="3091" name="Rectangle 252"/>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92" name="Freeform 253"/>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3086" name="Group 254"/>
          <p:cNvGrpSpPr>
            <a:grpSpLocks/>
          </p:cNvGrpSpPr>
          <p:nvPr/>
        </p:nvGrpSpPr>
        <p:grpSpPr bwMode="auto">
          <a:xfrm>
            <a:off x="4291013" y="3632200"/>
            <a:ext cx="2881312" cy="2879725"/>
            <a:chOff x="1066" y="3067"/>
            <a:chExt cx="453" cy="453"/>
          </a:xfrm>
        </p:grpSpPr>
        <p:sp>
          <p:nvSpPr>
            <p:cNvPr id="3089" name="Rectangle 255"/>
            <p:cNvSpPr>
              <a:spLocks noChangeArrowheads="1"/>
            </p:cNvSpPr>
            <p:nvPr/>
          </p:nvSpPr>
          <p:spPr bwMode="auto">
            <a:xfrm>
              <a:off x="1066"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90" name="Freeform 256"/>
            <p:cNvSpPr>
              <a:spLocks/>
            </p:cNvSpPr>
            <p:nvPr/>
          </p:nvSpPr>
          <p:spPr bwMode="auto">
            <a:xfrm>
              <a:off x="1197" y="3110"/>
              <a:ext cx="190"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0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0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chemeClr val="bg1"/>
            </a:solidFill>
            <a:ln w="12700" cmpd="sng">
              <a:solidFill>
                <a:srgbClr val="000000"/>
              </a:solidFill>
              <a:prstDash val="solid"/>
              <a:round/>
              <a:headEnd/>
              <a:tailEnd/>
            </a:ln>
          </p:spPr>
          <p:txBody>
            <a:bodyPr/>
            <a:lstStyle/>
            <a:p>
              <a:endParaRPr lang="en-GB"/>
            </a:p>
          </p:txBody>
        </p:sp>
      </p:grpSp>
      <p:sp>
        <p:nvSpPr>
          <p:cNvPr id="3087" name="Rectangle 257"/>
          <p:cNvSpPr>
            <a:spLocks noGrp="1" noChangeArrowheads="1"/>
          </p:cNvSpPr>
          <p:nvPr>
            <p:ph type="ctrTitle"/>
          </p:nvPr>
        </p:nvSpPr>
        <p:spPr/>
        <p:txBody>
          <a:bodyPr/>
          <a:lstStyle/>
          <a:p>
            <a:pPr eaLnBrk="1" hangingPunct="1"/>
            <a:r>
              <a:rPr lang="en-GB" altLang="en-US" smtClean="0"/>
              <a:t>Chess Template</a:t>
            </a:r>
            <a:endParaRPr lang="en-US" altLang="en-US" smtClean="0"/>
          </a:p>
        </p:txBody>
      </p:sp>
      <p:sp>
        <p:nvSpPr>
          <p:cNvPr id="3088" name="Rectangle 258"/>
          <p:cNvSpPr>
            <a:spLocks noGrp="1" noChangeArrowheads="1"/>
          </p:cNvSpPr>
          <p:nvPr>
            <p:ph type="subTitle" idx="1"/>
          </p:nvPr>
        </p:nvSpPr>
        <p:spPr>
          <a:extLst>
            <a:ext uri="{909E8E84-426E-40DD-AFC4-6F175D3DCCD1}">
              <a14:hiddenFill xmlns:a14="http://schemas.microsoft.com/office/drawing/2010/main">
                <a:solidFill>
                  <a:srgbClr val="FFFFFF">
                    <a:alpha val="50195"/>
                  </a:srgbClr>
                </a:solidFill>
              </a14:hiddenFill>
            </a:ext>
          </a:extLst>
        </p:spPr>
        <p:txBody>
          <a:bodyPr/>
          <a:lstStyle/>
          <a:p>
            <a:pPr eaLnBrk="1" hangingPunct="1"/>
            <a:r>
              <a:rPr lang="en-GB" altLang="en-US" smtClean="0"/>
              <a:t>You can move the pieces</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nvGrpSpPr>
        <p:grpSpPr bwMode="auto">
          <a:xfrm>
            <a:off x="1685925" y="549275"/>
            <a:ext cx="5772150" cy="5764213"/>
            <a:chOff x="1062" y="346"/>
            <a:chExt cx="3636" cy="3631"/>
          </a:xfrm>
        </p:grpSpPr>
        <p:sp>
          <p:nvSpPr>
            <p:cNvPr id="5252" name="Rectangle 3"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3" name="Rectangle 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4" name="Rectangle 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5" name="Rectangle 6"/>
            <p:cNvSpPr>
              <a:spLocks noChangeArrowheads="1"/>
            </p:cNvSpPr>
            <p:nvPr/>
          </p:nvSpPr>
          <p:spPr bwMode="auto">
            <a:xfrm>
              <a:off x="1516"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6" name="Rectangle 7"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7" name="Rectangle 8"/>
            <p:cNvSpPr>
              <a:spLocks noChangeArrowheads="1"/>
            </p:cNvSpPr>
            <p:nvPr/>
          </p:nvSpPr>
          <p:spPr bwMode="auto">
            <a:xfrm>
              <a:off x="2424"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8" name="Rectangle 9"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9" name="Rectangle 10"/>
            <p:cNvSpPr>
              <a:spLocks noChangeArrowheads="1"/>
            </p:cNvSpPr>
            <p:nvPr/>
          </p:nvSpPr>
          <p:spPr bwMode="auto">
            <a:xfrm>
              <a:off x="3332"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0" name="Rectangle 11"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1" name="Rectangle 12"/>
            <p:cNvSpPr>
              <a:spLocks noChangeArrowheads="1"/>
            </p:cNvSpPr>
            <p:nvPr/>
          </p:nvSpPr>
          <p:spPr bwMode="auto">
            <a:xfrm>
              <a:off x="4240"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2" name="Rectangle 13"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3" name="Rectangle 1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4" name="Rectangle 1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5" name="Rectangle 16"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6" name="Rectangle 17"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7" name="Rectangle 18"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8" name="Rectangle 19" descr="Light upward diagonal"/>
            <p:cNvSpPr>
              <a:spLocks noChangeArrowheads="1"/>
            </p:cNvSpPr>
            <p:nvPr/>
          </p:nvSpPr>
          <p:spPr bwMode="auto">
            <a:xfrm>
              <a:off x="1516"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69" name="Rectangle 20"/>
            <p:cNvSpPr>
              <a:spLocks noChangeArrowheads="1"/>
            </p:cNvSpPr>
            <p:nvPr/>
          </p:nvSpPr>
          <p:spPr bwMode="auto">
            <a:xfrm>
              <a:off x="1970"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0" name="Rectangle 21" descr="Light upward diagonal"/>
            <p:cNvSpPr>
              <a:spLocks noChangeArrowheads="1"/>
            </p:cNvSpPr>
            <p:nvPr/>
          </p:nvSpPr>
          <p:spPr bwMode="auto">
            <a:xfrm>
              <a:off x="2424"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1" name="Rectangle 22"/>
            <p:cNvSpPr>
              <a:spLocks noChangeArrowheads="1"/>
            </p:cNvSpPr>
            <p:nvPr/>
          </p:nvSpPr>
          <p:spPr bwMode="auto">
            <a:xfrm>
              <a:off x="2878"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2" name="Rectangle 23" descr="Light upward diagonal"/>
            <p:cNvSpPr>
              <a:spLocks noChangeArrowheads="1"/>
            </p:cNvSpPr>
            <p:nvPr/>
          </p:nvSpPr>
          <p:spPr bwMode="auto">
            <a:xfrm>
              <a:off x="3332"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3" name="Rectangle 24"/>
            <p:cNvSpPr>
              <a:spLocks noChangeArrowheads="1"/>
            </p:cNvSpPr>
            <p:nvPr/>
          </p:nvSpPr>
          <p:spPr bwMode="auto">
            <a:xfrm>
              <a:off x="3786"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4" name="Rectangle 25" descr="Light upward diagonal"/>
            <p:cNvSpPr>
              <a:spLocks noChangeArrowheads="1"/>
            </p:cNvSpPr>
            <p:nvPr/>
          </p:nvSpPr>
          <p:spPr bwMode="auto">
            <a:xfrm>
              <a:off x="4240"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5" name="Rectangle 26"/>
            <p:cNvSpPr>
              <a:spLocks noChangeArrowheads="1"/>
            </p:cNvSpPr>
            <p:nvPr/>
          </p:nvSpPr>
          <p:spPr bwMode="auto">
            <a:xfrm>
              <a:off x="1516"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6" name="Rectangle 27" descr="Light upward diagonal"/>
            <p:cNvSpPr>
              <a:spLocks noChangeArrowheads="1"/>
            </p:cNvSpPr>
            <p:nvPr/>
          </p:nvSpPr>
          <p:spPr bwMode="auto">
            <a:xfrm>
              <a:off x="1970"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7" name="Rectangle 28"/>
            <p:cNvSpPr>
              <a:spLocks noChangeArrowheads="1"/>
            </p:cNvSpPr>
            <p:nvPr/>
          </p:nvSpPr>
          <p:spPr bwMode="auto">
            <a:xfrm>
              <a:off x="2424"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8" name="Rectangle 29" descr="Light upward diagonal"/>
            <p:cNvSpPr>
              <a:spLocks noChangeArrowheads="1"/>
            </p:cNvSpPr>
            <p:nvPr/>
          </p:nvSpPr>
          <p:spPr bwMode="auto">
            <a:xfrm>
              <a:off x="2878"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79" name="Rectangle 30"/>
            <p:cNvSpPr>
              <a:spLocks noChangeArrowheads="1"/>
            </p:cNvSpPr>
            <p:nvPr/>
          </p:nvSpPr>
          <p:spPr bwMode="auto">
            <a:xfrm>
              <a:off x="3332"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0" name="Rectangle 31" descr="Light upward diagonal"/>
            <p:cNvSpPr>
              <a:spLocks noChangeArrowheads="1"/>
            </p:cNvSpPr>
            <p:nvPr/>
          </p:nvSpPr>
          <p:spPr bwMode="auto">
            <a:xfrm>
              <a:off x="3786"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1" name="Rectangle 32"/>
            <p:cNvSpPr>
              <a:spLocks noChangeArrowheads="1"/>
            </p:cNvSpPr>
            <p:nvPr/>
          </p:nvSpPr>
          <p:spPr bwMode="auto">
            <a:xfrm>
              <a:off x="4240"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2" name="Rectangle 33" descr="Light upward diagonal"/>
            <p:cNvSpPr>
              <a:spLocks noChangeArrowheads="1"/>
            </p:cNvSpPr>
            <p:nvPr/>
          </p:nvSpPr>
          <p:spPr bwMode="auto">
            <a:xfrm>
              <a:off x="1516"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3" name="Rectangle 34"/>
            <p:cNvSpPr>
              <a:spLocks noChangeArrowheads="1"/>
            </p:cNvSpPr>
            <p:nvPr/>
          </p:nvSpPr>
          <p:spPr bwMode="auto">
            <a:xfrm>
              <a:off x="1970"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4" name="Rectangle 35" descr="Light upward diagonal"/>
            <p:cNvSpPr>
              <a:spLocks noChangeArrowheads="1"/>
            </p:cNvSpPr>
            <p:nvPr/>
          </p:nvSpPr>
          <p:spPr bwMode="auto">
            <a:xfrm>
              <a:off x="2424"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5" name="Rectangle 36"/>
            <p:cNvSpPr>
              <a:spLocks noChangeArrowheads="1"/>
            </p:cNvSpPr>
            <p:nvPr/>
          </p:nvSpPr>
          <p:spPr bwMode="auto">
            <a:xfrm>
              <a:off x="2878"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6" name="Rectangle 37" descr="Light upward diagonal"/>
            <p:cNvSpPr>
              <a:spLocks noChangeArrowheads="1"/>
            </p:cNvSpPr>
            <p:nvPr/>
          </p:nvSpPr>
          <p:spPr bwMode="auto">
            <a:xfrm>
              <a:off x="3332" y="306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7" name="Rectangle 38"/>
            <p:cNvSpPr>
              <a:spLocks noChangeArrowheads="1"/>
            </p:cNvSpPr>
            <p:nvPr/>
          </p:nvSpPr>
          <p:spPr bwMode="auto">
            <a:xfrm>
              <a:off x="3786"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8" name="Rectangle 39" descr="Light upward diagonal"/>
            <p:cNvSpPr>
              <a:spLocks noChangeArrowheads="1"/>
            </p:cNvSpPr>
            <p:nvPr/>
          </p:nvSpPr>
          <p:spPr bwMode="auto">
            <a:xfrm>
              <a:off x="4240"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89" name="Rectangle 40" descr="Light upward diagonal"/>
            <p:cNvSpPr>
              <a:spLocks noChangeArrowheads="1"/>
            </p:cNvSpPr>
            <p:nvPr/>
          </p:nvSpPr>
          <p:spPr bwMode="auto">
            <a:xfrm>
              <a:off x="1062"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0" name="Rectangle 41"/>
            <p:cNvSpPr>
              <a:spLocks noChangeArrowheads="1"/>
            </p:cNvSpPr>
            <p:nvPr/>
          </p:nvSpPr>
          <p:spPr bwMode="auto">
            <a:xfrm>
              <a:off x="1516"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1" name="Rectangle 42" descr="Light upward diagonal"/>
            <p:cNvSpPr>
              <a:spLocks noChangeArrowheads="1"/>
            </p:cNvSpPr>
            <p:nvPr/>
          </p:nvSpPr>
          <p:spPr bwMode="auto">
            <a:xfrm>
              <a:off x="1973"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2" name="Rectangle 43"/>
            <p:cNvSpPr>
              <a:spLocks noChangeArrowheads="1"/>
            </p:cNvSpPr>
            <p:nvPr/>
          </p:nvSpPr>
          <p:spPr bwMode="auto">
            <a:xfrm>
              <a:off x="2424"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3" name="Rectangle 44" descr="Light upward diagonal"/>
            <p:cNvSpPr>
              <a:spLocks noChangeArrowheads="1"/>
            </p:cNvSpPr>
            <p:nvPr/>
          </p:nvSpPr>
          <p:spPr bwMode="auto">
            <a:xfrm>
              <a:off x="2878"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4" name="Rectangle 45"/>
            <p:cNvSpPr>
              <a:spLocks noChangeArrowheads="1"/>
            </p:cNvSpPr>
            <p:nvPr/>
          </p:nvSpPr>
          <p:spPr bwMode="auto">
            <a:xfrm>
              <a:off x="3332"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5" name="Rectangle 46" descr="Light upward diagonal"/>
            <p:cNvSpPr>
              <a:spLocks noChangeArrowheads="1"/>
            </p:cNvSpPr>
            <p:nvPr/>
          </p:nvSpPr>
          <p:spPr bwMode="auto">
            <a:xfrm>
              <a:off x="3786"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6" name="Rectangle 47"/>
            <p:cNvSpPr>
              <a:spLocks noChangeArrowheads="1"/>
            </p:cNvSpPr>
            <p:nvPr/>
          </p:nvSpPr>
          <p:spPr bwMode="auto">
            <a:xfrm>
              <a:off x="4240"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7" name="Rectangle 4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8" name="Rectangle 4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99" name="Rectangle 5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0" name="Rectangle 5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1" name="Rectangle 52"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2" name="Rectangle 53"/>
            <p:cNvSpPr>
              <a:spLocks noChangeArrowheads="1"/>
            </p:cNvSpPr>
            <p:nvPr/>
          </p:nvSpPr>
          <p:spPr bwMode="auto">
            <a:xfrm>
              <a:off x="1974"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3" name="Rectangle 5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4" name="Rectangle 5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5" name="Rectangle 56"/>
            <p:cNvSpPr>
              <a:spLocks noChangeArrowheads="1"/>
            </p:cNvSpPr>
            <p:nvPr/>
          </p:nvSpPr>
          <p:spPr bwMode="auto">
            <a:xfrm>
              <a:off x="3790"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6" name="Rectangle 57"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7" name="Rectangle 58"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8" name="Rectangle 59"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09" name="Rectangle 60"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0" name="Rectangle 61"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1" name="Rectangle 62"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2" name="Rectangle 63"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3" name="Rectangle 64"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4" name="Rectangle 6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5" name="Rectangle 66"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6" name="Rectangle 67"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7" name="Rectangle 6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8" name="Rectangle 6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19" name="Rectangle 7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0" name="Rectangle 7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1" name="Rectangle 72"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2" name="Rectangle 73"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3" name="Rectangle 7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4" name="Rectangle 75"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5" name="Rectangle 76"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6" name="Rectangle 77"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7" name="Rectangle 78"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8" name="Rectangle 79"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29" name="Rectangle 80"/>
            <p:cNvSpPr>
              <a:spLocks noChangeArrowheads="1"/>
            </p:cNvSpPr>
            <p:nvPr/>
          </p:nvSpPr>
          <p:spPr bwMode="auto">
            <a:xfrm>
              <a:off x="2882"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0" name="Rectangle 81"/>
            <p:cNvSpPr>
              <a:spLocks noChangeArrowheads="1"/>
            </p:cNvSpPr>
            <p:nvPr/>
          </p:nvSpPr>
          <p:spPr bwMode="auto">
            <a:xfrm>
              <a:off x="1066"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1" name="Rectangle 82"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2" name="Rectangle 83"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3" name="Rectangle 84"/>
            <p:cNvSpPr>
              <a:spLocks noChangeArrowheads="1"/>
            </p:cNvSpPr>
            <p:nvPr/>
          </p:nvSpPr>
          <p:spPr bwMode="auto">
            <a:xfrm>
              <a:off x="1062"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4" name="Rectangle 85" descr="Light upward diagonal"/>
            <p:cNvSpPr>
              <a:spLocks noChangeArrowheads="1"/>
            </p:cNvSpPr>
            <p:nvPr/>
          </p:nvSpPr>
          <p:spPr bwMode="auto">
            <a:xfrm>
              <a:off x="1062"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5" name="Rectangle 86"/>
            <p:cNvSpPr>
              <a:spLocks noChangeArrowheads="1"/>
            </p:cNvSpPr>
            <p:nvPr/>
          </p:nvSpPr>
          <p:spPr bwMode="auto">
            <a:xfrm>
              <a:off x="1062"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6" name="Rectangle 8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7" name="Rectangle 88"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8" name="Rectangle 8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39" name="Rectangle 9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0" name="Rectangle 9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1" name="Rectangle 92"/>
            <p:cNvSpPr>
              <a:spLocks noChangeArrowheads="1"/>
            </p:cNvSpPr>
            <p:nvPr/>
          </p:nvSpPr>
          <p:spPr bwMode="auto">
            <a:xfrm>
              <a:off x="1970"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2" name="Rectangle 93"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3" name="Rectangle 94"/>
            <p:cNvSpPr>
              <a:spLocks noChangeArrowheads="1"/>
            </p:cNvSpPr>
            <p:nvPr/>
          </p:nvSpPr>
          <p:spPr bwMode="auto">
            <a:xfrm>
              <a:off x="2878"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4" name="Rectangle 9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5" name="Rectangle 96"/>
            <p:cNvSpPr>
              <a:spLocks noChangeArrowheads="1"/>
            </p:cNvSpPr>
            <p:nvPr/>
          </p:nvSpPr>
          <p:spPr bwMode="auto">
            <a:xfrm>
              <a:off x="3786"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6" name="Rectangle 9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7" name="Rectangle 98"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8" name="Rectangle 9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49" name="Rectangle 10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0" name="Rectangle 10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1" name="Rectangle 10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2" name="Rectangle 10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3" name="Rectangle 10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4" name="Rectangle 10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5" name="Rectangle 10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6" name="Rectangle 10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7" name="Rectangle 10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8" name="Rectangle 10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59" name="Rectangle 11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0" name="Rectangle 11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1" name="Rectangle 11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2" name="Rectangle 11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3" name="Rectangle 11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4" name="Rectangle 11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5" name="Rectangle 11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6" name="Rectangle 11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7" name="Rectangle 11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8" name="Rectangle 11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69" name="Rectangle 12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0" name="Rectangle 12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1" name="Rectangle 12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2" name="Rectangle 12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3" name="Rectangle 12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4" name="Rectangle 12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5" name="Rectangle 12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6" name="Rectangle 12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7" name="Rectangle 12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8" name="Rectangle 12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79" name="Rectangle 13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0" name="Rectangle 13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1" name="Rectangle 13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2" name="Rectangle 13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3" name="Rectangle 13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4" name="Rectangle 13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5" name="Rectangle 13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6" name="Rectangle 13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7" name="Rectangle 13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8" name="Rectangle 13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89" name="Rectangle 14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0" name="Rectangle 14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1" name="Rectangle 14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2" name="Rectangle 14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3" name="Rectangle 14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4" name="Rectangle 14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5" name="Rectangle 14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6" name="Rectangle 14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7" name="Rectangle 14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8" name="Rectangle 14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399" name="Rectangle 15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0" name="Rectangle 15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1" name="Rectangle 152"/>
            <p:cNvSpPr>
              <a:spLocks noChangeArrowheads="1"/>
            </p:cNvSpPr>
            <p:nvPr/>
          </p:nvSpPr>
          <p:spPr bwMode="auto">
            <a:xfrm>
              <a:off x="1062"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2" name="Rectangle 153"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3" name="Rectangle 15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4" name="Rectangle 15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5" name="Rectangle 15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6" name="Rectangle 157"/>
            <p:cNvSpPr>
              <a:spLocks noChangeArrowheads="1"/>
            </p:cNvSpPr>
            <p:nvPr/>
          </p:nvSpPr>
          <p:spPr bwMode="auto">
            <a:xfrm>
              <a:off x="2424"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7" name="Rectangle 15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8" name="Rectangle 159"/>
            <p:cNvSpPr>
              <a:spLocks noChangeArrowheads="1"/>
            </p:cNvSpPr>
            <p:nvPr/>
          </p:nvSpPr>
          <p:spPr bwMode="auto">
            <a:xfrm>
              <a:off x="3332" y="799"/>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09" name="Rectangle 16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0" name="Rectangle 161"/>
            <p:cNvSpPr>
              <a:spLocks noChangeArrowheads="1"/>
            </p:cNvSpPr>
            <p:nvPr/>
          </p:nvSpPr>
          <p:spPr bwMode="auto">
            <a:xfrm>
              <a:off x="4240"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1" name="Rectangle 162"/>
            <p:cNvSpPr>
              <a:spLocks noChangeArrowheads="1"/>
            </p:cNvSpPr>
            <p:nvPr/>
          </p:nvSpPr>
          <p:spPr bwMode="auto">
            <a:xfrm>
              <a:off x="1516"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2" name="Rectangle 16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3" name="Rectangle 16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4" name="Rectangle 16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5" name="Rectangle 16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6" name="Rectangle 167"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7" name="Rectangle 168"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8" name="Rectangle 169"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19" name="Rectangle 170"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0" name="Rectangle 171"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1" name="Rectangle 172"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2" name="Rectangle 173"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3" name="Rectangle 174"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4" name="Rectangle 175"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5" name="Rectangle 176"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6" name="Rectangle 177"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7" name="Rectangle 178"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8" name="Rectangle 179"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29" name="Rectangle 18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0" name="Rectangle 181"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1" name="Rectangle 182"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2" name="Rectangle 18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3" name="Rectangle 184"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4" name="Rectangle 185"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5" name="Rectangle 186"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6" name="Rectangle 187"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7" name="Rectangle 18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8" name="Rectangle 189"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39" name="Rectangle 190"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0" name="Rectangle 191"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1" name="Rectangle 192"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2" name="Rectangle 193"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3" name="Rectangle 194"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4" name="Rectangle 195"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5" name="Rectangle 196"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6" name="Rectangle 197"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7" name="Rectangle 198"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8" name="Rectangle 199"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49" name="Rectangle 200"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50" name="Rectangle 201"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51" name="Rectangle 202"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452" name="Line 203"/>
            <p:cNvSpPr>
              <a:spLocks noChangeShapeType="1"/>
            </p:cNvSpPr>
            <p:nvPr/>
          </p:nvSpPr>
          <p:spPr bwMode="auto">
            <a:xfrm>
              <a:off x="106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 name="Line 204"/>
            <p:cNvSpPr>
              <a:spLocks noChangeShapeType="1"/>
            </p:cNvSpPr>
            <p:nvPr/>
          </p:nvSpPr>
          <p:spPr bwMode="auto">
            <a:xfrm>
              <a:off x="151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 name="Line 205"/>
            <p:cNvSpPr>
              <a:spLocks noChangeShapeType="1"/>
            </p:cNvSpPr>
            <p:nvPr/>
          </p:nvSpPr>
          <p:spPr bwMode="auto">
            <a:xfrm>
              <a:off x="197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5" name="Line 206"/>
            <p:cNvSpPr>
              <a:spLocks noChangeShapeType="1"/>
            </p:cNvSpPr>
            <p:nvPr/>
          </p:nvSpPr>
          <p:spPr bwMode="auto">
            <a:xfrm>
              <a:off x="242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6" name="Line 207"/>
            <p:cNvSpPr>
              <a:spLocks noChangeShapeType="1"/>
            </p:cNvSpPr>
            <p:nvPr/>
          </p:nvSpPr>
          <p:spPr bwMode="auto">
            <a:xfrm>
              <a:off x="2878"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7" name="Line 208"/>
            <p:cNvSpPr>
              <a:spLocks noChangeShapeType="1"/>
            </p:cNvSpPr>
            <p:nvPr/>
          </p:nvSpPr>
          <p:spPr bwMode="auto">
            <a:xfrm>
              <a:off x="333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8" name="Line 209"/>
            <p:cNvSpPr>
              <a:spLocks noChangeShapeType="1"/>
            </p:cNvSpPr>
            <p:nvPr/>
          </p:nvSpPr>
          <p:spPr bwMode="auto">
            <a:xfrm>
              <a:off x="378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9" name="Line 210"/>
            <p:cNvSpPr>
              <a:spLocks noChangeShapeType="1"/>
            </p:cNvSpPr>
            <p:nvPr/>
          </p:nvSpPr>
          <p:spPr bwMode="auto">
            <a:xfrm>
              <a:off x="424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0" name="Line 211"/>
            <p:cNvSpPr>
              <a:spLocks noChangeShapeType="1"/>
            </p:cNvSpPr>
            <p:nvPr/>
          </p:nvSpPr>
          <p:spPr bwMode="auto">
            <a:xfrm>
              <a:off x="469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1" name="Line 212"/>
            <p:cNvSpPr>
              <a:spLocks noChangeShapeType="1"/>
            </p:cNvSpPr>
            <p:nvPr/>
          </p:nvSpPr>
          <p:spPr bwMode="auto">
            <a:xfrm flipV="1">
              <a:off x="1062" y="34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2" name="Line 213"/>
            <p:cNvSpPr>
              <a:spLocks noChangeShapeType="1"/>
            </p:cNvSpPr>
            <p:nvPr/>
          </p:nvSpPr>
          <p:spPr bwMode="auto">
            <a:xfrm flipV="1">
              <a:off x="1062" y="800"/>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3" name="Line 214"/>
            <p:cNvSpPr>
              <a:spLocks noChangeShapeType="1"/>
            </p:cNvSpPr>
            <p:nvPr/>
          </p:nvSpPr>
          <p:spPr bwMode="auto">
            <a:xfrm flipV="1">
              <a:off x="1062" y="1253"/>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4" name="Line 215"/>
            <p:cNvSpPr>
              <a:spLocks noChangeShapeType="1"/>
            </p:cNvSpPr>
            <p:nvPr/>
          </p:nvSpPr>
          <p:spPr bwMode="auto">
            <a:xfrm flipV="1">
              <a:off x="1062" y="170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5" name="Line 216"/>
            <p:cNvSpPr>
              <a:spLocks noChangeShapeType="1"/>
            </p:cNvSpPr>
            <p:nvPr/>
          </p:nvSpPr>
          <p:spPr bwMode="auto">
            <a:xfrm flipV="1">
              <a:off x="1062" y="2159"/>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6" name="Line 217"/>
            <p:cNvSpPr>
              <a:spLocks noChangeShapeType="1"/>
            </p:cNvSpPr>
            <p:nvPr/>
          </p:nvSpPr>
          <p:spPr bwMode="auto">
            <a:xfrm flipV="1">
              <a:off x="1062" y="2612"/>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7" name="Line 218"/>
            <p:cNvSpPr>
              <a:spLocks noChangeShapeType="1"/>
            </p:cNvSpPr>
            <p:nvPr/>
          </p:nvSpPr>
          <p:spPr bwMode="auto">
            <a:xfrm flipV="1">
              <a:off x="1062" y="3065"/>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8" name="Line 219"/>
            <p:cNvSpPr>
              <a:spLocks noChangeShapeType="1"/>
            </p:cNvSpPr>
            <p:nvPr/>
          </p:nvSpPr>
          <p:spPr bwMode="auto">
            <a:xfrm flipV="1">
              <a:off x="1062" y="3518"/>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69" name="Line 220"/>
            <p:cNvSpPr>
              <a:spLocks noChangeShapeType="1"/>
            </p:cNvSpPr>
            <p:nvPr/>
          </p:nvSpPr>
          <p:spPr bwMode="auto">
            <a:xfrm flipV="1">
              <a:off x="1062" y="3971"/>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23" name="Group 221"/>
          <p:cNvGrpSpPr>
            <a:grpSpLocks/>
          </p:cNvGrpSpPr>
          <p:nvPr/>
        </p:nvGrpSpPr>
        <p:grpSpPr bwMode="auto">
          <a:xfrm>
            <a:off x="1692275" y="1268413"/>
            <a:ext cx="719138" cy="719137"/>
            <a:chOff x="158" y="799"/>
            <a:chExt cx="453" cy="453"/>
          </a:xfrm>
        </p:grpSpPr>
        <p:sp>
          <p:nvSpPr>
            <p:cNvPr id="5250" name="Rectangle 222"/>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51" name="Freeform 223"/>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24" name="Group 224"/>
          <p:cNvGrpSpPr>
            <a:grpSpLocks/>
          </p:cNvGrpSpPr>
          <p:nvPr/>
        </p:nvGrpSpPr>
        <p:grpSpPr bwMode="auto">
          <a:xfrm>
            <a:off x="4554538" y="5584825"/>
            <a:ext cx="719137" cy="719138"/>
            <a:chOff x="1066" y="3067"/>
            <a:chExt cx="453" cy="453"/>
          </a:xfrm>
        </p:grpSpPr>
        <p:sp>
          <p:nvSpPr>
            <p:cNvPr id="5248" name="Rectangle 225"/>
            <p:cNvSpPr>
              <a:spLocks noChangeArrowheads="1"/>
            </p:cNvSpPr>
            <p:nvPr/>
          </p:nvSpPr>
          <p:spPr bwMode="auto">
            <a:xfrm>
              <a:off x="1066"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49" name="Freeform 226"/>
            <p:cNvSpPr>
              <a:spLocks/>
            </p:cNvSpPr>
            <p:nvPr/>
          </p:nvSpPr>
          <p:spPr bwMode="auto">
            <a:xfrm>
              <a:off x="1197" y="3110"/>
              <a:ext cx="190"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0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0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25" name="Group 227"/>
          <p:cNvGrpSpPr>
            <a:grpSpLocks/>
          </p:cNvGrpSpPr>
          <p:nvPr/>
        </p:nvGrpSpPr>
        <p:grpSpPr bwMode="auto">
          <a:xfrm>
            <a:off x="3843338" y="5589588"/>
            <a:ext cx="719137" cy="719137"/>
            <a:chOff x="1973" y="3067"/>
            <a:chExt cx="453" cy="453"/>
          </a:xfrm>
        </p:grpSpPr>
        <p:sp>
          <p:nvSpPr>
            <p:cNvPr id="5246" name="Rectangle 228"/>
            <p:cNvSpPr>
              <a:spLocks noChangeArrowheads="1"/>
            </p:cNvSpPr>
            <p:nvPr/>
          </p:nvSpPr>
          <p:spPr bwMode="auto">
            <a:xfrm>
              <a:off x="1973"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47" name="Freeform 229"/>
            <p:cNvSpPr>
              <a:spLocks/>
            </p:cNvSpPr>
            <p:nvPr/>
          </p:nvSpPr>
          <p:spPr bwMode="auto">
            <a:xfrm>
              <a:off x="2111" y="3125"/>
              <a:ext cx="176" cy="336"/>
            </a:xfrm>
            <a:custGeom>
              <a:avLst/>
              <a:gdLst>
                <a:gd name="T0" fmla="*/ 1 w 1109"/>
                <a:gd name="T1" fmla="*/ 1 h 2158"/>
                <a:gd name="T2" fmla="*/ 1 w 1109"/>
                <a:gd name="T3" fmla="*/ 1 h 2158"/>
                <a:gd name="T4" fmla="*/ 1 w 1109"/>
                <a:gd name="T5" fmla="*/ 1 h 2158"/>
                <a:gd name="T6" fmla="*/ 1 w 1109"/>
                <a:gd name="T7" fmla="*/ 1 h 2158"/>
                <a:gd name="T8" fmla="*/ 0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0 w 1109"/>
                <a:gd name="T23" fmla="*/ 0 h 2158"/>
                <a:gd name="T24" fmla="*/ 0 w 1109"/>
                <a:gd name="T25" fmla="*/ 0 h 2158"/>
                <a:gd name="T26" fmla="*/ 0 w 1109"/>
                <a:gd name="T27" fmla="*/ 0 h 2158"/>
                <a:gd name="T28" fmla="*/ 0 w 1109"/>
                <a:gd name="T29" fmla="*/ 0 h 2158"/>
                <a:gd name="T30" fmla="*/ 0 w 1109"/>
                <a:gd name="T31" fmla="*/ 0 h 2158"/>
                <a:gd name="T32" fmla="*/ 0 w 1109"/>
                <a:gd name="T33" fmla="*/ 0 h 2158"/>
                <a:gd name="T34" fmla="*/ 0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26" name="Group 230"/>
          <p:cNvGrpSpPr>
            <a:grpSpLocks/>
          </p:cNvGrpSpPr>
          <p:nvPr/>
        </p:nvGrpSpPr>
        <p:grpSpPr bwMode="auto">
          <a:xfrm>
            <a:off x="2411413" y="5589588"/>
            <a:ext cx="719137" cy="719137"/>
            <a:chOff x="1973" y="2160"/>
            <a:chExt cx="453" cy="453"/>
          </a:xfrm>
        </p:grpSpPr>
        <p:sp>
          <p:nvSpPr>
            <p:cNvPr id="5244" name="Rectangle 231"/>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45" name="Freeform 232"/>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27" name="Group 233"/>
          <p:cNvGrpSpPr>
            <a:grpSpLocks/>
          </p:cNvGrpSpPr>
          <p:nvPr/>
        </p:nvGrpSpPr>
        <p:grpSpPr bwMode="auto">
          <a:xfrm>
            <a:off x="1692275" y="549275"/>
            <a:ext cx="719138" cy="719138"/>
            <a:chOff x="1066" y="799"/>
            <a:chExt cx="453" cy="453"/>
          </a:xfrm>
        </p:grpSpPr>
        <p:sp>
          <p:nvSpPr>
            <p:cNvPr id="5242" name="Rectangle 234"/>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43" name="Freeform 235"/>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28" name="Group 236"/>
          <p:cNvGrpSpPr>
            <a:grpSpLocks/>
          </p:cNvGrpSpPr>
          <p:nvPr/>
        </p:nvGrpSpPr>
        <p:grpSpPr bwMode="auto">
          <a:xfrm>
            <a:off x="2411413" y="549275"/>
            <a:ext cx="719137" cy="719138"/>
            <a:chOff x="1973" y="799"/>
            <a:chExt cx="453" cy="453"/>
          </a:xfrm>
        </p:grpSpPr>
        <p:sp>
          <p:nvSpPr>
            <p:cNvPr id="5240" name="Rectangle 237"/>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41" name="Freeform 238"/>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29" name="Group 239"/>
          <p:cNvGrpSpPr>
            <a:grpSpLocks/>
          </p:cNvGrpSpPr>
          <p:nvPr/>
        </p:nvGrpSpPr>
        <p:grpSpPr bwMode="auto">
          <a:xfrm>
            <a:off x="3132138" y="549275"/>
            <a:ext cx="719137" cy="719138"/>
            <a:chOff x="2880" y="799"/>
            <a:chExt cx="453" cy="453"/>
          </a:xfrm>
        </p:grpSpPr>
        <p:sp>
          <p:nvSpPr>
            <p:cNvPr id="5238" name="Rectangle 240"/>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39" name="Freeform 241"/>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0" name="Group 242"/>
          <p:cNvGrpSpPr>
            <a:grpSpLocks/>
          </p:cNvGrpSpPr>
          <p:nvPr/>
        </p:nvGrpSpPr>
        <p:grpSpPr bwMode="auto">
          <a:xfrm>
            <a:off x="4567238" y="534988"/>
            <a:ext cx="719137" cy="719137"/>
            <a:chOff x="3787" y="799"/>
            <a:chExt cx="453" cy="453"/>
          </a:xfrm>
        </p:grpSpPr>
        <p:sp>
          <p:nvSpPr>
            <p:cNvPr id="5236" name="Rectangle 243"/>
            <p:cNvSpPr>
              <a:spLocks noChangeArrowheads="1"/>
            </p:cNvSpPr>
            <p:nvPr/>
          </p:nvSpPr>
          <p:spPr bwMode="auto">
            <a:xfrm>
              <a:off x="3787"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37" name="Freeform 244"/>
            <p:cNvSpPr>
              <a:spLocks/>
            </p:cNvSpPr>
            <p:nvPr/>
          </p:nvSpPr>
          <p:spPr bwMode="auto">
            <a:xfrm>
              <a:off x="3917" y="842"/>
              <a:ext cx="191"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1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1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1" name="Group 245"/>
          <p:cNvGrpSpPr>
            <a:grpSpLocks/>
          </p:cNvGrpSpPr>
          <p:nvPr/>
        </p:nvGrpSpPr>
        <p:grpSpPr bwMode="auto">
          <a:xfrm>
            <a:off x="3856038" y="560388"/>
            <a:ext cx="719137" cy="719137"/>
            <a:chOff x="4694" y="799"/>
            <a:chExt cx="453" cy="453"/>
          </a:xfrm>
        </p:grpSpPr>
        <p:sp>
          <p:nvSpPr>
            <p:cNvPr id="5234" name="Rectangle 246"/>
            <p:cNvSpPr>
              <a:spLocks noChangeArrowheads="1"/>
            </p:cNvSpPr>
            <p:nvPr/>
          </p:nvSpPr>
          <p:spPr bwMode="auto">
            <a:xfrm>
              <a:off x="4694"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35" name="Freeform 247"/>
            <p:cNvSpPr>
              <a:spLocks/>
            </p:cNvSpPr>
            <p:nvPr/>
          </p:nvSpPr>
          <p:spPr bwMode="auto">
            <a:xfrm>
              <a:off x="4832" y="859"/>
              <a:ext cx="177" cy="335"/>
            </a:xfrm>
            <a:custGeom>
              <a:avLst/>
              <a:gdLst>
                <a:gd name="T0" fmla="*/ 1 w 1109"/>
                <a:gd name="T1" fmla="*/ 1 h 2158"/>
                <a:gd name="T2" fmla="*/ 1 w 1109"/>
                <a:gd name="T3" fmla="*/ 1 h 2158"/>
                <a:gd name="T4" fmla="*/ 1 w 1109"/>
                <a:gd name="T5" fmla="*/ 1 h 2158"/>
                <a:gd name="T6" fmla="*/ 1 w 1109"/>
                <a:gd name="T7" fmla="*/ 1 h 2158"/>
                <a:gd name="T8" fmla="*/ 1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1 w 1109"/>
                <a:gd name="T23" fmla="*/ 0 h 2158"/>
                <a:gd name="T24" fmla="*/ 0 w 1109"/>
                <a:gd name="T25" fmla="*/ 0 h 2158"/>
                <a:gd name="T26" fmla="*/ 0 w 1109"/>
                <a:gd name="T27" fmla="*/ 0 h 2158"/>
                <a:gd name="T28" fmla="*/ 0 w 1109"/>
                <a:gd name="T29" fmla="*/ 0 h 2158"/>
                <a:gd name="T30" fmla="*/ 1 w 1109"/>
                <a:gd name="T31" fmla="*/ 0 h 2158"/>
                <a:gd name="T32" fmla="*/ 1 w 1109"/>
                <a:gd name="T33" fmla="*/ 0 h 2158"/>
                <a:gd name="T34" fmla="*/ 1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2" name="Group 248"/>
          <p:cNvGrpSpPr>
            <a:grpSpLocks/>
          </p:cNvGrpSpPr>
          <p:nvPr/>
        </p:nvGrpSpPr>
        <p:grpSpPr bwMode="auto">
          <a:xfrm>
            <a:off x="1692275" y="4868863"/>
            <a:ext cx="719138" cy="719137"/>
            <a:chOff x="158" y="2160"/>
            <a:chExt cx="453" cy="453"/>
          </a:xfrm>
        </p:grpSpPr>
        <p:sp>
          <p:nvSpPr>
            <p:cNvPr id="5232" name="Rectangle 249"/>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33" name="Freeform 250"/>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33" name="Group 251"/>
          <p:cNvGrpSpPr>
            <a:grpSpLocks/>
          </p:cNvGrpSpPr>
          <p:nvPr/>
        </p:nvGrpSpPr>
        <p:grpSpPr bwMode="auto">
          <a:xfrm>
            <a:off x="1692275" y="5589588"/>
            <a:ext cx="719138" cy="719137"/>
            <a:chOff x="1066" y="2160"/>
            <a:chExt cx="453" cy="453"/>
          </a:xfrm>
        </p:grpSpPr>
        <p:sp>
          <p:nvSpPr>
            <p:cNvPr id="5230" name="Rectangle 252"/>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31" name="Freeform 253"/>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34" name="Group 254"/>
          <p:cNvGrpSpPr>
            <a:grpSpLocks/>
          </p:cNvGrpSpPr>
          <p:nvPr/>
        </p:nvGrpSpPr>
        <p:grpSpPr bwMode="auto">
          <a:xfrm>
            <a:off x="3132138" y="5589588"/>
            <a:ext cx="719137" cy="719137"/>
            <a:chOff x="158" y="3067"/>
            <a:chExt cx="453" cy="453"/>
          </a:xfrm>
        </p:grpSpPr>
        <p:sp>
          <p:nvSpPr>
            <p:cNvPr id="5228" name="Rectangle 255"/>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29" name="Freeform 256"/>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35" name="Group 257"/>
          <p:cNvGrpSpPr>
            <a:grpSpLocks/>
          </p:cNvGrpSpPr>
          <p:nvPr/>
        </p:nvGrpSpPr>
        <p:grpSpPr bwMode="auto">
          <a:xfrm>
            <a:off x="6732588" y="549275"/>
            <a:ext cx="719137" cy="719138"/>
            <a:chOff x="1066" y="799"/>
            <a:chExt cx="453" cy="453"/>
          </a:xfrm>
        </p:grpSpPr>
        <p:sp>
          <p:nvSpPr>
            <p:cNvPr id="5226" name="Rectangle 258"/>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27" name="Freeform 259"/>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6" name="Group 260"/>
          <p:cNvGrpSpPr>
            <a:grpSpLocks/>
          </p:cNvGrpSpPr>
          <p:nvPr/>
        </p:nvGrpSpPr>
        <p:grpSpPr bwMode="auto">
          <a:xfrm>
            <a:off x="6011863" y="549275"/>
            <a:ext cx="719137" cy="719138"/>
            <a:chOff x="1973" y="799"/>
            <a:chExt cx="453" cy="453"/>
          </a:xfrm>
        </p:grpSpPr>
        <p:sp>
          <p:nvSpPr>
            <p:cNvPr id="5224" name="Rectangle 261"/>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25" name="Freeform 262"/>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7" name="Group 263"/>
          <p:cNvGrpSpPr>
            <a:grpSpLocks/>
          </p:cNvGrpSpPr>
          <p:nvPr/>
        </p:nvGrpSpPr>
        <p:grpSpPr bwMode="auto">
          <a:xfrm>
            <a:off x="5292725" y="549275"/>
            <a:ext cx="719138" cy="719138"/>
            <a:chOff x="2880" y="799"/>
            <a:chExt cx="453" cy="453"/>
          </a:xfrm>
        </p:grpSpPr>
        <p:sp>
          <p:nvSpPr>
            <p:cNvPr id="5222" name="Rectangle 264"/>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23" name="Freeform 265"/>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8" name="Group 266"/>
          <p:cNvGrpSpPr>
            <a:grpSpLocks/>
          </p:cNvGrpSpPr>
          <p:nvPr/>
        </p:nvGrpSpPr>
        <p:grpSpPr bwMode="auto">
          <a:xfrm>
            <a:off x="2411413" y="1268413"/>
            <a:ext cx="719137" cy="719137"/>
            <a:chOff x="158" y="799"/>
            <a:chExt cx="453" cy="453"/>
          </a:xfrm>
        </p:grpSpPr>
        <p:sp>
          <p:nvSpPr>
            <p:cNvPr id="5220" name="Rectangle 267"/>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21" name="Freeform 268"/>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39" name="Group 269"/>
          <p:cNvGrpSpPr>
            <a:grpSpLocks/>
          </p:cNvGrpSpPr>
          <p:nvPr/>
        </p:nvGrpSpPr>
        <p:grpSpPr bwMode="auto">
          <a:xfrm>
            <a:off x="3111500" y="1273175"/>
            <a:ext cx="719138" cy="719138"/>
            <a:chOff x="158" y="799"/>
            <a:chExt cx="453" cy="453"/>
          </a:xfrm>
        </p:grpSpPr>
        <p:sp>
          <p:nvSpPr>
            <p:cNvPr id="5218" name="Rectangle 270"/>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19" name="Freeform 271"/>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0" name="Group 272"/>
          <p:cNvGrpSpPr>
            <a:grpSpLocks/>
          </p:cNvGrpSpPr>
          <p:nvPr/>
        </p:nvGrpSpPr>
        <p:grpSpPr bwMode="auto">
          <a:xfrm>
            <a:off x="3852863" y="1268413"/>
            <a:ext cx="719137" cy="719137"/>
            <a:chOff x="158" y="799"/>
            <a:chExt cx="453" cy="453"/>
          </a:xfrm>
        </p:grpSpPr>
        <p:sp>
          <p:nvSpPr>
            <p:cNvPr id="5216" name="Rectangle 273"/>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17" name="Freeform 274"/>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1" name="Group 275"/>
          <p:cNvGrpSpPr>
            <a:grpSpLocks/>
          </p:cNvGrpSpPr>
          <p:nvPr/>
        </p:nvGrpSpPr>
        <p:grpSpPr bwMode="auto">
          <a:xfrm>
            <a:off x="4573588" y="1268413"/>
            <a:ext cx="719137" cy="719137"/>
            <a:chOff x="158" y="799"/>
            <a:chExt cx="453" cy="453"/>
          </a:xfrm>
        </p:grpSpPr>
        <p:sp>
          <p:nvSpPr>
            <p:cNvPr id="5214" name="Rectangle 276"/>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15" name="Freeform 277"/>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2" name="Group 278"/>
          <p:cNvGrpSpPr>
            <a:grpSpLocks/>
          </p:cNvGrpSpPr>
          <p:nvPr/>
        </p:nvGrpSpPr>
        <p:grpSpPr bwMode="auto">
          <a:xfrm>
            <a:off x="5294313" y="1268413"/>
            <a:ext cx="719137" cy="719137"/>
            <a:chOff x="158" y="799"/>
            <a:chExt cx="453" cy="453"/>
          </a:xfrm>
        </p:grpSpPr>
        <p:sp>
          <p:nvSpPr>
            <p:cNvPr id="5212" name="Rectangle 279"/>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13" name="Freeform 280"/>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3" name="Group 281"/>
          <p:cNvGrpSpPr>
            <a:grpSpLocks/>
          </p:cNvGrpSpPr>
          <p:nvPr/>
        </p:nvGrpSpPr>
        <p:grpSpPr bwMode="auto">
          <a:xfrm>
            <a:off x="6015038" y="1268413"/>
            <a:ext cx="719137" cy="719137"/>
            <a:chOff x="158" y="799"/>
            <a:chExt cx="453" cy="453"/>
          </a:xfrm>
        </p:grpSpPr>
        <p:sp>
          <p:nvSpPr>
            <p:cNvPr id="5210" name="Rectangle 282"/>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11" name="Freeform 283"/>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4" name="Group 284"/>
          <p:cNvGrpSpPr>
            <a:grpSpLocks/>
          </p:cNvGrpSpPr>
          <p:nvPr/>
        </p:nvGrpSpPr>
        <p:grpSpPr bwMode="auto">
          <a:xfrm>
            <a:off x="6735763" y="1268413"/>
            <a:ext cx="719137" cy="719137"/>
            <a:chOff x="158" y="799"/>
            <a:chExt cx="453" cy="453"/>
          </a:xfrm>
        </p:grpSpPr>
        <p:sp>
          <p:nvSpPr>
            <p:cNvPr id="5208" name="Rectangle 285"/>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09" name="Freeform 286"/>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5145" name="Group 287"/>
          <p:cNvGrpSpPr>
            <a:grpSpLocks/>
          </p:cNvGrpSpPr>
          <p:nvPr/>
        </p:nvGrpSpPr>
        <p:grpSpPr bwMode="auto">
          <a:xfrm>
            <a:off x="6732588" y="5589588"/>
            <a:ext cx="719137" cy="719137"/>
            <a:chOff x="1066" y="2160"/>
            <a:chExt cx="453" cy="453"/>
          </a:xfrm>
        </p:grpSpPr>
        <p:sp>
          <p:nvSpPr>
            <p:cNvPr id="5206" name="Rectangle 288"/>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07" name="Freeform 289"/>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46" name="Group 290"/>
          <p:cNvGrpSpPr>
            <a:grpSpLocks/>
          </p:cNvGrpSpPr>
          <p:nvPr/>
        </p:nvGrpSpPr>
        <p:grpSpPr bwMode="auto">
          <a:xfrm>
            <a:off x="6011863" y="5589588"/>
            <a:ext cx="719137" cy="719137"/>
            <a:chOff x="1973" y="2160"/>
            <a:chExt cx="453" cy="453"/>
          </a:xfrm>
        </p:grpSpPr>
        <p:sp>
          <p:nvSpPr>
            <p:cNvPr id="5204" name="Rectangle 291"/>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05" name="Freeform 292"/>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47" name="Group 293"/>
          <p:cNvGrpSpPr>
            <a:grpSpLocks/>
          </p:cNvGrpSpPr>
          <p:nvPr/>
        </p:nvGrpSpPr>
        <p:grpSpPr bwMode="auto">
          <a:xfrm>
            <a:off x="5292725" y="5589588"/>
            <a:ext cx="719138" cy="719137"/>
            <a:chOff x="158" y="3067"/>
            <a:chExt cx="453" cy="453"/>
          </a:xfrm>
        </p:grpSpPr>
        <p:sp>
          <p:nvSpPr>
            <p:cNvPr id="5202" name="Rectangle 294"/>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03" name="Freeform 295"/>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48" name="Group 296"/>
          <p:cNvGrpSpPr>
            <a:grpSpLocks/>
          </p:cNvGrpSpPr>
          <p:nvPr/>
        </p:nvGrpSpPr>
        <p:grpSpPr bwMode="auto">
          <a:xfrm>
            <a:off x="2413000" y="4868863"/>
            <a:ext cx="719138" cy="719137"/>
            <a:chOff x="158" y="2160"/>
            <a:chExt cx="453" cy="453"/>
          </a:xfrm>
        </p:grpSpPr>
        <p:sp>
          <p:nvSpPr>
            <p:cNvPr id="5200" name="Rectangle 297"/>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201" name="Freeform 298"/>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49" name="Group 299"/>
          <p:cNvGrpSpPr>
            <a:grpSpLocks/>
          </p:cNvGrpSpPr>
          <p:nvPr/>
        </p:nvGrpSpPr>
        <p:grpSpPr bwMode="auto">
          <a:xfrm>
            <a:off x="3133725" y="4868863"/>
            <a:ext cx="719138" cy="719137"/>
            <a:chOff x="158" y="2160"/>
            <a:chExt cx="453" cy="453"/>
          </a:xfrm>
        </p:grpSpPr>
        <p:sp>
          <p:nvSpPr>
            <p:cNvPr id="5198" name="Rectangle 300"/>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99" name="Freeform 301"/>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50" name="Group 302"/>
          <p:cNvGrpSpPr>
            <a:grpSpLocks/>
          </p:cNvGrpSpPr>
          <p:nvPr/>
        </p:nvGrpSpPr>
        <p:grpSpPr bwMode="auto">
          <a:xfrm>
            <a:off x="3854450" y="4868863"/>
            <a:ext cx="719138" cy="719137"/>
            <a:chOff x="158" y="2160"/>
            <a:chExt cx="453" cy="453"/>
          </a:xfrm>
        </p:grpSpPr>
        <p:sp>
          <p:nvSpPr>
            <p:cNvPr id="5196" name="Rectangle 303"/>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97" name="Freeform 304"/>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51" name="Group 305"/>
          <p:cNvGrpSpPr>
            <a:grpSpLocks/>
          </p:cNvGrpSpPr>
          <p:nvPr/>
        </p:nvGrpSpPr>
        <p:grpSpPr bwMode="auto">
          <a:xfrm>
            <a:off x="4575175" y="4868863"/>
            <a:ext cx="719138" cy="719137"/>
            <a:chOff x="158" y="2160"/>
            <a:chExt cx="453" cy="453"/>
          </a:xfrm>
        </p:grpSpPr>
        <p:sp>
          <p:nvSpPr>
            <p:cNvPr id="5194" name="Rectangle 306"/>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95" name="Freeform 307"/>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52" name="Group 308"/>
          <p:cNvGrpSpPr>
            <a:grpSpLocks/>
          </p:cNvGrpSpPr>
          <p:nvPr/>
        </p:nvGrpSpPr>
        <p:grpSpPr bwMode="auto">
          <a:xfrm>
            <a:off x="5295900" y="4868863"/>
            <a:ext cx="719138" cy="719137"/>
            <a:chOff x="158" y="2160"/>
            <a:chExt cx="453" cy="453"/>
          </a:xfrm>
        </p:grpSpPr>
        <p:sp>
          <p:nvSpPr>
            <p:cNvPr id="5192" name="Rectangle 309"/>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93" name="Freeform 310"/>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53" name="Group 311"/>
          <p:cNvGrpSpPr>
            <a:grpSpLocks/>
          </p:cNvGrpSpPr>
          <p:nvPr/>
        </p:nvGrpSpPr>
        <p:grpSpPr bwMode="auto">
          <a:xfrm>
            <a:off x="6016625" y="4868863"/>
            <a:ext cx="719138" cy="719137"/>
            <a:chOff x="158" y="2160"/>
            <a:chExt cx="453" cy="453"/>
          </a:xfrm>
        </p:grpSpPr>
        <p:sp>
          <p:nvSpPr>
            <p:cNvPr id="5190" name="Rectangle 312"/>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91" name="Freeform 313"/>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5154" name="Group 314"/>
          <p:cNvGrpSpPr>
            <a:grpSpLocks/>
          </p:cNvGrpSpPr>
          <p:nvPr/>
        </p:nvGrpSpPr>
        <p:grpSpPr bwMode="auto">
          <a:xfrm>
            <a:off x="6737350" y="4868863"/>
            <a:ext cx="719138" cy="719137"/>
            <a:chOff x="158" y="2160"/>
            <a:chExt cx="453" cy="453"/>
          </a:xfrm>
        </p:grpSpPr>
        <p:sp>
          <p:nvSpPr>
            <p:cNvPr id="5188" name="Rectangle 315"/>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89" name="Freeform 316"/>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sp>
        <p:nvSpPr>
          <p:cNvPr id="5155" name="Text Box 317"/>
          <p:cNvSpPr txBox="1">
            <a:spLocks noChangeArrowheads="1"/>
          </p:cNvSpPr>
          <p:nvPr/>
        </p:nvSpPr>
        <p:spPr bwMode="auto">
          <a:xfrm>
            <a:off x="-6350" y="2603500"/>
            <a:ext cx="11779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Move the pieces around the board</a:t>
            </a:r>
            <a:endParaRPr lang="en-US" altLang="en-US" sz="1800">
              <a:cs typeface="Arial" panose="020B0604020202020204" pitchFamily="34" charset="0"/>
            </a:endParaRPr>
          </a:p>
        </p:txBody>
      </p:sp>
      <p:sp>
        <p:nvSpPr>
          <p:cNvPr id="5156" name="TextBox 1"/>
          <p:cNvSpPr txBox="1">
            <a:spLocks noChangeArrowheads="1"/>
          </p:cNvSpPr>
          <p:nvPr/>
        </p:nvSpPr>
        <p:spPr bwMode="auto">
          <a:xfrm>
            <a:off x="1908175" y="63881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a</a:t>
            </a:r>
          </a:p>
        </p:txBody>
      </p:sp>
      <p:sp>
        <p:nvSpPr>
          <p:cNvPr id="5157" name="TextBox 318"/>
          <p:cNvSpPr txBox="1">
            <a:spLocks noChangeArrowheads="1"/>
          </p:cNvSpPr>
          <p:nvPr/>
        </p:nvSpPr>
        <p:spPr bwMode="auto">
          <a:xfrm>
            <a:off x="2609850" y="6388100"/>
            <a:ext cx="31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b</a:t>
            </a:r>
          </a:p>
        </p:txBody>
      </p:sp>
      <p:sp>
        <p:nvSpPr>
          <p:cNvPr id="5158" name="TextBox 319"/>
          <p:cNvSpPr txBox="1">
            <a:spLocks noChangeArrowheads="1"/>
          </p:cNvSpPr>
          <p:nvPr/>
        </p:nvSpPr>
        <p:spPr bwMode="auto">
          <a:xfrm>
            <a:off x="3330575" y="6402388"/>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c</a:t>
            </a:r>
          </a:p>
        </p:txBody>
      </p:sp>
      <p:sp>
        <p:nvSpPr>
          <p:cNvPr id="5159" name="TextBox 320"/>
          <p:cNvSpPr txBox="1">
            <a:spLocks noChangeArrowheads="1"/>
          </p:cNvSpPr>
          <p:nvPr/>
        </p:nvSpPr>
        <p:spPr bwMode="auto">
          <a:xfrm>
            <a:off x="4046538" y="640238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d</a:t>
            </a:r>
          </a:p>
        </p:txBody>
      </p:sp>
      <p:sp>
        <p:nvSpPr>
          <p:cNvPr id="5160" name="TextBox 321"/>
          <p:cNvSpPr txBox="1">
            <a:spLocks noChangeArrowheads="1"/>
          </p:cNvSpPr>
          <p:nvPr/>
        </p:nvSpPr>
        <p:spPr bwMode="auto">
          <a:xfrm>
            <a:off x="4778375" y="6402388"/>
            <a:ext cx="31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e</a:t>
            </a:r>
          </a:p>
        </p:txBody>
      </p:sp>
      <p:sp>
        <p:nvSpPr>
          <p:cNvPr id="5161" name="TextBox 322"/>
          <p:cNvSpPr txBox="1">
            <a:spLocks noChangeArrowheads="1"/>
          </p:cNvSpPr>
          <p:nvPr/>
        </p:nvSpPr>
        <p:spPr bwMode="auto">
          <a:xfrm>
            <a:off x="5481638" y="6402388"/>
            <a:ext cx="249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f</a:t>
            </a:r>
          </a:p>
        </p:txBody>
      </p:sp>
      <p:sp>
        <p:nvSpPr>
          <p:cNvPr id="5162" name="TextBox 323"/>
          <p:cNvSpPr txBox="1">
            <a:spLocks noChangeArrowheads="1"/>
          </p:cNvSpPr>
          <p:nvPr/>
        </p:nvSpPr>
        <p:spPr bwMode="auto">
          <a:xfrm>
            <a:off x="6202363" y="6415088"/>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g</a:t>
            </a:r>
          </a:p>
        </p:txBody>
      </p:sp>
      <p:sp>
        <p:nvSpPr>
          <p:cNvPr id="5163" name="TextBox 324"/>
          <p:cNvSpPr txBox="1">
            <a:spLocks noChangeArrowheads="1"/>
          </p:cNvSpPr>
          <p:nvPr/>
        </p:nvSpPr>
        <p:spPr bwMode="auto">
          <a:xfrm>
            <a:off x="6918325" y="64150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h</a:t>
            </a:r>
          </a:p>
        </p:txBody>
      </p:sp>
      <p:sp>
        <p:nvSpPr>
          <p:cNvPr id="5164" name="TextBox 325"/>
          <p:cNvSpPr txBox="1">
            <a:spLocks noChangeArrowheads="1"/>
          </p:cNvSpPr>
          <p:nvPr/>
        </p:nvSpPr>
        <p:spPr bwMode="auto">
          <a:xfrm>
            <a:off x="1171575" y="58324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1</a:t>
            </a:r>
          </a:p>
        </p:txBody>
      </p:sp>
      <p:sp>
        <p:nvSpPr>
          <p:cNvPr id="5165" name="TextBox 326"/>
          <p:cNvSpPr txBox="1">
            <a:spLocks noChangeArrowheads="1"/>
          </p:cNvSpPr>
          <p:nvPr/>
        </p:nvSpPr>
        <p:spPr bwMode="auto">
          <a:xfrm>
            <a:off x="1173163" y="507206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2</a:t>
            </a:r>
          </a:p>
        </p:txBody>
      </p:sp>
      <p:sp>
        <p:nvSpPr>
          <p:cNvPr id="5166" name="TextBox 327"/>
          <p:cNvSpPr txBox="1">
            <a:spLocks noChangeArrowheads="1"/>
          </p:cNvSpPr>
          <p:nvPr/>
        </p:nvSpPr>
        <p:spPr bwMode="auto">
          <a:xfrm>
            <a:off x="1173163" y="4368800"/>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3</a:t>
            </a:r>
          </a:p>
        </p:txBody>
      </p:sp>
      <p:sp>
        <p:nvSpPr>
          <p:cNvPr id="5167" name="TextBox 328"/>
          <p:cNvSpPr txBox="1">
            <a:spLocks noChangeArrowheads="1"/>
          </p:cNvSpPr>
          <p:nvPr/>
        </p:nvSpPr>
        <p:spPr bwMode="auto">
          <a:xfrm>
            <a:off x="1174750" y="36068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4</a:t>
            </a:r>
          </a:p>
        </p:txBody>
      </p:sp>
      <p:sp>
        <p:nvSpPr>
          <p:cNvPr id="5168" name="TextBox 329"/>
          <p:cNvSpPr txBox="1">
            <a:spLocks noChangeArrowheads="1"/>
          </p:cNvSpPr>
          <p:nvPr/>
        </p:nvSpPr>
        <p:spPr bwMode="auto">
          <a:xfrm>
            <a:off x="1171575" y="2965450"/>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5</a:t>
            </a:r>
          </a:p>
        </p:txBody>
      </p:sp>
      <p:sp>
        <p:nvSpPr>
          <p:cNvPr id="5169" name="TextBox 330"/>
          <p:cNvSpPr txBox="1">
            <a:spLocks noChangeArrowheads="1"/>
          </p:cNvSpPr>
          <p:nvPr/>
        </p:nvSpPr>
        <p:spPr bwMode="auto">
          <a:xfrm>
            <a:off x="1173163" y="2203450"/>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6</a:t>
            </a:r>
          </a:p>
        </p:txBody>
      </p:sp>
      <p:sp>
        <p:nvSpPr>
          <p:cNvPr id="5170" name="TextBox 331"/>
          <p:cNvSpPr txBox="1">
            <a:spLocks noChangeArrowheads="1"/>
          </p:cNvSpPr>
          <p:nvPr/>
        </p:nvSpPr>
        <p:spPr bwMode="auto">
          <a:xfrm>
            <a:off x="1173163" y="150018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7</a:t>
            </a:r>
          </a:p>
        </p:txBody>
      </p:sp>
      <p:sp>
        <p:nvSpPr>
          <p:cNvPr id="5171" name="TextBox 332"/>
          <p:cNvSpPr txBox="1">
            <a:spLocks noChangeArrowheads="1"/>
          </p:cNvSpPr>
          <p:nvPr/>
        </p:nvSpPr>
        <p:spPr bwMode="auto">
          <a:xfrm>
            <a:off x="1174750" y="7381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8</a:t>
            </a:r>
          </a:p>
        </p:txBody>
      </p:sp>
      <p:sp>
        <p:nvSpPr>
          <p:cNvPr id="5172" name="TextBox 349"/>
          <p:cNvSpPr txBox="1">
            <a:spLocks noChangeArrowheads="1"/>
          </p:cNvSpPr>
          <p:nvPr/>
        </p:nvSpPr>
        <p:spPr bwMode="auto">
          <a:xfrm>
            <a:off x="1911350" y="14605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a</a:t>
            </a:r>
          </a:p>
        </p:txBody>
      </p:sp>
      <p:sp>
        <p:nvSpPr>
          <p:cNvPr id="5173" name="TextBox 350"/>
          <p:cNvSpPr txBox="1">
            <a:spLocks noChangeArrowheads="1"/>
          </p:cNvSpPr>
          <p:nvPr/>
        </p:nvSpPr>
        <p:spPr bwMode="auto">
          <a:xfrm>
            <a:off x="2614613" y="146050"/>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b</a:t>
            </a:r>
          </a:p>
        </p:txBody>
      </p:sp>
      <p:sp>
        <p:nvSpPr>
          <p:cNvPr id="5174" name="TextBox 351"/>
          <p:cNvSpPr txBox="1">
            <a:spLocks noChangeArrowheads="1"/>
          </p:cNvSpPr>
          <p:nvPr/>
        </p:nvSpPr>
        <p:spPr bwMode="auto">
          <a:xfrm>
            <a:off x="3335338" y="160338"/>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c</a:t>
            </a:r>
          </a:p>
        </p:txBody>
      </p:sp>
      <p:sp>
        <p:nvSpPr>
          <p:cNvPr id="5175" name="TextBox 352"/>
          <p:cNvSpPr txBox="1">
            <a:spLocks noChangeArrowheads="1"/>
          </p:cNvSpPr>
          <p:nvPr/>
        </p:nvSpPr>
        <p:spPr bwMode="auto">
          <a:xfrm>
            <a:off x="4049713" y="16033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d</a:t>
            </a:r>
          </a:p>
        </p:txBody>
      </p:sp>
      <p:sp>
        <p:nvSpPr>
          <p:cNvPr id="5176" name="TextBox 353"/>
          <p:cNvSpPr txBox="1">
            <a:spLocks noChangeArrowheads="1"/>
          </p:cNvSpPr>
          <p:nvPr/>
        </p:nvSpPr>
        <p:spPr bwMode="auto">
          <a:xfrm>
            <a:off x="4783138" y="16033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e</a:t>
            </a:r>
          </a:p>
        </p:txBody>
      </p:sp>
      <p:sp>
        <p:nvSpPr>
          <p:cNvPr id="5177" name="TextBox 354"/>
          <p:cNvSpPr txBox="1">
            <a:spLocks noChangeArrowheads="1"/>
          </p:cNvSpPr>
          <p:nvPr/>
        </p:nvSpPr>
        <p:spPr bwMode="auto">
          <a:xfrm>
            <a:off x="5486400" y="160338"/>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f</a:t>
            </a:r>
          </a:p>
        </p:txBody>
      </p:sp>
      <p:sp>
        <p:nvSpPr>
          <p:cNvPr id="5178" name="TextBox 355"/>
          <p:cNvSpPr txBox="1">
            <a:spLocks noChangeArrowheads="1"/>
          </p:cNvSpPr>
          <p:nvPr/>
        </p:nvSpPr>
        <p:spPr bwMode="auto">
          <a:xfrm>
            <a:off x="6207125" y="1730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g</a:t>
            </a:r>
          </a:p>
        </p:txBody>
      </p:sp>
      <p:sp>
        <p:nvSpPr>
          <p:cNvPr id="5179" name="TextBox 356"/>
          <p:cNvSpPr txBox="1">
            <a:spLocks noChangeArrowheads="1"/>
          </p:cNvSpPr>
          <p:nvPr/>
        </p:nvSpPr>
        <p:spPr bwMode="auto">
          <a:xfrm>
            <a:off x="6921500" y="1730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h</a:t>
            </a:r>
          </a:p>
        </p:txBody>
      </p:sp>
      <p:sp>
        <p:nvSpPr>
          <p:cNvPr id="5180" name="TextBox 365"/>
          <p:cNvSpPr txBox="1">
            <a:spLocks noChangeArrowheads="1"/>
          </p:cNvSpPr>
          <p:nvPr/>
        </p:nvSpPr>
        <p:spPr bwMode="auto">
          <a:xfrm>
            <a:off x="7593013" y="5811838"/>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1</a:t>
            </a:r>
          </a:p>
        </p:txBody>
      </p:sp>
      <p:sp>
        <p:nvSpPr>
          <p:cNvPr id="5181" name="TextBox 366"/>
          <p:cNvSpPr txBox="1">
            <a:spLocks noChangeArrowheads="1"/>
          </p:cNvSpPr>
          <p:nvPr/>
        </p:nvSpPr>
        <p:spPr bwMode="auto">
          <a:xfrm>
            <a:off x="7593013" y="5051425"/>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2</a:t>
            </a:r>
          </a:p>
        </p:txBody>
      </p:sp>
      <p:sp>
        <p:nvSpPr>
          <p:cNvPr id="5182" name="TextBox 367"/>
          <p:cNvSpPr txBox="1">
            <a:spLocks noChangeArrowheads="1"/>
          </p:cNvSpPr>
          <p:nvPr/>
        </p:nvSpPr>
        <p:spPr bwMode="auto">
          <a:xfrm>
            <a:off x="7594600" y="43465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3</a:t>
            </a:r>
          </a:p>
        </p:txBody>
      </p:sp>
      <p:sp>
        <p:nvSpPr>
          <p:cNvPr id="5183" name="TextBox 368"/>
          <p:cNvSpPr txBox="1">
            <a:spLocks noChangeArrowheads="1"/>
          </p:cNvSpPr>
          <p:nvPr/>
        </p:nvSpPr>
        <p:spPr bwMode="auto">
          <a:xfrm>
            <a:off x="7594600" y="35861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4</a:t>
            </a:r>
          </a:p>
        </p:txBody>
      </p:sp>
      <p:sp>
        <p:nvSpPr>
          <p:cNvPr id="5184" name="TextBox 369"/>
          <p:cNvSpPr txBox="1">
            <a:spLocks noChangeArrowheads="1"/>
          </p:cNvSpPr>
          <p:nvPr/>
        </p:nvSpPr>
        <p:spPr bwMode="auto">
          <a:xfrm>
            <a:off x="7593013" y="2943225"/>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5</a:t>
            </a:r>
          </a:p>
        </p:txBody>
      </p:sp>
      <p:sp>
        <p:nvSpPr>
          <p:cNvPr id="5185" name="TextBox 370"/>
          <p:cNvSpPr txBox="1">
            <a:spLocks noChangeArrowheads="1"/>
          </p:cNvSpPr>
          <p:nvPr/>
        </p:nvSpPr>
        <p:spPr bwMode="auto">
          <a:xfrm>
            <a:off x="7593013" y="2182813"/>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6</a:t>
            </a:r>
          </a:p>
        </p:txBody>
      </p:sp>
      <p:sp>
        <p:nvSpPr>
          <p:cNvPr id="5186" name="TextBox 371"/>
          <p:cNvSpPr txBox="1">
            <a:spLocks noChangeArrowheads="1"/>
          </p:cNvSpPr>
          <p:nvPr/>
        </p:nvSpPr>
        <p:spPr bwMode="auto">
          <a:xfrm>
            <a:off x="7594600" y="147796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7</a:t>
            </a:r>
          </a:p>
        </p:txBody>
      </p:sp>
      <p:sp>
        <p:nvSpPr>
          <p:cNvPr id="5187" name="TextBox 372"/>
          <p:cNvSpPr txBox="1">
            <a:spLocks noChangeArrowheads="1"/>
          </p:cNvSpPr>
          <p:nvPr/>
        </p:nvSpPr>
        <p:spPr bwMode="auto">
          <a:xfrm>
            <a:off x="7594600" y="71755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250825" y="549275"/>
            <a:ext cx="1439863" cy="1438275"/>
            <a:chOff x="158" y="799"/>
            <a:chExt cx="453" cy="453"/>
          </a:xfrm>
        </p:grpSpPr>
        <p:sp>
          <p:nvSpPr>
            <p:cNvPr id="7212" name="Rectangle 3"/>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13" name="Freeform 4"/>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1" name="Group 5"/>
          <p:cNvGrpSpPr>
            <a:grpSpLocks/>
          </p:cNvGrpSpPr>
          <p:nvPr/>
        </p:nvGrpSpPr>
        <p:grpSpPr bwMode="auto">
          <a:xfrm>
            <a:off x="1692275" y="4868863"/>
            <a:ext cx="1439863" cy="1438275"/>
            <a:chOff x="1066" y="3067"/>
            <a:chExt cx="453" cy="453"/>
          </a:xfrm>
        </p:grpSpPr>
        <p:sp>
          <p:nvSpPr>
            <p:cNvPr id="7210" name="Rectangle 6"/>
            <p:cNvSpPr>
              <a:spLocks noChangeArrowheads="1"/>
            </p:cNvSpPr>
            <p:nvPr/>
          </p:nvSpPr>
          <p:spPr bwMode="auto">
            <a:xfrm>
              <a:off x="1066"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11" name="Freeform 7"/>
            <p:cNvSpPr>
              <a:spLocks/>
            </p:cNvSpPr>
            <p:nvPr/>
          </p:nvSpPr>
          <p:spPr bwMode="auto">
            <a:xfrm>
              <a:off x="1197" y="3110"/>
              <a:ext cx="190"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0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0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7172" name="Group 8"/>
          <p:cNvGrpSpPr>
            <a:grpSpLocks/>
          </p:cNvGrpSpPr>
          <p:nvPr/>
        </p:nvGrpSpPr>
        <p:grpSpPr bwMode="auto">
          <a:xfrm>
            <a:off x="3132138" y="4868863"/>
            <a:ext cx="1439862" cy="1438275"/>
            <a:chOff x="1973" y="3067"/>
            <a:chExt cx="453" cy="453"/>
          </a:xfrm>
        </p:grpSpPr>
        <p:sp>
          <p:nvSpPr>
            <p:cNvPr id="7208" name="Rectangle 9"/>
            <p:cNvSpPr>
              <a:spLocks noChangeArrowheads="1"/>
            </p:cNvSpPr>
            <p:nvPr/>
          </p:nvSpPr>
          <p:spPr bwMode="auto">
            <a:xfrm>
              <a:off x="1973"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09" name="Freeform 10"/>
            <p:cNvSpPr>
              <a:spLocks/>
            </p:cNvSpPr>
            <p:nvPr/>
          </p:nvSpPr>
          <p:spPr bwMode="auto">
            <a:xfrm>
              <a:off x="2111" y="3125"/>
              <a:ext cx="176" cy="336"/>
            </a:xfrm>
            <a:custGeom>
              <a:avLst/>
              <a:gdLst>
                <a:gd name="T0" fmla="*/ 1 w 1109"/>
                <a:gd name="T1" fmla="*/ 1 h 2158"/>
                <a:gd name="T2" fmla="*/ 1 w 1109"/>
                <a:gd name="T3" fmla="*/ 1 h 2158"/>
                <a:gd name="T4" fmla="*/ 1 w 1109"/>
                <a:gd name="T5" fmla="*/ 1 h 2158"/>
                <a:gd name="T6" fmla="*/ 1 w 1109"/>
                <a:gd name="T7" fmla="*/ 1 h 2158"/>
                <a:gd name="T8" fmla="*/ 0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0 w 1109"/>
                <a:gd name="T23" fmla="*/ 0 h 2158"/>
                <a:gd name="T24" fmla="*/ 0 w 1109"/>
                <a:gd name="T25" fmla="*/ 0 h 2158"/>
                <a:gd name="T26" fmla="*/ 0 w 1109"/>
                <a:gd name="T27" fmla="*/ 0 h 2158"/>
                <a:gd name="T28" fmla="*/ 0 w 1109"/>
                <a:gd name="T29" fmla="*/ 0 h 2158"/>
                <a:gd name="T30" fmla="*/ 0 w 1109"/>
                <a:gd name="T31" fmla="*/ 0 h 2158"/>
                <a:gd name="T32" fmla="*/ 0 w 1109"/>
                <a:gd name="T33" fmla="*/ 0 h 2158"/>
                <a:gd name="T34" fmla="*/ 0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7173" name="Group 11"/>
          <p:cNvGrpSpPr>
            <a:grpSpLocks/>
          </p:cNvGrpSpPr>
          <p:nvPr/>
        </p:nvGrpSpPr>
        <p:grpSpPr bwMode="auto">
          <a:xfrm>
            <a:off x="3132138" y="3430588"/>
            <a:ext cx="1439862" cy="1438275"/>
            <a:chOff x="1973" y="2160"/>
            <a:chExt cx="453" cy="453"/>
          </a:xfrm>
        </p:grpSpPr>
        <p:sp>
          <p:nvSpPr>
            <p:cNvPr id="7206" name="Rectangle 12"/>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07" name="Freeform 13"/>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7174" name="Group 14"/>
          <p:cNvGrpSpPr>
            <a:grpSpLocks/>
          </p:cNvGrpSpPr>
          <p:nvPr/>
        </p:nvGrpSpPr>
        <p:grpSpPr bwMode="auto">
          <a:xfrm>
            <a:off x="1692275" y="549275"/>
            <a:ext cx="1439863" cy="1438275"/>
            <a:chOff x="1066" y="799"/>
            <a:chExt cx="453" cy="453"/>
          </a:xfrm>
        </p:grpSpPr>
        <p:sp>
          <p:nvSpPr>
            <p:cNvPr id="7204" name="Rectangle 15"/>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05" name="Freeform 16"/>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5" name="Group 17"/>
          <p:cNvGrpSpPr>
            <a:grpSpLocks/>
          </p:cNvGrpSpPr>
          <p:nvPr/>
        </p:nvGrpSpPr>
        <p:grpSpPr bwMode="auto">
          <a:xfrm>
            <a:off x="3132138" y="549275"/>
            <a:ext cx="1439862" cy="1438275"/>
            <a:chOff x="1973" y="799"/>
            <a:chExt cx="453" cy="453"/>
          </a:xfrm>
        </p:grpSpPr>
        <p:sp>
          <p:nvSpPr>
            <p:cNvPr id="7202" name="Rectangle 18"/>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03" name="Freeform 19"/>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6" name="Group 20"/>
          <p:cNvGrpSpPr>
            <a:grpSpLocks/>
          </p:cNvGrpSpPr>
          <p:nvPr/>
        </p:nvGrpSpPr>
        <p:grpSpPr bwMode="auto">
          <a:xfrm>
            <a:off x="250825" y="1990725"/>
            <a:ext cx="1439863" cy="1438275"/>
            <a:chOff x="2880" y="799"/>
            <a:chExt cx="453" cy="453"/>
          </a:xfrm>
        </p:grpSpPr>
        <p:sp>
          <p:nvSpPr>
            <p:cNvPr id="7200" name="Rectangle 21"/>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201" name="Freeform 22"/>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7" name="Group 23"/>
          <p:cNvGrpSpPr>
            <a:grpSpLocks/>
          </p:cNvGrpSpPr>
          <p:nvPr/>
        </p:nvGrpSpPr>
        <p:grpSpPr bwMode="auto">
          <a:xfrm>
            <a:off x="1692275" y="1990725"/>
            <a:ext cx="1439863" cy="1438275"/>
            <a:chOff x="3787" y="799"/>
            <a:chExt cx="453" cy="453"/>
          </a:xfrm>
        </p:grpSpPr>
        <p:sp>
          <p:nvSpPr>
            <p:cNvPr id="7198" name="Rectangle 24"/>
            <p:cNvSpPr>
              <a:spLocks noChangeArrowheads="1"/>
            </p:cNvSpPr>
            <p:nvPr/>
          </p:nvSpPr>
          <p:spPr bwMode="auto">
            <a:xfrm>
              <a:off x="3787"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99" name="Freeform 25"/>
            <p:cNvSpPr>
              <a:spLocks/>
            </p:cNvSpPr>
            <p:nvPr/>
          </p:nvSpPr>
          <p:spPr bwMode="auto">
            <a:xfrm>
              <a:off x="3917" y="842"/>
              <a:ext cx="191"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1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1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8" name="Group 26"/>
          <p:cNvGrpSpPr>
            <a:grpSpLocks/>
          </p:cNvGrpSpPr>
          <p:nvPr/>
        </p:nvGrpSpPr>
        <p:grpSpPr bwMode="auto">
          <a:xfrm>
            <a:off x="3132138" y="1990725"/>
            <a:ext cx="1439862" cy="1438275"/>
            <a:chOff x="4694" y="799"/>
            <a:chExt cx="453" cy="453"/>
          </a:xfrm>
        </p:grpSpPr>
        <p:sp>
          <p:nvSpPr>
            <p:cNvPr id="7196" name="Rectangle 27"/>
            <p:cNvSpPr>
              <a:spLocks noChangeArrowheads="1"/>
            </p:cNvSpPr>
            <p:nvPr/>
          </p:nvSpPr>
          <p:spPr bwMode="auto">
            <a:xfrm>
              <a:off x="4694"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97" name="Freeform 28"/>
            <p:cNvSpPr>
              <a:spLocks/>
            </p:cNvSpPr>
            <p:nvPr/>
          </p:nvSpPr>
          <p:spPr bwMode="auto">
            <a:xfrm>
              <a:off x="4832" y="859"/>
              <a:ext cx="177" cy="335"/>
            </a:xfrm>
            <a:custGeom>
              <a:avLst/>
              <a:gdLst>
                <a:gd name="T0" fmla="*/ 1 w 1109"/>
                <a:gd name="T1" fmla="*/ 1 h 2158"/>
                <a:gd name="T2" fmla="*/ 1 w 1109"/>
                <a:gd name="T3" fmla="*/ 1 h 2158"/>
                <a:gd name="T4" fmla="*/ 1 w 1109"/>
                <a:gd name="T5" fmla="*/ 1 h 2158"/>
                <a:gd name="T6" fmla="*/ 1 w 1109"/>
                <a:gd name="T7" fmla="*/ 1 h 2158"/>
                <a:gd name="T8" fmla="*/ 1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1 w 1109"/>
                <a:gd name="T23" fmla="*/ 0 h 2158"/>
                <a:gd name="T24" fmla="*/ 0 w 1109"/>
                <a:gd name="T25" fmla="*/ 0 h 2158"/>
                <a:gd name="T26" fmla="*/ 0 w 1109"/>
                <a:gd name="T27" fmla="*/ 0 h 2158"/>
                <a:gd name="T28" fmla="*/ 0 w 1109"/>
                <a:gd name="T29" fmla="*/ 0 h 2158"/>
                <a:gd name="T30" fmla="*/ 1 w 1109"/>
                <a:gd name="T31" fmla="*/ 0 h 2158"/>
                <a:gd name="T32" fmla="*/ 1 w 1109"/>
                <a:gd name="T33" fmla="*/ 0 h 2158"/>
                <a:gd name="T34" fmla="*/ 1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7179" name="Group 29"/>
          <p:cNvGrpSpPr>
            <a:grpSpLocks/>
          </p:cNvGrpSpPr>
          <p:nvPr/>
        </p:nvGrpSpPr>
        <p:grpSpPr bwMode="auto">
          <a:xfrm>
            <a:off x="250825" y="3430588"/>
            <a:ext cx="1439863" cy="1438275"/>
            <a:chOff x="158" y="2160"/>
            <a:chExt cx="453" cy="453"/>
          </a:xfrm>
        </p:grpSpPr>
        <p:sp>
          <p:nvSpPr>
            <p:cNvPr id="7194" name="Rectangle 30"/>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95" name="Freeform 31"/>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7180" name="Group 32"/>
          <p:cNvGrpSpPr>
            <a:grpSpLocks/>
          </p:cNvGrpSpPr>
          <p:nvPr/>
        </p:nvGrpSpPr>
        <p:grpSpPr bwMode="auto">
          <a:xfrm>
            <a:off x="1692275" y="3430588"/>
            <a:ext cx="1439863" cy="1438275"/>
            <a:chOff x="1066" y="2160"/>
            <a:chExt cx="453" cy="453"/>
          </a:xfrm>
        </p:grpSpPr>
        <p:sp>
          <p:nvSpPr>
            <p:cNvPr id="7192" name="Rectangle 33"/>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93" name="Freeform 34"/>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7181" name="Group 35"/>
          <p:cNvGrpSpPr>
            <a:grpSpLocks/>
          </p:cNvGrpSpPr>
          <p:nvPr/>
        </p:nvGrpSpPr>
        <p:grpSpPr bwMode="auto">
          <a:xfrm>
            <a:off x="250825" y="4870450"/>
            <a:ext cx="1439863" cy="1438275"/>
            <a:chOff x="158" y="3067"/>
            <a:chExt cx="453" cy="453"/>
          </a:xfrm>
        </p:grpSpPr>
        <p:sp>
          <p:nvSpPr>
            <p:cNvPr id="7190" name="Rectangle 36"/>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91" name="Freeform 37"/>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sp>
        <p:nvSpPr>
          <p:cNvPr id="7182" name="Text Box 38"/>
          <p:cNvSpPr txBox="1">
            <a:spLocks noChangeArrowheads="1"/>
          </p:cNvSpPr>
          <p:nvPr/>
        </p:nvSpPr>
        <p:spPr bwMode="auto">
          <a:xfrm>
            <a:off x="2763838" y="280988"/>
            <a:ext cx="362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The pieces are all in vector format</a:t>
            </a:r>
            <a:endParaRPr lang="en-US" altLang="en-US" sz="1800">
              <a:cs typeface="Arial" panose="020B0604020202020204" pitchFamily="34" charset="0"/>
            </a:endParaRPr>
          </a:p>
        </p:txBody>
      </p:sp>
      <p:sp>
        <p:nvSpPr>
          <p:cNvPr id="7183" name="Freeform 39" descr="Wide downward diagonal"/>
          <p:cNvSpPr>
            <a:spLocks/>
          </p:cNvSpPr>
          <p:nvPr/>
        </p:nvSpPr>
        <p:spPr bwMode="auto">
          <a:xfrm>
            <a:off x="6429375" y="1692275"/>
            <a:ext cx="604838" cy="1165225"/>
          </a:xfrm>
          <a:custGeom>
            <a:avLst/>
            <a:gdLst>
              <a:gd name="T0" fmla="*/ 2147483646 w 1194"/>
              <a:gd name="T1" fmla="*/ 2147483646 h 2505"/>
              <a:gd name="T2" fmla="*/ 2147483646 w 1194"/>
              <a:gd name="T3" fmla="*/ 2147483646 h 2505"/>
              <a:gd name="T4" fmla="*/ 2147483646 w 1194"/>
              <a:gd name="T5" fmla="*/ 2147483646 h 2505"/>
              <a:gd name="T6" fmla="*/ 2147483646 w 1194"/>
              <a:gd name="T7" fmla="*/ 2147483646 h 2505"/>
              <a:gd name="T8" fmla="*/ 2147483646 w 1194"/>
              <a:gd name="T9" fmla="*/ 2147483646 h 2505"/>
              <a:gd name="T10" fmla="*/ 2147483646 w 1194"/>
              <a:gd name="T11" fmla="*/ 2147483646 h 2505"/>
              <a:gd name="T12" fmla="*/ 2147483646 w 1194"/>
              <a:gd name="T13" fmla="*/ 2147483646 h 2505"/>
              <a:gd name="T14" fmla="*/ 2147483646 w 1194"/>
              <a:gd name="T15" fmla="*/ 2147483646 h 2505"/>
              <a:gd name="T16" fmla="*/ 2147483646 w 1194"/>
              <a:gd name="T17" fmla="*/ 2147483646 h 2505"/>
              <a:gd name="T18" fmla="*/ 2147483646 w 1194"/>
              <a:gd name="T19" fmla="*/ 2147483646 h 2505"/>
              <a:gd name="T20" fmla="*/ 2147483646 w 1194"/>
              <a:gd name="T21" fmla="*/ 2147483646 h 2505"/>
              <a:gd name="T22" fmla="*/ 2147483646 w 1194"/>
              <a:gd name="T23" fmla="*/ 2147483646 h 2505"/>
              <a:gd name="T24" fmla="*/ 2147483646 w 1194"/>
              <a:gd name="T25" fmla="*/ 2147483646 h 2505"/>
              <a:gd name="T26" fmla="*/ 2147483646 w 1194"/>
              <a:gd name="T27" fmla="*/ 2147483646 h 2505"/>
              <a:gd name="T28" fmla="*/ 2147483646 w 1194"/>
              <a:gd name="T29" fmla="*/ 2147483646 h 2505"/>
              <a:gd name="T30" fmla="*/ 2147483646 w 1194"/>
              <a:gd name="T31" fmla="*/ 2147483646 h 2505"/>
              <a:gd name="T32" fmla="*/ 2147483646 w 1194"/>
              <a:gd name="T33" fmla="*/ 2147483646 h 2505"/>
              <a:gd name="T34" fmla="*/ 2147483646 w 1194"/>
              <a:gd name="T35" fmla="*/ 2147483646 h 2505"/>
              <a:gd name="T36" fmla="*/ 2147483646 w 1194"/>
              <a:gd name="T37" fmla="*/ 2147483646 h 2505"/>
              <a:gd name="T38" fmla="*/ 2147483646 w 1194"/>
              <a:gd name="T39" fmla="*/ 2147483646 h 2505"/>
              <a:gd name="T40" fmla="*/ 2147483646 w 1194"/>
              <a:gd name="T41" fmla="*/ 2147483646 h 2505"/>
              <a:gd name="T42" fmla="*/ 2147483646 w 1194"/>
              <a:gd name="T43" fmla="*/ 2147483646 h 2505"/>
              <a:gd name="T44" fmla="*/ 2147483646 w 1194"/>
              <a:gd name="T45" fmla="*/ 2147483646 h 2505"/>
              <a:gd name="T46" fmla="*/ 2147483646 w 1194"/>
              <a:gd name="T47" fmla="*/ 2147483646 h 2505"/>
              <a:gd name="T48" fmla="*/ 2147483646 w 1194"/>
              <a:gd name="T49" fmla="*/ 2147483646 h 2505"/>
              <a:gd name="T50" fmla="*/ 2147483646 w 1194"/>
              <a:gd name="T51" fmla="*/ 0 h 2505"/>
              <a:gd name="T52" fmla="*/ 2147483646 w 1194"/>
              <a:gd name="T53" fmla="*/ 2147483646 h 2505"/>
              <a:gd name="T54" fmla="*/ 2147483646 w 1194"/>
              <a:gd name="T55" fmla="*/ 2147483646 h 2505"/>
              <a:gd name="T56" fmla="*/ 2147483646 w 1194"/>
              <a:gd name="T57" fmla="*/ 2147483646 h 2505"/>
              <a:gd name="T58" fmla="*/ 2147483646 w 1194"/>
              <a:gd name="T59" fmla="*/ 2147483646 h 2505"/>
              <a:gd name="T60" fmla="*/ 2147483646 w 1194"/>
              <a:gd name="T61" fmla="*/ 2147483646 h 2505"/>
              <a:gd name="T62" fmla="*/ 2147483646 w 1194"/>
              <a:gd name="T63" fmla="*/ 2147483646 h 2505"/>
              <a:gd name="T64" fmla="*/ 2147483646 w 1194"/>
              <a:gd name="T65" fmla="*/ 2147483646 h 2505"/>
              <a:gd name="T66" fmla="*/ 2147483646 w 1194"/>
              <a:gd name="T67" fmla="*/ 2147483646 h 2505"/>
              <a:gd name="T68" fmla="*/ 2147483646 w 1194"/>
              <a:gd name="T69" fmla="*/ 2147483646 h 2505"/>
              <a:gd name="T70" fmla="*/ 2147483646 w 1194"/>
              <a:gd name="T71" fmla="*/ 2147483646 h 2505"/>
              <a:gd name="T72" fmla="*/ 2147483646 w 1194"/>
              <a:gd name="T73" fmla="*/ 2147483646 h 2505"/>
              <a:gd name="T74" fmla="*/ 2147483646 w 1194"/>
              <a:gd name="T75" fmla="*/ 2147483646 h 2505"/>
              <a:gd name="T76" fmla="*/ 2147483646 w 1194"/>
              <a:gd name="T77" fmla="*/ 2147483646 h 2505"/>
              <a:gd name="T78" fmla="*/ 2147483646 w 1194"/>
              <a:gd name="T79" fmla="*/ 2147483646 h 2505"/>
              <a:gd name="T80" fmla="*/ 2147483646 w 1194"/>
              <a:gd name="T81" fmla="*/ 2147483646 h 2505"/>
              <a:gd name="T82" fmla="*/ 2147483646 w 1194"/>
              <a:gd name="T83" fmla="*/ 2147483646 h 2505"/>
              <a:gd name="T84" fmla="*/ 2147483646 w 1194"/>
              <a:gd name="T85" fmla="*/ 2147483646 h 2505"/>
              <a:gd name="T86" fmla="*/ 2147483646 w 1194"/>
              <a:gd name="T87" fmla="*/ 2147483646 h 2505"/>
              <a:gd name="T88" fmla="*/ 2147483646 w 1194"/>
              <a:gd name="T89" fmla="*/ 2147483646 h 2505"/>
              <a:gd name="T90" fmla="*/ 2147483646 w 1194"/>
              <a:gd name="T91" fmla="*/ 2147483646 h 2505"/>
              <a:gd name="T92" fmla="*/ 2147483646 w 1194"/>
              <a:gd name="T93" fmla="*/ 2147483646 h 2505"/>
              <a:gd name="T94" fmla="*/ 2147483646 w 1194"/>
              <a:gd name="T95" fmla="*/ 2147483646 h 2505"/>
              <a:gd name="T96" fmla="*/ 2147483646 w 1194"/>
              <a:gd name="T97" fmla="*/ 2147483646 h 2505"/>
              <a:gd name="T98" fmla="*/ 2147483646 w 1194"/>
              <a:gd name="T99" fmla="*/ 2147483646 h 2505"/>
              <a:gd name="T100" fmla="*/ 2147483646 w 1194"/>
              <a:gd name="T101" fmla="*/ 2147483646 h 2505"/>
              <a:gd name="T102" fmla="*/ 2147483646 w 1194"/>
              <a:gd name="T103" fmla="*/ 2147483646 h 2505"/>
              <a:gd name="T104" fmla="*/ 2147483646 w 1194"/>
              <a:gd name="T105" fmla="*/ 2147483646 h 2505"/>
              <a:gd name="T106" fmla="*/ 0 w 1194"/>
              <a:gd name="T107" fmla="*/ 2147483646 h 2505"/>
              <a:gd name="T108" fmla="*/ 2147483646 w 1194"/>
              <a:gd name="T109" fmla="*/ 2147483646 h 2505"/>
              <a:gd name="T110" fmla="*/ 2147483646 w 1194"/>
              <a:gd name="T111" fmla="*/ 2147483646 h 2505"/>
              <a:gd name="T112" fmla="*/ 2147483646 w 1194"/>
              <a:gd name="T113" fmla="*/ 2147483646 h 2505"/>
              <a:gd name="T114" fmla="*/ 2147483646 w 1194"/>
              <a:gd name="T115" fmla="*/ 2147483646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pattFill prst="wdDnDiag">
            <a:fgClr>
              <a:schemeClr val="hlink"/>
            </a:fgClr>
            <a:bgClr>
              <a:srgbClr val="FFFFFF"/>
            </a:bgClr>
          </a:pattFill>
          <a:ln w="12700" cmpd="sng">
            <a:solidFill>
              <a:schemeClr val="tx1"/>
            </a:solidFill>
            <a:prstDash val="solid"/>
            <a:round/>
            <a:headEnd/>
            <a:tailEnd/>
          </a:ln>
        </p:spPr>
        <p:txBody>
          <a:bodyPr/>
          <a:lstStyle/>
          <a:p>
            <a:endParaRPr lang="en-GB"/>
          </a:p>
        </p:txBody>
      </p:sp>
      <p:sp>
        <p:nvSpPr>
          <p:cNvPr id="29736" name="Freeform 40"/>
          <p:cNvSpPr>
            <a:spLocks/>
          </p:cNvSpPr>
          <p:nvPr/>
        </p:nvSpPr>
        <p:spPr bwMode="auto">
          <a:xfrm>
            <a:off x="7913688" y="1790700"/>
            <a:ext cx="560387" cy="1066800"/>
          </a:xfrm>
          <a:custGeom>
            <a:avLst/>
            <a:gdLst>
              <a:gd name="T0" fmla="*/ 1057 w 1109"/>
              <a:gd name="T1" fmla="*/ 1905 h 2158"/>
              <a:gd name="T2" fmla="*/ 1011 w 1109"/>
              <a:gd name="T3" fmla="*/ 1869 h 2158"/>
              <a:gd name="T4" fmla="*/ 1036 w 1109"/>
              <a:gd name="T5" fmla="*/ 1829 h 2158"/>
              <a:gd name="T6" fmla="*/ 985 w 1109"/>
              <a:gd name="T7" fmla="*/ 1763 h 2158"/>
              <a:gd name="T8" fmla="*/ 886 w 1109"/>
              <a:gd name="T9" fmla="*/ 1668 h 2158"/>
              <a:gd name="T10" fmla="*/ 799 w 1109"/>
              <a:gd name="T11" fmla="*/ 1487 h 2158"/>
              <a:gd name="T12" fmla="*/ 738 w 1109"/>
              <a:gd name="T13" fmla="*/ 1187 h 2158"/>
              <a:gd name="T14" fmla="*/ 714 w 1109"/>
              <a:gd name="T15" fmla="*/ 782 h 2158"/>
              <a:gd name="T16" fmla="*/ 803 w 1109"/>
              <a:gd name="T17" fmla="*/ 746 h 2158"/>
              <a:gd name="T18" fmla="*/ 795 w 1109"/>
              <a:gd name="T19" fmla="*/ 726 h 2158"/>
              <a:gd name="T20" fmla="*/ 831 w 1109"/>
              <a:gd name="T21" fmla="*/ 697 h 2158"/>
              <a:gd name="T22" fmla="*/ 851 w 1109"/>
              <a:gd name="T23" fmla="*/ 668 h 2158"/>
              <a:gd name="T24" fmla="*/ 817 w 1109"/>
              <a:gd name="T25" fmla="*/ 635 h 2158"/>
              <a:gd name="T26" fmla="*/ 779 w 1109"/>
              <a:gd name="T27" fmla="*/ 565 h 2158"/>
              <a:gd name="T28" fmla="*/ 787 w 1109"/>
              <a:gd name="T29" fmla="*/ 433 h 2158"/>
              <a:gd name="T30" fmla="*/ 843 w 1109"/>
              <a:gd name="T31" fmla="*/ 294 h 2158"/>
              <a:gd name="T32" fmla="*/ 877 w 1109"/>
              <a:gd name="T33" fmla="*/ 157 h 2158"/>
              <a:gd name="T34" fmla="*/ 852 w 1109"/>
              <a:gd name="T35" fmla="*/ 136 h 2158"/>
              <a:gd name="T36" fmla="*/ 814 w 1109"/>
              <a:gd name="T37" fmla="*/ 173 h 2158"/>
              <a:gd name="T38" fmla="*/ 777 w 1109"/>
              <a:gd name="T39" fmla="*/ 212 h 2158"/>
              <a:gd name="T40" fmla="*/ 740 w 1109"/>
              <a:gd name="T41" fmla="*/ 189 h 2158"/>
              <a:gd name="T42" fmla="*/ 701 w 1109"/>
              <a:gd name="T43" fmla="*/ 136 h 2158"/>
              <a:gd name="T44" fmla="*/ 674 w 1109"/>
              <a:gd name="T45" fmla="*/ 158 h 2158"/>
              <a:gd name="T46" fmla="*/ 601 w 1109"/>
              <a:gd name="T47" fmla="*/ 47 h 2158"/>
              <a:gd name="T48" fmla="*/ 575 w 1109"/>
              <a:gd name="T49" fmla="*/ 24 h 2158"/>
              <a:gd name="T50" fmla="*/ 548 w 1109"/>
              <a:gd name="T51" fmla="*/ 0 h 2158"/>
              <a:gd name="T52" fmla="*/ 522 w 1109"/>
              <a:gd name="T53" fmla="*/ 18 h 2158"/>
              <a:gd name="T54" fmla="*/ 503 w 1109"/>
              <a:gd name="T55" fmla="*/ 41 h 2158"/>
              <a:gd name="T56" fmla="*/ 430 w 1109"/>
              <a:gd name="T57" fmla="*/ 133 h 2158"/>
              <a:gd name="T58" fmla="*/ 399 w 1109"/>
              <a:gd name="T59" fmla="*/ 136 h 2158"/>
              <a:gd name="T60" fmla="*/ 360 w 1109"/>
              <a:gd name="T61" fmla="*/ 189 h 2158"/>
              <a:gd name="T62" fmla="*/ 324 w 1109"/>
              <a:gd name="T63" fmla="*/ 212 h 2158"/>
              <a:gd name="T64" fmla="*/ 286 w 1109"/>
              <a:gd name="T65" fmla="*/ 173 h 2158"/>
              <a:gd name="T66" fmla="*/ 248 w 1109"/>
              <a:gd name="T67" fmla="*/ 136 h 2158"/>
              <a:gd name="T68" fmla="*/ 224 w 1109"/>
              <a:gd name="T69" fmla="*/ 157 h 2158"/>
              <a:gd name="T70" fmla="*/ 246 w 1109"/>
              <a:gd name="T71" fmla="*/ 272 h 2158"/>
              <a:gd name="T72" fmla="*/ 306 w 1109"/>
              <a:gd name="T73" fmla="*/ 414 h 2158"/>
              <a:gd name="T74" fmla="*/ 330 w 1109"/>
              <a:gd name="T75" fmla="*/ 553 h 2158"/>
              <a:gd name="T76" fmla="*/ 299 w 1109"/>
              <a:gd name="T77" fmla="*/ 626 h 2158"/>
              <a:gd name="T78" fmla="*/ 258 w 1109"/>
              <a:gd name="T79" fmla="*/ 670 h 2158"/>
              <a:gd name="T80" fmla="*/ 278 w 1109"/>
              <a:gd name="T81" fmla="*/ 697 h 2158"/>
              <a:gd name="T82" fmla="*/ 315 w 1109"/>
              <a:gd name="T83" fmla="*/ 726 h 2158"/>
              <a:gd name="T84" fmla="*/ 307 w 1109"/>
              <a:gd name="T85" fmla="*/ 746 h 2158"/>
              <a:gd name="T86" fmla="*/ 396 w 1109"/>
              <a:gd name="T87" fmla="*/ 782 h 2158"/>
              <a:gd name="T88" fmla="*/ 372 w 1109"/>
              <a:gd name="T89" fmla="*/ 1187 h 2158"/>
              <a:gd name="T90" fmla="*/ 310 w 1109"/>
              <a:gd name="T91" fmla="*/ 1487 h 2158"/>
              <a:gd name="T92" fmla="*/ 224 w 1109"/>
              <a:gd name="T93" fmla="*/ 1668 h 2158"/>
              <a:gd name="T94" fmla="*/ 125 w 1109"/>
              <a:gd name="T95" fmla="*/ 1763 h 2158"/>
              <a:gd name="T96" fmla="*/ 74 w 1109"/>
              <a:gd name="T97" fmla="*/ 1829 h 2158"/>
              <a:gd name="T98" fmla="*/ 98 w 1109"/>
              <a:gd name="T99" fmla="*/ 1869 h 2158"/>
              <a:gd name="T100" fmla="*/ 53 w 1109"/>
              <a:gd name="T101" fmla="*/ 1905 h 2158"/>
              <a:gd name="T102" fmla="*/ 28 w 1109"/>
              <a:gd name="T103" fmla="*/ 2019 h 2158"/>
              <a:gd name="T104" fmla="*/ 0 w 1109"/>
              <a:gd name="T105" fmla="*/ 2064 h 2158"/>
              <a:gd name="T106" fmla="*/ 29 w 1109"/>
              <a:gd name="T107" fmla="*/ 2148 h 2158"/>
              <a:gd name="T108" fmla="*/ 1070 w 1109"/>
              <a:gd name="T109" fmla="*/ 2153 h 2158"/>
              <a:gd name="T110" fmla="*/ 1109 w 1109"/>
              <a:gd name="T111" fmla="*/ 2064 h 2158"/>
              <a:gd name="T112" fmla="*/ 1089 w 1109"/>
              <a:gd name="T113" fmla="*/ 2023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09" h="2158">
                <a:moveTo>
                  <a:pt x="1075" y="2014"/>
                </a:moveTo>
                <a:lnTo>
                  <a:pt x="1075" y="1973"/>
                </a:ln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40"/>
                </a:lnTo>
                <a:lnTo>
                  <a:pt x="804" y="737"/>
                </a:lnTo>
                <a:lnTo>
                  <a:pt x="801" y="733"/>
                </a:lnTo>
                <a:lnTo>
                  <a:pt x="799" y="730"/>
                </a:lnTo>
                <a:lnTo>
                  <a:pt x="795" y="726"/>
                </a:lnTo>
                <a:lnTo>
                  <a:pt x="785" y="720"/>
                </a:lnTo>
                <a:lnTo>
                  <a:pt x="772" y="714"/>
                </a:lnTo>
                <a:lnTo>
                  <a:pt x="772" y="714"/>
                </a:lnTo>
                <a:lnTo>
                  <a:pt x="790" y="710"/>
                </a:lnTo>
                <a:lnTo>
                  <a:pt x="806" y="706"/>
                </a:lnTo>
                <a:lnTo>
                  <a:pt x="819" y="701"/>
                </a:lnTo>
                <a:lnTo>
                  <a:pt x="831" y="697"/>
                </a:lnTo>
                <a:lnTo>
                  <a:pt x="840" y="691"/>
                </a:lnTo>
                <a:lnTo>
                  <a:pt x="847" y="686"/>
                </a:lnTo>
                <a:lnTo>
                  <a:pt x="852" y="680"/>
                </a:lnTo>
                <a:lnTo>
                  <a:pt x="853" y="674"/>
                </a:lnTo>
                <a:lnTo>
                  <a:pt x="853" y="674"/>
                </a:lnTo>
                <a:lnTo>
                  <a:pt x="853" y="671"/>
                </a:lnTo>
                <a:lnTo>
                  <a:pt x="851" y="668"/>
                </a:lnTo>
                <a:lnTo>
                  <a:pt x="848" y="665"/>
                </a:lnTo>
                <a:lnTo>
                  <a:pt x="845" y="661"/>
                </a:lnTo>
                <a:lnTo>
                  <a:pt x="845" y="661"/>
                </a:lnTo>
                <a:lnTo>
                  <a:pt x="838" y="653"/>
                </a:lnTo>
                <a:lnTo>
                  <a:pt x="826" y="644"/>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701" y="136"/>
                </a:lnTo>
                <a:lnTo>
                  <a:pt x="698" y="136"/>
                </a:lnTo>
                <a:lnTo>
                  <a:pt x="694" y="137"/>
                </a:lnTo>
                <a:lnTo>
                  <a:pt x="687" y="141"/>
                </a:lnTo>
                <a:lnTo>
                  <a:pt x="680" y="149"/>
                </a:lnTo>
                <a:lnTo>
                  <a:pt x="674" y="158"/>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34"/>
                </a:lnTo>
                <a:lnTo>
                  <a:pt x="576" y="29"/>
                </a:lnTo>
                <a:lnTo>
                  <a:pt x="576" y="29"/>
                </a:lnTo>
                <a:lnTo>
                  <a:pt x="575" y="24"/>
                </a:lnTo>
                <a:lnTo>
                  <a:pt x="574" y="18"/>
                </a:lnTo>
                <a:lnTo>
                  <a:pt x="571" y="13"/>
                </a:lnTo>
                <a:lnTo>
                  <a:pt x="568" y="8"/>
                </a:lnTo>
                <a:lnTo>
                  <a:pt x="563" y="5"/>
                </a:lnTo>
                <a:lnTo>
                  <a:pt x="559" y="2"/>
                </a:lnTo>
                <a:lnTo>
                  <a:pt x="554" y="1"/>
                </a:lnTo>
                <a:lnTo>
                  <a:pt x="548" y="0"/>
                </a:lnTo>
                <a:lnTo>
                  <a:pt x="548" y="0"/>
                </a:lnTo>
                <a:lnTo>
                  <a:pt x="542" y="1"/>
                </a:lnTo>
                <a:lnTo>
                  <a:pt x="537" y="2"/>
                </a:lnTo>
                <a:lnTo>
                  <a:pt x="531" y="5"/>
                </a:lnTo>
                <a:lnTo>
                  <a:pt x="528" y="8"/>
                </a:lnTo>
                <a:lnTo>
                  <a:pt x="524" y="13"/>
                </a:lnTo>
                <a:lnTo>
                  <a:pt x="522" y="18"/>
                </a:lnTo>
                <a:lnTo>
                  <a:pt x="520" y="24"/>
                </a:lnTo>
                <a:lnTo>
                  <a:pt x="520" y="29"/>
                </a:lnTo>
                <a:lnTo>
                  <a:pt x="520" y="29"/>
                </a:lnTo>
                <a:lnTo>
                  <a:pt x="520" y="34"/>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23" y="153"/>
                </a:lnTo>
                <a:lnTo>
                  <a:pt x="417" y="146"/>
                </a:lnTo>
                <a:lnTo>
                  <a:pt x="411" y="140"/>
                </a:lnTo>
                <a:lnTo>
                  <a:pt x="405" y="137"/>
                </a:lnTo>
                <a:lnTo>
                  <a:pt x="399" y="136"/>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82" y="644"/>
                </a:lnTo>
                <a:lnTo>
                  <a:pt x="272" y="651"/>
                </a:lnTo>
                <a:lnTo>
                  <a:pt x="265" y="658"/>
                </a:lnTo>
                <a:lnTo>
                  <a:pt x="260" y="664"/>
                </a:lnTo>
                <a:lnTo>
                  <a:pt x="258" y="670"/>
                </a:lnTo>
                <a:lnTo>
                  <a:pt x="258" y="670"/>
                </a:lnTo>
                <a:lnTo>
                  <a:pt x="257" y="674"/>
                </a:lnTo>
                <a:lnTo>
                  <a:pt x="257" y="674"/>
                </a:lnTo>
                <a:lnTo>
                  <a:pt x="258" y="680"/>
                </a:lnTo>
                <a:lnTo>
                  <a:pt x="261" y="686"/>
                </a:lnTo>
                <a:lnTo>
                  <a:pt x="269" y="691"/>
                </a:lnTo>
                <a:lnTo>
                  <a:pt x="278" y="697"/>
                </a:lnTo>
                <a:lnTo>
                  <a:pt x="290" y="701"/>
                </a:lnTo>
                <a:lnTo>
                  <a:pt x="304" y="706"/>
                </a:lnTo>
                <a:lnTo>
                  <a:pt x="320" y="710"/>
                </a:lnTo>
                <a:lnTo>
                  <a:pt x="338" y="714"/>
                </a:lnTo>
                <a:lnTo>
                  <a:pt x="338" y="714"/>
                </a:lnTo>
                <a:lnTo>
                  <a:pt x="324" y="720"/>
                </a:lnTo>
                <a:lnTo>
                  <a:pt x="315" y="726"/>
                </a:lnTo>
                <a:lnTo>
                  <a:pt x="311" y="730"/>
                </a:lnTo>
                <a:lnTo>
                  <a:pt x="307" y="733"/>
                </a:lnTo>
                <a:lnTo>
                  <a:pt x="306" y="737"/>
                </a:lnTo>
                <a:lnTo>
                  <a:pt x="306" y="740"/>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35" y="2014"/>
                </a:lnTo>
                <a:lnTo>
                  <a:pt x="28" y="2019"/>
                </a:lnTo>
                <a:lnTo>
                  <a:pt x="21" y="2023"/>
                </a:lnTo>
                <a:lnTo>
                  <a:pt x="15" y="2028"/>
                </a:lnTo>
                <a:lnTo>
                  <a:pt x="10" y="2035"/>
                </a:lnTo>
                <a:lnTo>
                  <a:pt x="6" y="2041"/>
                </a:lnTo>
                <a:lnTo>
                  <a:pt x="3" y="2048"/>
                </a:lnTo>
                <a:lnTo>
                  <a:pt x="1" y="2056"/>
                </a:lnTo>
                <a:lnTo>
                  <a:pt x="0" y="2064"/>
                </a:lnTo>
                <a:lnTo>
                  <a:pt x="0" y="2101"/>
                </a:lnTo>
                <a:lnTo>
                  <a:pt x="0" y="2101"/>
                </a:lnTo>
                <a:lnTo>
                  <a:pt x="2" y="2113"/>
                </a:lnTo>
                <a:lnTo>
                  <a:pt x="6" y="2123"/>
                </a:lnTo>
                <a:lnTo>
                  <a:pt x="12" y="2133"/>
                </a:lnTo>
                <a:lnTo>
                  <a:pt x="20" y="2141"/>
                </a:lnTo>
                <a:lnTo>
                  <a:pt x="29" y="2148"/>
                </a:lnTo>
                <a:lnTo>
                  <a:pt x="40" y="2153"/>
                </a:lnTo>
                <a:lnTo>
                  <a:pt x="52" y="2156"/>
                </a:lnTo>
                <a:lnTo>
                  <a:pt x="66" y="2158"/>
                </a:lnTo>
                <a:lnTo>
                  <a:pt x="1044"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64"/>
                </a:lnTo>
                <a:lnTo>
                  <a:pt x="1109" y="2056"/>
                </a:lnTo>
                <a:lnTo>
                  <a:pt x="1107" y="2048"/>
                </a:lnTo>
                <a:lnTo>
                  <a:pt x="1104" y="2041"/>
                </a:lnTo>
                <a:lnTo>
                  <a:pt x="1100" y="2035"/>
                </a:lnTo>
                <a:lnTo>
                  <a:pt x="1095" y="2028"/>
                </a:lnTo>
                <a:lnTo>
                  <a:pt x="1089" y="2023"/>
                </a:lnTo>
                <a:lnTo>
                  <a:pt x="1082" y="2019"/>
                </a:lnTo>
                <a:lnTo>
                  <a:pt x="1075" y="2014"/>
                </a:lnTo>
                <a:lnTo>
                  <a:pt x="1075" y="2014"/>
                </a:lnTo>
                <a:close/>
              </a:path>
            </a:pathLst>
          </a:custGeom>
          <a:gradFill rotWithShape="1">
            <a:gsLst>
              <a:gs pos="0">
                <a:srgbClr val="FFFFFF"/>
              </a:gs>
              <a:gs pos="50000">
                <a:schemeClr val="accent2"/>
              </a:gs>
              <a:gs pos="100000">
                <a:srgbClr val="FFFFFF"/>
              </a:gs>
            </a:gsLst>
            <a:lin ang="2700000" scaled="1"/>
          </a:gradFill>
          <a:ln w="12700" cmpd="sng">
            <a:solidFill>
              <a:srgbClr val="000000"/>
            </a:solidFill>
            <a:prstDash val="solid"/>
            <a:round/>
            <a:headEnd/>
            <a:tailEnd/>
          </a:ln>
        </p:spPr>
        <p:txBody>
          <a:bodyPr/>
          <a:lstStyle/>
          <a:p>
            <a:pPr eaLnBrk="1" hangingPunct="1">
              <a:defRPr/>
            </a:pPr>
            <a:endParaRPr lang="en-GB">
              <a:latin typeface="Arial" charset="0"/>
            </a:endParaRPr>
          </a:p>
        </p:txBody>
      </p:sp>
      <p:sp>
        <p:nvSpPr>
          <p:cNvPr id="7185" name="Freeform 41"/>
          <p:cNvSpPr>
            <a:spLocks/>
          </p:cNvSpPr>
          <p:nvPr/>
        </p:nvSpPr>
        <p:spPr bwMode="auto">
          <a:xfrm>
            <a:off x="7913688" y="4048125"/>
            <a:ext cx="538162" cy="765175"/>
          </a:xfrm>
          <a:custGeom>
            <a:avLst/>
            <a:gdLst>
              <a:gd name="T0" fmla="*/ 2147483646 w 1056"/>
              <a:gd name="T1" fmla="*/ 2147483646 h 1552"/>
              <a:gd name="T2" fmla="*/ 2147483646 w 1056"/>
              <a:gd name="T3" fmla="*/ 2147483646 h 1552"/>
              <a:gd name="T4" fmla="*/ 2147483646 w 1056"/>
              <a:gd name="T5" fmla="*/ 2147483646 h 1552"/>
              <a:gd name="T6" fmla="*/ 2147483646 w 1056"/>
              <a:gd name="T7" fmla="*/ 2147483646 h 1552"/>
              <a:gd name="T8" fmla="*/ 2147483646 w 1056"/>
              <a:gd name="T9" fmla="*/ 2147483646 h 1552"/>
              <a:gd name="T10" fmla="*/ 2147483646 w 1056"/>
              <a:gd name="T11" fmla="*/ 2147483646 h 1552"/>
              <a:gd name="T12" fmla="*/ 2147483646 w 1056"/>
              <a:gd name="T13" fmla="*/ 2147483646 h 1552"/>
              <a:gd name="T14" fmla="*/ 2147483646 w 1056"/>
              <a:gd name="T15" fmla="*/ 2147483646 h 1552"/>
              <a:gd name="T16" fmla="*/ 2147483646 w 1056"/>
              <a:gd name="T17" fmla="*/ 2147483646 h 1552"/>
              <a:gd name="T18" fmla="*/ 2147483646 w 1056"/>
              <a:gd name="T19" fmla="*/ 2147483646 h 1552"/>
              <a:gd name="T20" fmla="*/ 2147483646 w 1056"/>
              <a:gd name="T21" fmla="*/ 2147483646 h 1552"/>
              <a:gd name="T22" fmla="*/ 2147483646 w 1056"/>
              <a:gd name="T23" fmla="*/ 0 h 1552"/>
              <a:gd name="T24" fmla="*/ 2147483646 w 1056"/>
              <a:gd name="T25" fmla="*/ 2147483646 h 1552"/>
              <a:gd name="T26" fmla="*/ 2147483646 w 1056"/>
              <a:gd name="T27" fmla="*/ 2147483646 h 1552"/>
              <a:gd name="T28" fmla="*/ 2147483646 w 1056"/>
              <a:gd name="T29" fmla="*/ 2147483646 h 1552"/>
              <a:gd name="T30" fmla="*/ 2147483646 w 1056"/>
              <a:gd name="T31" fmla="*/ 2147483646 h 1552"/>
              <a:gd name="T32" fmla="*/ 2147483646 w 1056"/>
              <a:gd name="T33" fmla="*/ 2147483646 h 1552"/>
              <a:gd name="T34" fmla="*/ 2147483646 w 1056"/>
              <a:gd name="T35" fmla="*/ 2147483646 h 1552"/>
              <a:gd name="T36" fmla="*/ 2147483646 w 1056"/>
              <a:gd name="T37" fmla="*/ 2147483646 h 1552"/>
              <a:gd name="T38" fmla="*/ 2147483646 w 1056"/>
              <a:gd name="T39" fmla="*/ 2147483646 h 1552"/>
              <a:gd name="T40" fmla="*/ 2147483646 w 1056"/>
              <a:gd name="T41" fmla="*/ 2147483646 h 1552"/>
              <a:gd name="T42" fmla="*/ 2147483646 w 1056"/>
              <a:gd name="T43" fmla="*/ 2147483646 h 1552"/>
              <a:gd name="T44" fmla="*/ 2147483646 w 1056"/>
              <a:gd name="T45" fmla="*/ 2147483646 h 1552"/>
              <a:gd name="T46" fmla="*/ 2147483646 w 1056"/>
              <a:gd name="T47" fmla="*/ 2147483646 h 1552"/>
              <a:gd name="T48" fmla="*/ 2147483646 w 1056"/>
              <a:gd name="T49" fmla="*/ 2147483646 h 1552"/>
              <a:gd name="T50" fmla="*/ 0 w 1056"/>
              <a:gd name="T51" fmla="*/ 2147483646 h 1552"/>
              <a:gd name="T52" fmla="*/ 2147483646 w 1056"/>
              <a:gd name="T53" fmla="*/ 2147483646 h 1552"/>
              <a:gd name="T54" fmla="*/ 2147483646 w 1056"/>
              <a:gd name="T55" fmla="*/ 2147483646 h 1552"/>
              <a:gd name="T56" fmla="*/ 2147483646 w 1056"/>
              <a:gd name="T57" fmla="*/ 2147483646 h 1552"/>
              <a:gd name="T58" fmla="*/ 2147483646 w 1056"/>
              <a:gd name="T59" fmla="*/ 2147483646 h 1552"/>
              <a:gd name="T60" fmla="*/ 2147483646 w 1056"/>
              <a:gd name="T61" fmla="*/ 2147483646 h 1552"/>
              <a:gd name="T62" fmla="*/ 2147483646 w 1056"/>
              <a:gd name="T63" fmla="*/ 2147483646 h 1552"/>
              <a:gd name="T64" fmla="*/ 2147483646 w 1056"/>
              <a:gd name="T65" fmla="*/ 2147483646 h 1552"/>
              <a:gd name="T66" fmla="*/ 2147483646 w 1056"/>
              <a:gd name="T67" fmla="*/ 2147483646 h 1552"/>
              <a:gd name="T68" fmla="*/ 2147483646 w 1056"/>
              <a:gd name="T69" fmla="*/ 2147483646 h 1552"/>
              <a:gd name="T70" fmla="*/ 2147483646 w 1056"/>
              <a:gd name="T71" fmla="*/ 2147483646 h 1552"/>
              <a:gd name="T72" fmla="*/ 2147483646 w 1056"/>
              <a:gd name="T73" fmla="*/ 2147483646 h 1552"/>
              <a:gd name="T74" fmla="*/ 2147483646 w 1056"/>
              <a:gd name="T75" fmla="*/ 2147483646 h 1552"/>
              <a:gd name="T76" fmla="*/ 2147483646 w 1056"/>
              <a:gd name="T77" fmla="*/ 2147483646 h 1552"/>
              <a:gd name="T78" fmla="*/ 2147483646 w 1056"/>
              <a:gd name="T79" fmla="*/ 2147483646 h 1552"/>
              <a:gd name="T80" fmla="*/ 2147483646 w 1056"/>
              <a:gd name="T81" fmla="*/ 2147483646 h 1552"/>
              <a:gd name="T82" fmla="*/ 2147483646 w 1056"/>
              <a:gd name="T83" fmla="*/ 2147483646 h 1552"/>
              <a:gd name="T84" fmla="*/ 2147483646 w 1056"/>
              <a:gd name="T85" fmla="*/ 2147483646 h 1552"/>
              <a:gd name="T86" fmla="*/ 2147483646 w 1056"/>
              <a:gd name="T87" fmla="*/ 2147483646 h 1552"/>
              <a:gd name="T88" fmla="*/ 2147483646 w 1056"/>
              <a:gd name="T89" fmla="*/ 2147483646 h 1552"/>
              <a:gd name="T90" fmla="*/ 2147483646 w 1056"/>
              <a:gd name="T91" fmla="*/ 2147483646 h 1552"/>
              <a:gd name="T92" fmla="*/ 2147483646 w 1056"/>
              <a:gd name="T93" fmla="*/ 2147483646 h 1552"/>
              <a:gd name="T94" fmla="*/ 2147483646 w 1056"/>
              <a:gd name="T95" fmla="*/ 2147483646 h 1552"/>
              <a:gd name="T96" fmla="*/ 2147483646 w 1056"/>
              <a:gd name="T97" fmla="*/ 2147483646 h 1552"/>
              <a:gd name="T98" fmla="*/ 2147483646 w 1056"/>
              <a:gd name="T99" fmla="*/ 2147483646 h 1552"/>
              <a:gd name="T100" fmla="*/ 2147483646 w 1056"/>
              <a:gd name="T101" fmla="*/ 2147483646 h 1552"/>
              <a:gd name="T102" fmla="*/ 2147483646 w 1056"/>
              <a:gd name="T103" fmla="*/ 2147483646 h 1552"/>
              <a:gd name="T104" fmla="*/ 2147483646 w 1056"/>
              <a:gd name="T105" fmla="*/ 2147483646 h 1552"/>
              <a:gd name="T106" fmla="*/ 2147483646 w 1056"/>
              <a:gd name="T107" fmla="*/ 2147483646 h 1552"/>
              <a:gd name="T108" fmla="*/ 2147483646 w 1056"/>
              <a:gd name="T109" fmla="*/ 2147483646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accent2"/>
          </a:solidFill>
          <a:ln>
            <a:noFill/>
          </a:ln>
          <a:extLst>
            <a:ext uri="{91240B29-F687-4F45-9708-019B960494DF}">
              <a14:hiddenLine xmlns:a14="http://schemas.microsoft.com/office/drawing/2010/main" w="12700" cmpd="sng">
                <a:solidFill>
                  <a:schemeClr val="tx1"/>
                </a:solidFill>
                <a:prstDash val="solid"/>
                <a:round/>
                <a:headEnd/>
                <a:tailEnd/>
              </a14:hiddenLine>
            </a:ext>
          </a:extLst>
        </p:spPr>
        <p:txBody>
          <a:bodyPr/>
          <a:lstStyle/>
          <a:p>
            <a:endParaRPr lang="en-GB"/>
          </a:p>
        </p:txBody>
      </p:sp>
      <p:sp>
        <p:nvSpPr>
          <p:cNvPr id="7186" name="Freeform 42"/>
          <p:cNvSpPr>
            <a:spLocks/>
          </p:cNvSpPr>
          <p:nvPr/>
        </p:nvSpPr>
        <p:spPr bwMode="auto">
          <a:xfrm>
            <a:off x="5111750" y="2235200"/>
            <a:ext cx="376238" cy="622300"/>
          </a:xfrm>
          <a:custGeom>
            <a:avLst/>
            <a:gdLst>
              <a:gd name="T0" fmla="*/ 2147483646 w 739"/>
              <a:gd name="T1" fmla="*/ 2147483646 h 1264"/>
              <a:gd name="T2" fmla="*/ 2147483646 w 739"/>
              <a:gd name="T3" fmla="*/ 2147483646 h 1264"/>
              <a:gd name="T4" fmla="*/ 2147483646 w 739"/>
              <a:gd name="T5" fmla="*/ 2147483646 h 1264"/>
              <a:gd name="T6" fmla="*/ 2147483646 w 739"/>
              <a:gd name="T7" fmla="*/ 2147483646 h 1264"/>
              <a:gd name="T8" fmla="*/ 2147483646 w 739"/>
              <a:gd name="T9" fmla="*/ 2147483646 h 1264"/>
              <a:gd name="T10" fmla="*/ 2147483646 w 739"/>
              <a:gd name="T11" fmla="*/ 2147483646 h 1264"/>
              <a:gd name="T12" fmla="*/ 2147483646 w 739"/>
              <a:gd name="T13" fmla="*/ 2147483646 h 1264"/>
              <a:gd name="T14" fmla="*/ 2147483646 w 739"/>
              <a:gd name="T15" fmla="*/ 2147483646 h 1264"/>
              <a:gd name="T16" fmla="*/ 2147483646 w 739"/>
              <a:gd name="T17" fmla="*/ 2147483646 h 1264"/>
              <a:gd name="T18" fmla="*/ 2147483646 w 739"/>
              <a:gd name="T19" fmla="*/ 2147483646 h 1264"/>
              <a:gd name="T20" fmla="*/ 2147483646 w 739"/>
              <a:gd name="T21" fmla="*/ 2147483646 h 1264"/>
              <a:gd name="T22" fmla="*/ 2147483646 w 739"/>
              <a:gd name="T23" fmla="*/ 2147483646 h 1264"/>
              <a:gd name="T24" fmla="*/ 2147483646 w 739"/>
              <a:gd name="T25" fmla="*/ 2147483646 h 1264"/>
              <a:gd name="T26" fmla="*/ 2147483646 w 739"/>
              <a:gd name="T27" fmla="*/ 2147483646 h 1264"/>
              <a:gd name="T28" fmla="*/ 2147483646 w 739"/>
              <a:gd name="T29" fmla="*/ 2147483646 h 1264"/>
              <a:gd name="T30" fmla="*/ 2147483646 w 739"/>
              <a:gd name="T31" fmla="*/ 2147483646 h 1264"/>
              <a:gd name="T32" fmla="*/ 2147483646 w 739"/>
              <a:gd name="T33" fmla="*/ 2147483646 h 1264"/>
              <a:gd name="T34" fmla="*/ 2147483646 w 739"/>
              <a:gd name="T35" fmla="*/ 2147483646 h 1264"/>
              <a:gd name="T36" fmla="*/ 2147483646 w 739"/>
              <a:gd name="T37" fmla="*/ 2147483646 h 1264"/>
              <a:gd name="T38" fmla="*/ 2147483646 w 739"/>
              <a:gd name="T39" fmla="*/ 2147483646 h 1264"/>
              <a:gd name="T40" fmla="*/ 2147483646 w 739"/>
              <a:gd name="T41" fmla="*/ 2147483646 h 1264"/>
              <a:gd name="T42" fmla="*/ 2147483646 w 739"/>
              <a:gd name="T43" fmla="*/ 2147483646 h 1264"/>
              <a:gd name="T44" fmla="*/ 2147483646 w 739"/>
              <a:gd name="T45" fmla="*/ 2147483646 h 1264"/>
              <a:gd name="T46" fmla="*/ 2147483646 w 739"/>
              <a:gd name="T47" fmla="*/ 2147483646 h 1264"/>
              <a:gd name="T48" fmla="*/ 2147483646 w 739"/>
              <a:gd name="T49" fmla="*/ 2147483646 h 1264"/>
              <a:gd name="T50" fmla="*/ 2147483646 w 739"/>
              <a:gd name="T51" fmla="*/ 0 h 1264"/>
              <a:gd name="T52" fmla="*/ 2147483646 w 739"/>
              <a:gd name="T53" fmla="*/ 0 h 1264"/>
              <a:gd name="T54" fmla="*/ 2147483646 w 739"/>
              <a:gd name="T55" fmla="*/ 2147483646 h 1264"/>
              <a:gd name="T56" fmla="*/ 2147483646 w 739"/>
              <a:gd name="T57" fmla="*/ 2147483646 h 1264"/>
              <a:gd name="T58" fmla="*/ 2147483646 w 739"/>
              <a:gd name="T59" fmla="*/ 2147483646 h 1264"/>
              <a:gd name="T60" fmla="*/ 2147483646 w 739"/>
              <a:gd name="T61" fmla="*/ 2147483646 h 1264"/>
              <a:gd name="T62" fmla="*/ 2147483646 w 739"/>
              <a:gd name="T63" fmla="*/ 2147483646 h 1264"/>
              <a:gd name="T64" fmla="*/ 2147483646 w 739"/>
              <a:gd name="T65" fmla="*/ 2147483646 h 1264"/>
              <a:gd name="T66" fmla="*/ 2147483646 w 739"/>
              <a:gd name="T67" fmla="*/ 2147483646 h 1264"/>
              <a:gd name="T68" fmla="*/ 2147483646 w 739"/>
              <a:gd name="T69" fmla="*/ 2147483646 h 1264"/>
              <a:gd name="T70" fmla="*/ 2147483646 w 739"/>
              <a:gd name="T71" fmla="*/ 2147483646 h 1264"/>
              <a:gd name="T72" fmla="*/ 2147483646 w 739"/>
              <a:gd name="T73" fmla="*/ 2147483646 h 1264"/>
              <a:gd name="T74" fmla="*/ 2147483646 w 739"/>
              <a:gd name="T75" fmla="*/ 2147483646 h 1264"/>
              <a:gd name="T76" fmla="*/ 2147483646 w 739"/>
              <a:gd name="T77" fmla="*/ 2147483646 h 1264"/>
              <a:gd name="T78" fmla="*/ 2147483646 w 739"/>
              <a:gd name="T79" fmla="*/ 2147483646 h 1264"/>
              <a:gd name="T80" fmla="*/ 2147483646 w 739"/>
              <a:gd name="T81" fmla="*/ 2147483646 h 1264"/>
              <a:gd name="T82" fmla="*/ 2147483646 w 739"/>
              <a:gd name="T83" fmla="*/ 2147483646 h 1264"/>
              <a:gd name="T84" fmla="*/ 2147483646 w 739"/>
              <a:gd name="T85" fmla="*/ 2147483646 h 1264"/>
              <a:gd name="T86" fmla="*/ 2147483646 w 739"/>
              <a:gd name="T87" fmla="*/ 2147483646 h 1264"/>
              <a:gd name="T88" fmla="*/ 2147483646 w 739"/>
              <a:gd name="T89" fmla="*/ 2147483646 h 1264"/>
              <a:gd name="T90" fmla="*/ 2147483646 w 739"/>
              <a:gd name="T91" fmla="*/ 2147483646 h 1264"/>
              <a:gd name="T92" fmla="*/ 2147483646 w 739"/>
              <a:gd name="T93" fmla="*/ 2147483646 h 1264"/>
              <a:gd name="T94" fmla="*/ 2147483646 w 739"/>
              <a:gd name="T95" fmla="*/ 2147483646 h 1264"/>
              <a:gd name="T96" fmla="*/ 2147483646 w 739"/>
              <a:gd name="T97" fmla="*/ 2147483646 h 1264"/>
              <a:gd name="T98" fmla="*/ 2147483646 w 739"/>
              <a:gd name="T99" fmla="*/ 2147483646 h 1264"/>
              <a:gd name="T100" fmla="*/ 2147483646 w 739"/>
              <a:gd name="T101" fmla="*/ 2147483646 h 1264"/>
              <a:gd name="T102" fmla="*/ 2147483646 w 739"/>
              <a:gd name="T103" fmla="*/ 2147483646 h 1264"/>
              <a:gd name="T104" fmla="*/ 2147483646 w 739"/>
              <a:gd name="T105" fmla="*/ 2147483646 h 1264"/>
              <a:gd name="T106" fmla="*/ 2147483646 w 739"/>
              <a:gd name="T107" fmla="*/ 2147483646 h 1264"/>
              <a:gd name="T108" fmla="*/ 0 w 739"/>
              <a:gd name="T109" fmla="*/ 2147483646 h 1264"/>
              <a:gd name="T110" fmla="*/ 2147483646 w 739"/>
              <a:gd name="T111" fmla="*/ 2147483646 h 1264"/>
              <a:gd name="T112" fmla="*/ 2147483646 w 739"/>
              <a:gd name="T113" fmla="*/ 2147483646 h 1264"/>
              <a:gd name="T114" fmla="*/ 2147483646 w 739"/>
              <a:gd name="T115" fmla="*/ 2147483646 h 1264"/>
              <a:gd name="T116" fmla="*/ 2147483646 w 739"/>
              <a:gd name="T117" fmla="*/ 2147483646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FF0000"/>
          </a:solidFill>
          <a:ln>
            <a:noFill/>
          </a:ln>
          <a:extLst>
            <a:ext uri="{91240B29-F687-4F45-9708-019B960494DF}">
              <a14:hiddenLine xmlns:a14="http://schemas.microsoft.com/office/drawing/2010/main" w="12700" cmpd="sng">
                <a:solidFill>
                  <a:schemeClr val="tx1"/>
                </a:solidFill>
                <a:prstDash val="solid"/>
                <a:round/>
                <a:headEnd/>
                <a:tailEnd/>
              </a14:hiddenLine>
            </a:ext>
          </a:extLst>
        </p:spPr>
        <p:txBody>
          <a:bodyPr/>
          <a:lstStyle/>
          <a:p>
            <a:endParaRPr lang="en-GB"/>
          </a:p>
        </p:txBody>
      </p:sp>
      <p:sp>
        <p:nvSpPr>
          <p:cNvPr id="7187" name="Freeform 45"/>
          <p:cNvSpPr>
            <a:spLocks/>
          </p:cNvSpPr>
          <p:nvPr/>
        </p:nvSpPr>
        <p:spPr bwMode="auto">
          <a:xfrm>
            <a:off x="6538913" y="4011613"/>
            <a:ext cx="673100" cy="801687"/>
          </a:xfrm>
          <a:custGeom>
            <a:avLst/>
            <a:gdLst>
              <a:gd name="T0" fmla="*/ 2147483646 w 1110"/>
              <a:gd name="T1" fmla="*/ 2147483646 h 1622"/>
              <a:gd name="T2" fmla="*/ 2147483646 w 1110"/>
              <a:gd name="T3" fmla="*/ 2147483646 h 1622"/>
              <a:gd name="T4" fmla="*/ 2147483646 w 1110"/>
              <a:gd name="T5" fmla="*/ 2147483646 h 1622"/>
              <a:gd name="T6" fmla="*/ 2147483646 w 1110"/>
              <a:gd name="T7" fmla="*/ 2147483646 h 1622"/>
              <a:gd name="T8" fmla="*/ 2147483646 w 1110"/>
              <a:gd name="T9" fmla="*/ 2147483646 h 1622"/>
              <a:gd name="T10" fmla="*/ 2147483646 w 1110"/>
              <a:gd name="T11" fmla="*/ 2147483646 h 1622"/>
              <a:gd name="T12" fmla="*/ 2147483646 w 1110"/>
              <a:gd name="T13" fmla="*/ 2147483646 h 1622"/>
              <a:gd name="T14" fmla="*/ 2147483646 w 1110"/>
              <a:gd name="T15" fmla="*/ 2147483646 h 1622"/>
              <a:gd name="T16" fmla="*/ 2147483646 w 1110"/>
              <a:gd name="T17" fmla="*/ 2147483646 h 1622"/>
              <a:gd name="T18" fmla="*/ 2147483646 w 1110"/>
              <a:gd name="T19" fmla="*/ 2147483646 h 1622"/>
              <a:gd name="T20" fmla="*/ 2147483646 w 1110"/>
              <a:gd name="T21" fmla="*/ 2147483646 h 1622"/>
              <a:gd name="T22" fmla="*/ 2147483646 w 1110"/>
              <a:gd name="T23" fmla="*/ 2147483646 h 1622"/>
              <a:gd name="T24" fmla="*/ 2147483646 w 1110"/>
              <a:gd name="T25" fmla="*/ 2147483646 h 1622"/>
              <a:gd name="T26" fmla="*/ 2147483646 w 1110"/>
              <a:gd name="T27" fmla="*/ 2147483646 h 1622"/>
              <a:gd name="T28" fmla="*/ 2147483646 w 1110"/>
              <a:gd name="T29" fmla="*/ 2147483646 h 1622"/>
              <a:gd name="T30" fmla="*/ 2147483646 w 1110"/>
              <a:gd name="T31" fmla="*/ 2147483646 h 1622"/>
              <a:gd name="T32" fmla="*/ 2147483646 w 1110"/>
              <a:gd name="T33" fmla="*/ 2147483646 h 1622"/>
              <a:gd name="T34" fmla="*/ 2147483646 w 1110"/>
              <a:gd name="T35" fmla="*/ 0 h 1622"/>
              <a:gd name="T36" fmla="*/ 2147483646 w 1110"/>
              <a:gd name="T37" fmla="*/ 2147483646 h 1622"/>
              <a:gd name="T38" fmla="*/ 2147483646 w 1110"/>
              <a:gd name="T39" fmla="*/ 2147483646 h 1622"/>
              <a:gd name="T40" fmla="*/ 2147483646 w 1110"/>
              <a:gd name="T41" fmla="*/ 2147483646 h 1622"/>
              <a:gd name="T42" fmla="*/ 2147483646 w 1110"/>
              <a:gd name="T43" fmla="*/ 2147483646 h 1622"/>
              <a:gd name="T44" fmla="*/ 2147483646 w 1110"/>
              <a:gd name="T45" fmla="*/ 2147483646 h 1622"/>
              <a:gd name="T46" fmla="*/ 2147483646 w 1110"/>
              <a:gd name="T47" fmla="*/ 0 h 1622"/>
              <a:gd name="T48" fmla="*/ 2147483646 w 1110"/>
              <a:gd name="T49" fmla="*/ 2147483646 h 1622"/>
              <a:gd name="T50" fmla="*/ 2147483646 w 1110"/>
              <a:gd name="T51" fmla="*/ 2147483646 h 1622"/>
              <a:gd name="T52" fmla="*/ 2147483646 w 1110"/>
              <a:gd name="T53" fmla="*/ 2147483646 h 1622"/>
              <a:gd name="T54" fmla="*/ 2147483646 w 1110"/>
              <a:gd name="T55" fmla="*/ 2147483646 h 1622"/>
              <a:gd name="T56" fmla="*/ 2147483646 w 1110"/>
              <a:gd name="T57" fmla="*/ 2147483646 h 1622"/>
              <a:gd name="T58" fmla="*/ 2147483646 w 1110"/>
              <a:gd name="T59" fmla="*/ 0 h 1622"/>
              <a:gd name="T60" fmla="*/ 2147483646 w 1110"/>
              <a:gd name="T61" fmla="*/ 2147483646 h 1622"/>
              <a:gd name="T62" fmla="*/ 2147483646 w 1110"/>
              <a:gd name="T63" fmla="*/ 2147483646 h 1622"/>
              <a:gd name="T64" fmla="*/ 2147483646 w 1110"/>
              <a:gd name="T65" fmla="*/ 2147483646 h 1622"/>
              <a:gd name="T66" fmla="*/ 2147483646 w 1110"/>
              <a:gd name="T67" fmla="*/ 2147483646 h 1622"/>
              <a:gd name="T68" fmla="*/ 2147483646 w 1110"/>
              <a:gd name="T69" fmla="*/ 2147483646 h 1622"/>
              <a:gd name="T70" fmla="*/ 2147483646 w 1110"/>
              <a:gd name="T71" fmla="*/ 2147483646 h 1622"/>
              <a:gd name="T72" fmla="*/ 2147483646 w 1110"/>
              <a:gd name="T73" fmla="*/ 2147483646 h 1622"/>
              <a:gd name="T74" fmla="*/ 2147483646 w 1110"/>
              <a:gd name="T75" fmla="*/ 2147483646 h 1622"/>
              <a:gd name="T76" fmla="*/ 2147483646 w 1110"/>
              <a:gd name="T77" fmla="*/ 2147483646 h 1622"/>
              <a:gd name="T78" fmla="*/ 2147483646 w 1110"/>
              <a:gd name="T79" fmla="*/ 2147483646 h 1622"/>
              <a:gd name="T80" fmla="*/ 2147483646 w 1110"/>
              <a:gd name="T81" fmla="*/ 2147483646 h 1622"/>
              <a:gd name="T82" fmla="*/ 2147483646 w 1110"/>
              <a:gd name="T83" fmla="*/ 2147483646 h 1622"/>
              <a:gd name="T84" fmla="*/ 2147483646 w 1110"/>
              <a:gd name="T85" fmla="*/ 2147483646 h 1622"/>
              <a:gd name="T86" fmla="*/ 2147483646 w 1110"/>
              <a:gd name="T87" fmla="*/ 2147483646 h 1622"/>
              <a:gd name="T88" fmla="*/ 2147483646 w 1110"/>
              <a:gd name="T89" fmla="*/ 2147483646 h 1622"/>
              <a:gd name="T90" fmla="*/ 2147483646 w 1110"/>
              <a:gd name="T91" fmla="*/ 2147483646 h 1622"/>
              <a:gd name="T92" fmla="*/ 2147483646 w 1110"/>
              <a:gd name="T93" fmla="*/ 2147483646 h 1622"/>
              <a:gd name="T94" fmla="*/ 2147483646 w 1110"/>
              <a:gd name="T95" fmla="*/ 2147483646 h 1622"/>
              <a:gd name="T96" fmla="*/ 2147483646 w 1110"/>
              <a:gd name="T97" fmla="*/ 2147483646 h 1622"/>
              <a:gd name="T98" fmla="*/ 0 w 1110"/>
              <a:gd name="T99" fmla="*/ 2147483646 h 1622"/>
              <a:gd name="T100" fmla="*/ 2147483646 w 1110"/>
              <a:gd name="T101" fmla="*/ 2147483646 h 1622"/>
              <a:gd name="T102" fmla="*/ 2147483646 w 1110"/>
              <a:gd name="T103" fmla="*/ 2147483646 h 1622"/>
              <a:gd name="T104" fmla="*/ 2147483646 w 1110"/>
              <a:gd name="T105" fmla="*/ 2147483646 h 1622"/>
              <a:gd name="T106" fmla="*/ 2147483646 w 1110"/>
              <a:gd name="T107" fmla="*/ 2147483646 h 1622"/>
              <a:gd name="T108" fmla="*/ 2147483646 w 1110"/>
              <a:gd name="T109" fmla="*/ 2147483646 h 1622"/>
              <a:gd name="T110" fmla="*/ 2147483646 w 1110"/>
              <a:gd name="T111" fmla="*/ 2147483646 h 1622"/>
              <a:gd name="T112" fmla="*/ 2147483646 w 1110"/>
              <a:gd name="T113" fmla="*/ 2147483646 h 1622"/>
              <a:gd name="T114" fmla="*/ 2147483646 w 1110"/>
              <a:gd name="T115" fmla="*/ 2147483646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FF6600"/>
          </a:solidFill>
          <a:ln w="12700" cmpd="sng">
            <a:solidFill>
              <a:schemeClr val="tx1"/>
            </a:solidFill>
            <a:prstDash val="solid"/>
            <a:round/>
            <a:headEnd/>
            <a:tailEnd/>
          </a:ln>
        </p:spPr>
        <p:txBody>
          <a:bodyPr/>
          <a:lstStyle/>
          <a:p>
            <a:endParaRPr lang="en-GB"/>
          </a:p>
        </p:txBody>
      </p:sp>
      <p:sp>
        <p:nvSpPr>
          <p:cNvPr id="7188" name="Freeform 46" descr="Denim"/>
          <p:cNvSpPr>
            <a:spLocks/>
          </p:cNvSpPr>
          <p:nvPr/>
        </p:nvSpPr>
        <p:spPr bwMode="auto">
          <a:xfrm>
            <a:off x="4921250" y="3290888"/>
            <a:ext cx="700088" cy="1522412"/>
          </a:xfrm>
          <a:custGeom>
            <a:avLst/>
            <a:gdLst>
              <a:gd name="T0" fmla="*/ 2147483646 w 916"/>
              <a:gd name="T1" fmla="*/ 2147483646 h 2052"/>
              <a:gd name="T2" fmla="*/ 2147483646 w 916"/>
              <a:gd name="T3" fmla="*/ 2147483646 h 2052"/>
              <a:gd name="T4" fmla="*/ 2147483646 w 916"/>
              <a:gd name="T5" fmla="*/ 2147483646 h 2052"/>
              <a:gd name="T6" fmla="*/ 2147483646 w 916"/>
              <a:gd name="T7" fmla="*/ 2147483646 h 2052"/>
              <a:gd name="T8" fmla="*/ 2147483646 w 916"/>
              <a:gd name="T9" fmla="*/ 2147483646 h 2052"/>
              <a:gd name="T10" fmla="*/ 2147483646 w 916"/>
              <a:gd name="T11" fmla="*/ 2147483646 h 2052"/>
              <a:gd name="T12" fmla="*/ 2147483646 w 916"/>
              <a:gd name="T13" fmla="*/ 2147483646 h 2052"/>
              <a:gd name="T14" fmla="*/ 2147483646 w 916"/>
              <a:gd name="T15" fmla="*/ 2147483646 h 2052"/>
              <a:gd name="T16" fmla="*/ 2147483646 w 916"/>
              <a:gd name="T17" fmla="*/ 2147483646 h 2052"/>
              <a:gd name="T18" fmla="*/ 2147483646 w 916"/>
              <a:gd name="T19" fmla="*/ 2147483646 h 2052"/>
              <a:gd name="T20" fmla="*/ 2147483646 w 916"/>
              <a:gd name="T21" fmla="*/ 2147483646 h 2052"/>
              <a:gd name="T22" fmla="*/ 2147483646 w 916"/>
              <a:gd name="T23" fmla="*/ 2147483646 h 2052"/>
              <a:gd name="T24" fmla="*/ 2147483646 w 916"/>
              <a:gd name="T25" fmla="*/ 2147483646 h 2052"/>
              <a:gd name="T26" fmla="*/ 2147483646 w 916"/>
              <a:gd name="T27" fmla="*/ 2147483646 h 2052"/>
              <a:gd name="T28" fmla="*/ 2147483646 w 916"/>
              <a:gd name="T29" fmla="*/ 2147483646 h 2052"/>
              <a:gd name="T30" fmla="*/ 2147483646 w 916"/>
              <a:gd name="T31" fmla="*/ 2147483646 h 2052"/>
              <a:gd name="T32" fmla="*/ 2147483646 w 916"/>
              <a:gd name="T33" fmla="*/ 2147483646 h 2052"/>
              <a:gd name="T34" fmla="*/ 2147483646 w 916"/>
              <a:gd name="T35" fmla="*/ 2147483646 h 2052"/>
              <a:gd name="T36" fmla="*/ 2147483646 w 916"/>
              <a:gd name="T37" fmla="*/ 2147483646 h 2052"/>
              <a:gd name="T38" fmla="*/ 2147483646 w 916"/>
              <a:gd name="T39" fmla="*/ 2147483646 h 2052"/>
              <a:gd name="T40" fmla="*/ 2147483646 w 916"/>
              <a:gd name="T41" fmla="*/ 2147483646 h 2052"/>
              <a:gd name="T42" fmla="*/ 2147483646 w 916"/>
              <a:gd name="T43" fmla="*/ 2147483646 h 2052"/>
              <a:gd name="T44" fmla="*/ 2147483646 w 916"/>
              <a:gd name="T45" fmla="*/ 2147483646 h 2052"/>
              <a:gd name="T46" fmla="*/ 2147483646 w 916"/>
              <a:gd name="T47" fmla="*/ 2147483646 h 2052"/>
              <a:gd name="T48" fmla="*/ 2147483646 w 916"/>
              <a:gd name="T49" fmla="*/ 2147483646 h 2052"/>
              <a:gd name="T50" fmla="*/ 2147483646 w 916"/>
              <a:gd name="T51" fmla="*/ 2147483646 h 2052"/>
              <a:gd name="T52" fmla="*/ 2147483646 w 916"/>
              <a:gd name="T53" fmla="*/ 2147483646 h 2052"/>
              <a:gd name="T54" fmla="*/ 2147483646 w 916"/>
              <a:gd name="T55" fmla="*/ 2147483646 h 2052"/>
              <a:gd name="T56" fmla="*/ 2147483646 w 916"/>
              <a:gd name="T57" fmla="*/ 2147483646 h 2052"/>
              <a:gd name="T58" fmla="*/ 2147483646 w 916"/>
              <a:gd name="T59" fmla="*/ 2147483646 h 2052"/>
              <a:gd name="T60" fmla="*/ 2147483646 w 916"/>
              <a:gd name="T61" fmla="*/ 2147483646 h 2052"/>
              <a:gd name="T62" fmla="*/ 2147483646 w 916"/>
              <a:gd name="T63" fmla="*/ 2147483646 h 2052"/>
              <a:gd name="T64" fmla="*/ 2147483646 w 916"/>
              <a:gd name="T65" fmla="*/ 2147483646 h 2052"/>
              <a:gd name="T66" fmla="*/ 2147483646 w 916"/>
              <a:gd name="T67" fmla="*/ 2147483646 h 2052"/>
              <a:gd name="T68" fmla="*/ 2147483646 w 916"/>
              <a:gd name="T69" fmla="*/ 2147483646 h 2052"/>
              <a:gd name="T70" fmla="*/ 2147483646 w 916"/>
              <a:gd name="T71" fmla="*/ 2147483646 h 2052"/>
              <a:gd name="T72" fmla="*/ 2147483646 w 916"/>
              <a:gd name="T73" fmla="*/ 2147483646 h 2052"/>
              <a:gd name="T74" fmla="*/ 2147483646 w 916"/>
              <a:gd name="T75" fmla="*/ 2147483646 h 2052"/>
              <a:gd name="T76" fmla="*/ 2147483646 w 916"/>
              <a:gd name="T77" fmla="*/ 2147483646 h 2052"/>
              <a:gd name="T78" fmla="*/ 2147483646 w 916"/>
              <a:gd name="T79" fmla="*/ 2147483646 h 2052"/>
              <a:gd name="T80" fmla="*/ 2147483646 w 916"/>
              <a:gd name="T81" fmla="*/ 2147483646 h 2052"/>
              <a:gd name="T82" fmla="*/ 2147483646 w 916"/>
              <a:gd name="T83" fmla="*/ 2147483646 h 2052"/>
              <a:gd name="T84" fmla="*/ 2147483646 w 916"/>
              <a:gd name="T85" fmla="*/ 2147483646 h 2052"/>
              <a:gd name="T86" fmla="*/ 2147483646 w 916"/>
              <a:gd name="T87" fmla="*/ 2147483646 h 2052"/>
              <a:gd name="T88" fmla="*/ 2147483646 w 916"/>
              <a:gd name="T89" fmla="*/ 2147483646 h 2052"/>
              <a:gd name="T90" fmla="*/ 2147483646 w 916"/>
              <a:gd name="T91" fmla="*/ 2147483646 h 2052"/>
              <a:gd name="T92" fmla="*/ 2147483646 w 916"/>
              <a:gd name="T93" fmla="*/ 2147483646 h 2052"/>
              <a:gd name="T94" fmla="*/ 2147483646 w 916"/>
              <a:gd name="T95" fmla="*/ 2147483646 h 2052"/>
              <a:gd name="T96" fmla="*/ 2147483646 w 916"/>
              <a:gd name="T97" fmla="*/ 2147483646 h 2052"/>
              <a:gd name="T98" fmla="*/ 2147483646 w 916"/>
              <a:gd name="T99" fmla="*/ 2147483646 h 2052"/>
              <a:gd name="T100" fmla="*/ 2147483646 w 916"/>
              <a:gd name="T101" fmla="*/ 2147483646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blipFill dpi="0" rotWithShape="1">
            <a:blip r:embed="rId3"/>
            <a:srcRect/>
            <a:tile tx="0" ty="0" sx="100000" sy="100000" flip="none" algn="tl"/>
          </a:blipFill>
          <a:ln>
            <a:noFill/>
          </a:ln>
          <a:extLst>
            <a:ext uri="{91240B29-F687-4F45-9708-019B960494DF}">
              <a14:hiddenLine xmlns:a14="http://schemas.microsoft.com/office/drawing/2010/main" w="12700" cmpd="sng">
                <a:solidFill>
                  <a:srgbClr val="000000"/>
                </a:solidFill>
                <a:prstDash val="solid"/>
                <a:round/>
                <a:headEnd/>
                <a:tailEnd/>
              </a14:hiddenLine>
            </a:ext>
          </a:extLst>
        </p:spPr>
        <p:txBody>
          <a:bodyPr/>
          <a:lstStyle/>
          <a:p>
            <a:endParaRPr lang="en-GB"/>
          </a:p>
        </p:txBody>
      </p:sp>
      <p:sp>
        <p:nvSpPr>
          <p:cNvPr id="7189" name="Text Box 47"/>
          <p:cNvSpPr txBox="1">
            <a:spLocks noChangeArrowheads="1"/>
          </p:cNvSpPr>
          <p:nvPr/>
        </p:nvSpPr>
        <p:spPr bwMode="auto">
          <a:xfrm>
            <a:off x="5210175" y="5321300"/>
            <a:ext cx="368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You can change their size and also fill in the shapes</a:t>
            </a:r>
            <a:endParaRPr lang="en-US" altLang="en-US" sz="180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1692275" y="549275"/>
            <a:ext cx="5772150" cy="5764213"/>
            <a:chOff x="1062" y="346"/>
            <a:chExt cx="3636" cy="3631"/>
          </a:xfrm>
        </p:grpSpPr>
        <p:sp>
          <p:nvSpPr>
            <p:cNvPr id="9253" name="Rectangle 3"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4" name="Rectangle 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5" name="Rectangle 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6" name="Rectangle 6"/>
            <p:cNvSpPr>
              <a:spLocks noChangeArrowheads="1"/>
            </p:cNvSpPr>
            <p:nvPr/>
          </p:nvSpPr>
          <p:spPr bwMode="auto">
            <a:xfrm>
              <a:off x="1516"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7" name="Rectangle 7"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8" name="Rectangle 8"/>
            <p:cNvSpPr>
              <a:spLocks noChangeArrowheads="1"/>
            </p:cNvSpPr>
            <p:nvPr/>
          </p:nvSpPr>
          <p:spPr bwMode="auto">
            <a:xfrm>
              <a:off x="2424"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59" name="Rectangle 9"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0" name="Rectangle 10"/>
            <p:cNvSpPr>
              <a:spLocks noChangeArrowheads="1"/>
            </p:cNvSpPr>
            <p:nvPr/>
          </p:nvSpPr>
          <p:spPr bwMode="auto">
            <a:xfrm>
              <a:off x="3332"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1" name="Rectangle 11"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2" name="Rectangle 12"/>
            <p:cNvSpPr>
              <a:spLocks noChangeArrowheads="1"/>
            </p:cNvSpPr>
            <p:nvPr/>
          </p:nvSpPr>
          <p:spPr bwMode="auto">
            <a:xfrm>
              <a:off x="4240" y="1708"/>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3" name="Rectangle 13"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4" name="Rectangle 14"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5" name="Rectangle 15"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6" name="Rectangle 16" descr="Light upward diagonal"/>
            <p:cNvSpPr>
              <a:spLocks noChangeArrowheads="1"/>
            </p:cNvSpPr>
            <p:nvPr/>
          </p:nvSpPr>
          <p:spPr bwMode="auto">
            <a:xfrm>
              <a:off x="1970"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7" name="Rectangle 17" descr="Light upward diagonal"/>
            <p:cNvSpPr>
              <a:spLocks noChangeArrowheads="1"/>
            </p:cNvSpPr>
            <p:nvPr/>
          </p:nvSpPr>
          <p:spPr bwMode="auto">
            <a:xfrm>
              <a:off x="2878"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8" name="Rectangle 18" descr="Light upward diagonal"/>
            <p:cNvSpPr>
              <a:spLocks noChangeArrowheads="1"/>
            </p:cNvSpPr>
            <p:nvPr/>
          </p:nvSpPr>
          <p:spPr bwMode="auto">
            <a:xfrm>
              <a:off x="3786"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69" name="Rectangle 19" descr="Light upward diagonal"/>
            <p:cNvSpPr>
              <a:spLocks noChangeArrowheads="1"/>
            </p:cNvSpPr>
            <p:nvPr/>
          </p:nvSpPr>
          <p:spPr bwMode="auto">
            <a:xfrm>
              <a:off x="1516"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0" name="Rectangle 20"/>
            <p:cNvSpPr>
              <a:spLocks noChangeArrowheads="1"/>
            </p:cNvSpPr>
            <p:nvPr/>
          </p:nvSpPr>
          <p:spPr bwMode="auto">
            <a:xfrm>
              <a:off x="1970"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1" name="Rectangle 21" descr="Light upward diagonal"/>
            <p:cNvSpPr>
              <a:spLocks noChangeArrowheads="1"/>
            </p:cNvSpPr>
            <p:nvPr/>
          </p:nvSpPr>
          <p:spPr bwMode="auto">
            <a:xfrm>
              <a:off x="2424"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2" name="Rectangle 22"/>
            <p:cNvSpPr>
              <a:spLocks noChangeArrowheads="1"/>
            </p:cNvSpPr>
            <p:nvPr/>
          </p:nvSpPr>
          <p:spPr bwMode="auto">
            <a:xfrm>
              <a:off x="2878"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3" name="Rectangle 23" descr="Light upward diagonal"/>
            <p:cNvSpPr>
              <a:spLocks noChangeArrowheads="1"/>
            </p:cNvSpPr>
            <p:nvPr/>
          </p:nvSpPr>
          <p:spPr bwMode="auto">
            <a:xfrm>
              <a:off x="3332"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4" name="Rectangle 24"/>
            <p:cNvSpPr>
              <a:spLocks noChangeArrowheads="1"/>
            </p:cNvSpPr>
            <p:nvPr/>
          </p:nvSpPr>
          <p:spPr bwMode="auto">
            <a:xfrm>
              <a:off x="3786"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5" name="Rectangle 25" descr="Light upward diagonal"/>
            <p:cNvSpPr>
              <a:spLocks noChangeArrowheads="1"/>
            </p:cNvSpPr>
            <p:nvPr/>
          </p:nvSpPr>
          <p:spPr bwMode="auto">
            <a:xfrm>
              <a:off x="4240" y="2162"/>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6" name="Rectangle 26"/>
            <p:cNvSpPr>
              <a:spLocks noChangeArrowheads="1"/>
            </p:cNvSpPr>
            <p:nvPr/>
          </p:nvSpPr>
          <p:spPr bwMode="auto">
            <a:xfrm>
              <a:off x="1516"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7" name="Rectangle 27" descr="Light upward diagonal"/>
            <p:cNvSpPr>
              <a:spLocks noChangeArrowheads="1"/>
            </p:cNvSpPr>
            <p:nvPr/>
          </p:nvSpPr>
          <p:spPr bwMode="auto">
            <a:xfrm>
              <a:off x="1970"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8" name="Rectangle 28"/>
            <p:cNvSpPr>
              <a:spLocks noChangeArrowheads="1"/>
            </p:cNvSpPr>
            <p:nvPr/>
          </p:nvSpPr>
          <p:spPr bwMode="auto">
            <a:xfrm>
              <a:off x="2424"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79" name="Rectangle 29" descr="Light upward diagonal"/>
            <p:cNvSpPr>
              <a:spLocks noChangeArrowheads="1"/>
            </p:cNvSpPr>
            <p:nvPr/>
          </p:nvSpPr>
          <p:spPr bwMode="auto">
            <a:xfrm>
              <a:off x="2878"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0" name="Rectangle 30"/>
            <p:cNvSpPr>
              <a:spLocks noChangeArrowheads="1"/>
            </p:cNvSpPr>
            <p:nvPr/>
          </p:nvSpPr>
          <p:spPr bwMode="auto">
            <a:xfrm>
              <a:off x="3332"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1" name="Rectangle 31" descr="Light upward diagonal"/>
            <p:cNvSpPr>
              <a:spLocks noChangeArrowheads="1"/>
            </p:cNvSpPr>
            <p:nvPr/>
          </p:nvSpPr>
          <p:spPr bwMode="auto">
            <a:xfrm>
              <a:off x="3786"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2" name="Rectangle 32"/>
            <p:cNvSpPr>
              <a:spLocks noChangeArrowheads="1"/>
            </p:cNvSpPr>
            <p:nvPr/>
          </p:nvSpPr>
          <p:spPr bwMode="auto">
            <a:xfrm>
              <a:off x="4240" y="261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3" name="Rectangle 33" descr="Light upward diagonal"/>
            <p:cNvSpPr>
              <a:spLocks noChangeArrowheads="1"/>
            </p:cNvSpPr>
            <p:nvPr/>
          </p:nvSpPr>
          <p:spPr bwMode="auto">
            <a:xfrm>
              <a:off x="1516"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4" name="Rectangle 34"/>
            <p:cNvSpPr>
              <a:spLocks noChangeArrowheads="1"/>
            </p:cNvSpPr>
            <p:nvPr/>
          </p:nvSpPr>
          <p:spPr bwMode="auto">
            <a:xfrm>
              <a:off x="1970"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5" name="Rectangle 35" descr="Light upward diagonal"/>
            <p:cNvSpPr>
              <a:spLocks noChangeArrowheads="1"/>
            </p:cNvSpPr>
            <p:nvPr/>
          </p:nvSpPr>
          <p:spPr bwMode="auto">
            <a:xfrm>
              <a:off x="2424"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6" name="Rectangle 36"/>
            <p:cNvSpPr>
              <a:spLocks noChangeArrowheads="1"/>
            </p:cNvSpPr>
            <p:nvPr/>
          </p:nvSpPr>
          <p:spPr bwMode="auto">
            <a:xfrm>
              <a:off x="2878"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7" name="Rectangle 37" descr="Light upward diagonal"/>
            <p:cNvSpPr>
              <a:spLocks noChangeArrowheads="1"/>
            </p:cNvSpPr>
            <p:nvPr/>
          </p:nvSpPr>
          <p:spPr bwMode="auto">
            <a:xfrm>
              <a:off x="3332" y="306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8" name="Rectangle 38"/>
            <p:cNvSpPr>
              <a:spLocks noChangeArrowheads="1"/>
            </p:cNvSpPr>
            <p:nvPr/>
          </p:nvSpPr>
          <p:spPr bwMode="auto">
            <a:xfrm>
              <a:off x="3786"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89" name="Rectangle 39" descr="Light upward diagonal"/>
            <p:cNvSpPr>
              <a:spLocks noChangeArrowheads="1"/>
            </p:cNvSpPr>
            <p:nvPr/>
          </p:nvSpPr>
          <p:spPr bwMode="auto">
            <a:xfrm>
              <a:off x="4240" y="307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0" name="Rectangle 40" descr="Light upward diagonal"/>
            <p:cNvSpPr>
              <a:spLocks noChangeArrowheads="1"/>
            </p:cNvSpPr>
            <p:nvPr/>
          </p:nvSpPr>
          <p:spPr bwMode="auto">
            <a:xfrm>
              <a:off x="1062"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1" name="Rectangle 41"/>
            <p:cNvSpPr>
              <a:spLocks noChangeArrowheads="1"/>
            </p:cNvSpPr>
            <p:nvPr/>
          </p:nvSpPr>
          <p:spPr bwMode="auto">
            <a:xfrm>
              <a:off x="1516"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2" name="Rectangle 42" descr="Light upward diagonal"/>
            <p:cNvSpPr>
              <a:spLocks noChangeArrowheads="1"/>
            </p:cNvSpPr>
            <p:nvPr/>
          </p:nvSpPr>
          <p:spPr bwMode="auto">
            <a:xfrm>
              <a:off x="1973"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3" name="Rectangle 43"/>
            <p:cNvSpPr>
              <a:spLocks noChangeArrowheads="1"/>
            </p:cNvSpPr>
            <p:nvPr/>
          </p:nvSpPr>
          <p:spPr bwMode="auto">
            <a:xfrm>
              <a:off x="2424"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4" name="Rectangle 44" descr="Light upward diagonal"/>
            <p:cNvSpPr>
              <a:spLocks noChangeArrowheads="1"/>
            </p:cNvSpPr>
            <p:nvPr/>
          </p:nvSpPr>
          <p:spPr bwMode="auto">
            <a:xfrm>
              <a:off x="2878"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5" name="Rectangle 45"/>
            <p:cNvSpPr>
              <a:spLocks noChangeArrowheads="1"/>
            </p:cNvSpPr>
            <p:nvPr/>
          </p:nvSpPr>
          <p:spPr bwMode="auto">
            <a:xfrm>
              <a:off x="3332"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6" name="Rectangle 46" descr="Light upward diagonal"/>
            <p:cNvSpPr>
              <a:spLocks noChangeArrowheads="1"/>
            </p:cNvSpPr>
            <p:nvPr/>
          </p:nvSpPr>
          <p:spPr bwMode="auto">
            <a:xfrm>
              <a:off x="3786" y="3524"/>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7" name="Rectangle 47"/>
            <p:cNvSpPr>
              <a:spLocks noChangeArrowheads="1"/>
            </p:cNvSpPr>
            <p:nvPr/>
          </p:nvSpPr>
          <p:spPr bwMode="auto">
            <a:xfrm>
              <a:off x="4240" y="3524"/>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8" name="Rectangle 4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99" name="Rectangle 4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0" name="Rectangle 5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1" name="Rectangle 5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2" name="Rectangle 52"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3" name="Rectangle 53"/>
            <p:cNvSpPr>
              <a:spLocks noChangeArrowheads="1"/>
            </p:cNvSpPr>
            <p:nvPr/>
          </p:nvSpPr>
          <p:spPr bwMode="auto">
            <a:xfrm>
              <a:off x="1974"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4" name="Rectangle 5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5" name="Rectangle 5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6" name="Rectangle 56"/>
            <p:cNvSpPr>
              <a:spLocks noChangeArrowheads="1"/>
            </p:cNvSpPr>
            <p:nvPr/>
          </p:nvSpPr>
          <p:spPr bwMode="auto">
            <a:xfrm>
              <a:off x="3790"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7" name="Rectangle 57"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8" name="Rectangle 58"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09" name="Rectangle 59"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0" name="Rectangle 60"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1" name="Rectangle 61"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2" name="Rectangle 62"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3" name="Rectangle 63"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4" name="Rectangle 64"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5" name="Rectangle 65"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6" name="Rectangle 66"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7" name="Rectangle 67"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8" name="Rectangle 68"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19" name="Rectangle 69"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0" name="Rectangle 70"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1" name="Rectangle 71"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2" name="Rectangle 72"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3" name="Rectangle 73"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4" name="Rectangle 74"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5" name="Rectangle 75"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6" name="Rectangle 76" descr="Light upward diagonal"/>
            <p:cNvSpPr>
              <a:spLocks noChangeArrowheads="1"/>
            </p:cNvSpPr>
            <p:nvPr/>
          </p:nvSpPr>
          <p:spPr bwMode="auto">
            <a:xfrm>
              <a:off x="4244"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7" name="Rectangle 77" descr="Light upward diagonal"/>
            <p:cNvSpPr>
              <a:spLocks noChangeArrowheads="1"/>
            </p:cNvSpPr>
            <p:nvPr/>
          </p:nvSpPr>
          <p:spPr bwMode="auto">
            <a:xfrm>
              <a:off x="3336"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8" name="Rectangle 78" descr="Light upward diagonal"/>
            <p:cNvSpPr>
              <a:spLocks noChangeArrowheads="1"/>
            </p:cNvSpPr>
            <p:nvPr/>
          </p:nvSpPr>
          <p:spPr bwMode="auto">
            <a:xfrm>
              <a:off x="2428"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29" name="Rectangle 79" descr="Light upward diagonal"/>
            <p:cNvSpPr>
              <a:spLocks noChangeArrowheads="1"/>
            </p:cNvSpPr>
            <p:nvPr/>
          </p:nvSpPr>
          <p:spPr bwMode="auto">
            <a:xfrm>
              <a:off x="1520" y="1253"/>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0" name="Rectangle 80"/>
            <p:cNvSpPr>
              <a:spLocks noChangeArrowheads="1"/>
            </p:cNvSpPr>
            <p:nvPr/>
          </p:nvSpPr>
          <p:spPr bwMode="auto">
            <a:xfrm>
              <a:off x="2882"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1" name="Rectangle 81"/>
            <p:cNvSpPr>
              <a:spLocks noChangeArrowheads="1"/>
            </p:cNvSpPr>
            <p:nvPr/>
          </p:nvSpPr>
          <p:spPr bwMode="auto">
            <a:xfrm>
              <a:off x="1066" y="1253"/>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2" name="Rectangle 82"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3" name="Rectangle 83" descr="Light upward diagonal"/>
            <p:cNvSpPr>
              <a:spLocks noChangeArrowheads="1"/>
            </p:cNvSpPr>
            <p:nvPr/>
          </p:nvSpPr>
          <p:spPr bwMode="auto">
            <a:xfrm>
              <a:off x="1062" y="1708"/>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4" name="Rectangle 84"/>
            <p:cNvSpPr>
              <a:spLocks noChangeArrowheads="1"/>
            </p:cNvSpPr>
            <p:nvPr/>
          </p:nvSpPr>
          <p:spPr bwMode="auto">
            <a:xfrm>
              <a:off x="1062" y="2162"/>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5" name="Rectangle 85" descr="Light upward diagonal"/>
            <p:cNvSpPr>
              <a:spLocks noChangeArrowheads="1"/>
            </p:cNvSpPr>
            <p:nvPr/>
          </p:nvSpPr>
          <p:spPr bwMode="auto">
            <a:xfrm>
              <a:off x="1062" y="261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6" name="Rectangle 86"/>
            <p:cNvSpPr>
              <a:spLocks noChangeArrowheads="1"/>
            </p:cNvSpPr>
            <p:nvPr/>
          </p:nvSpPr>
          <p:spPr bwMode="auto">
            <a:xfrm>
              <a:off x="1062" y="307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7" name="Rectangle 8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8" name="Rectangle 88"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39" name="Rectangle 8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0" name="Rectangle 9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1" name="Rectangle 9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2" name="Rectangle 92"/>
            <p:cNvSpPr>
              <a:spLocks noChangeArrowheads="1"/>
            </p:cNvSpPr>
            <p:nvPr/>
          </p:nvSpPr>
          <p:spPr bwMode="auto">
            <a:xfrm>
              <a:off x="1970"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3" name="Rectangle 93"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4" name="Rectangle 94"/>
            <p:cNvSpPr>
              <a:spLocks noChangeArrowheads="1"/>
            </p:cNvSpPr>
            <p:nvPr/>
          </p:nvSpPr>
          <p:spPr bwMode="auto">
            <a:xfrm>
              <a:off x="2878"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5" name="Rectangle 9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6" name="Rectangle 96"/>
            <p:cNvSpPr>
              <a:spLocks noChangeArrowheads="1"/>
            </p:cNvSpPr>
            <p:nvPr/>
          </p:nvSpPr>
          <p:spPr bwMode="auto">
            <a:xfrm>
              <a:off x="3786"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7" name="Rectangle 97"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8" name="Rectangle 98"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49" name="Rectangle 99"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0" name="Rectangle 100"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1" name="Rectangle 10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2" name="Rectangle 10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3" name="Rectangle 10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4" name="Rectangle 10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5" name="Rectangle 10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6" name="Rectangle 10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7" name="Rectangle 10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8" name="Rectangle 10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59" name="Rectangle 10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0" name="Rectangle 11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1" name="Rectangle 11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2" name="Rectangle 11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3" name="Rectangle 11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4" name="Rectangle 11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5" name="Rectangle 11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6" name="Rectangle 11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7" name="Rectangle 11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8" name="Rectangle 11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69" name="Rectangle 11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0" name="Rectangle 12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1" name="Rectangle 12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2" name="Rectangle 12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3" name="Rectangle 12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4" name="Rectangle 12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5" name="Rectangle 12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6" name="Rectangle 12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7" name="Rectangle 12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8" name="Rectangle 12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79" name="Rectangle 12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0" name="Rectangle 13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1" name="Rectangle 13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2" name="Rectangle 132"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3" name="Rectangle 133"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4" name="Rectangle 134"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5" name="Rectangle 135"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6" name="Rectangle 136"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7" name="Rectangle 137"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8" name="Rectangle 138"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89" name="Rectangle 139"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0" name="Rectangle 140"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1" name="Rectangle 141"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2" name="Rectangle 142"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3" name="Rectangle 143"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4" name="Rectangle 144"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5" name="Rectangle 145"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6" name="Rectangle 146"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7" name="Rectangle 147"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8" name="Rectangle 148" descr="Light upward diagonal"/>
            <p:cNvSpPr>
              <a:spLocks noChangeArrowheads="1"/>
            </p:cNvSpPr>
            <p:nvPr/>
          </p:nvSpPr>
          <p:spPr bwMode="auto">
            <a:xfrm>
              <a:off x="4240"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399" name="Rectangle 149" descr="Light upward diagonal"/>
            <p:cNvSpPr>
              <a:spLocks noChangeArrowheads="1"/>
            </p:cNvSpPr>
            <p:nvPr/>
          </p:nvSpPr>
          <p:spPr bwMode="auto">
            <a:xfrm>
              <a:off x="3332"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0" name="Rectangle 150" descr="Light upward diagonal"/>
            <p:cNvSpPr>
              <a:spLocks noChangeArrowheads="1"/>
            </p:cNvSpPr>
            <p:nvPr/>
          </p:nvSpPr>
          <p:spPr bwMode="auto">
            <a:xfrm>
              <a:off x="2424"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1" name="Rectangle 151" descr="Light upward diagonal"/>
            <p:cNvSpPr>
              <a:spLocks noChangeArrowheads="1"/>
            </p:cNvSpPr>
            <p:nvPr/>
          </p:nvSpPr>
          <p:spPr bwMode="auto">
            <a:xfrm>
              <a:off x="1516" y="346"/>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2" name="Rectangle 152"/>
            <p:cNvSpPr>
              <a:spLocks noChangeArrowheads="1"/>
            </p:cNvSpPr>
            <p:nvPr/>
          </p:nvSpPr>
          <p:spPr bwMode="auto">
            <a:xfrm>
              <a:off x="1062" y="346"/>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3" name="Rectangle 153"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4" name="Rectangle 15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5" name="Rectangle 15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6" name="Rectangle 15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7" name="Rectangle 157"/>
            <p:cNvSpPr>
              <a:spLocks noChangeArrowheads="1"/>
            </p:cNvSpPr>
            <p:nvPr/>
          </p:nvSpPr>
          <p:spPr bwMode="auto">
            <a:xfrm>
              <a:off x="2424"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8" name="Rectangle 15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09" name="Rectangle 159"/>
            <p:cNvSpPr>
              <a:spLocks noChangeArrowheads="1"/>
            </p:cNvSpPr>
            <p:nvPr/>
          </p:nvSpPr>
          <p:spPr bwMode="auto">
            <a:xfrm>
              <a:off x="3332" y="799"/>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0" name="Rectangle 16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1" name="Rectangle 161"/>
            <p:cNvSpPr>
              <a:spLocks noChangeArrowheads="1"/>
            </p:cNvSpPr>
            <p:nvPr/>
          </p:nvSpPr>
          <p:spPr bwMode="auto">
            <a:xfrm>
              <a:off x="4240"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2" name="Rectangle 162"/>
            <p:cNvSpPr>
              <a:spLocks noChangeArrowheads="1"/>
            </p:cNvSpPr>
            <p:nvPr/>
          </p:nvSpPr>
          <p:spPr bwMode="auto">
            <a:xfrm>
              <a:off x="1516" y="800"/>
              <a:ext cx="454" cy="45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3" name="Rectangle 16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4" name="Rectangle 164"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5" name="Rectangle 165"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6" name="Rectangle 166"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7" name="Rectangle 167"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8" name="Rectangle 168"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19" name="Rectangle 169"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0" name="Rectangle 170"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1" name="Rectangle 171"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2" name="Rectangle 172"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3" name="Rectangle 173"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4" name="Rectangle 174"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5" name="Rectangle 175"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6" name="Rectangle 176"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7" name="Rectangle 177"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8" name="Rectangle 178"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29" name="Rectangle 179"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0" name="Rectangle 180"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1" name="Rectangle 181"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2" name="Rectangle 182"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3" name="Rectangle 183"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4" name="Rectangle 184"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5" name="Rectangle 185"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6" name="Rectangle 186"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7" name="Rectangle 187"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8" name="Rectangle 188"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39" name="Rectangle 189"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0" name="Rectangle 190" descr="Light upward diagonal"/>
            <p:cNvSpPr>
              <a:spLocks noChangeArrowheads="1"/>
            </p:cNvSpPr>
            <p:nvPr/>
          </p:nvSpPr>
          <p:spPr bwMode="auto">
            <a:xfrm>
              <a:off x="1970"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1" name="Rectangle 191" descr="Light upward diagonal"/>
            <p:cNvSpPr>
              <a:spLocks noChangeArrowheads="1"/>
            </p:cNvSpPr>
            <p:nvPr/>
          </p:nvSpPr>
          <p:spPr bwMode="auto">
            <a:xfrm>
              <a:off x="2878" y="799"/>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2" name="Rectangle 192" descr="Light upward diagonal"/>
            <p:cNvSpPr>
              <a:spLocks noChangeArrowheads="1"/>
            </p:cNvSpPr>
            <p:nvPr/>
          </p:nvSpPr>
          <p:spPr bwMode="auto">
            <a:xfrm>
              <a:off x="3786"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3" name="Rectangle 193"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4" name="Rectangle 194"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5" name="Rectangle 195"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6" name="Rectangle 196"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7" name="Rectangle 197"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8" name="Rectangle 198"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49" name="Rectangle 199"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50" name="Rectangle 200"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51" name="Rectangle 201"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52" name="Rectangle 202" descr="Light upward diagonal"/>
            <p:cNvSpPr>
              <a:spLocks noChangeArrowheads="1"/>
            </p:cNvSpPr>
            <p:nvPr/>
          </p:nvSpPr>
          <p:spPr bwMode="auto">
            <a:xfrm>
              <a:off x="1062" y="800"/>
              <a:ext cx="454" cy="453"/>
            </a:xfrm>
            <a:prstGeom prst="rect">
              <a:avLst/>
            </a:prstGeom>
            <a:pattFill prst="ltUpDiag">
              <a:fgClr>
                <a:schemeClr val="bg2"/>
              </a:fgClr>
              <a:bgClr>
                <a:schemeClr val="bg1"/>
              </a:bgClr>
            </a:patt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453" name="Line 203"/>
            <p:cNvSpPr>
              <a:spLocks noChangeShapeType="1"/>
            </p:cNvSpPr>
            <p:nvPr/>
          </p:nvSpPr>
          <p:spPr bwMode="auto">
            <a:xfrm>
              <a:off x="106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4" name="Line 204"/>
            <p:cNvSpPr>
              <a:spLocks noChangeShapeType="1"/>
            </p:cNvSpPr>
            <p:nvPr/>
          </p:nvSpPr>
          <p:spPr bwMode="auto">
            <a:xfrm>
              <a:off x="151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5" name="Line 205"/>
            <p:cNvSpPr>
              <a:spLocks noChangeShapeType="1"/>
            </p:cNvSpPr>
            <p:nvPr/>
          </p:nvSpPr>
          <p:spPr bwMode="auto">
            <a:xfrm>
              <a:off x="197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6" name="Line 206"/>
            <p:cNvSpPr>
              <a:spLocks noChangeShapeType="1"/>
            </p:cNvSpPr>
            <p:nvPr/>
          </p:nvSpPr>
          <p:spPr bwMode="auto">
            <a:xfrm>
              <a:off x="242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7" name="Line 207"/>
            <p:cNvSpPr>
              <a:spLocks noChangeShapeType="1"/>
            </p:cNvSpPr>
            <p:nvPr/>
          </p:nvSpPr>
          <p:spPr bwMode="auto">
            <a:xfrm>
              <a:off x="2878"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8" name="Line 208"/>
            <p:cNvSpPr>
              <a:spLocks noChangeShapeType="1"/>
            </p:cNvSpPr>
            <p:nvPr/>
          </p:nvSpPr>
          <p:spPr bwMode="auto">
            <a:xfrm>
              <a:off x="3332"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59" name="Line 209"/>
            <p:cNvSpPr>
              <a:spLocks noChangeShapeType="1"/>
            </p:cNvSpPr>
            <p:nvPr/>
          </p:nvSpPr>
          <p:spPr bwMode="auto">
            <a:xfrm>
              <a:off x="3786"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0" name="Line 210"/>
            <p:cNvSpPr>
              <a:spLocks noChangeShapeType="1"/>
            </p:cNvSpPr>
            <p:nvPr/>
          </p:nvSpPr>
          <p:spPr bwMode="auto">
            <a:xfrm>
              <a:off x="4240"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1" name="Line 211"/>
            <p:cNvSpPr>
              <a:spLocks noChangeShapeType="1"/>
            </p:cNvSpPr>
            <p:nvPr/>
          </p:nvSpPr>
          <p:spPr bwMode="auto">
            <a:xfrm>
              <a:off x="4694" y="346"/>
              <a:ext cx="0" cy="36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2" name="Line 212"/>
            <p:cNvSpPr>
              <a:spLocks noChangeShapeType="1"/>
            </p:cNvSpPr>
            <p:nvPr/>
          </p:nvSpPr>
          <p:spPr bwMode="auto">
            <a:xfrm flipV="1">
              <a:off x="1062" y="34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3" name="Line 213"/>
            <p:cNvSpPr>
              <a:spLocks noChangeShapeType="1"/>
            </p:cNvSpPr>
            <p:nvPr/>
          </p:nvSpPr>
          <p:spPr bwMode="auto">
            <a:xfrm flipV="1">
              <a:off x="1062" y="800"/>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4" name="Line 214"/>
            <p:cNvSpPr>
              <a:spLocks noChangeShapeType="1"/>
            </p:cNvSpPr>
            <p:nvPr/>
          </p:nvSpPr>
          <p:spPr bwMode="auto">
            <a:xfrm flipV="1">
              <a:off x="1062" y="1253"/>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5" name="Line 215"/>
            <p:cNvSpPr>
              <a:spLocks noChangeShapeType="1"/>
            </p:cNvSpPr>
            <p:nvPr/>
          </p:nvSpPr>
          <p:spPr bwMode="auto">
            <a:xfrm flipV="1">
              <a:off x="1062" y="1706"/>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6" name="Line 216"/>
            <p:cNvSpPr>
              <a:spLocks noChangeShapeType="1"/>
            </p:cNvSpPr>
            <p:nvPr/>
          </p:nvSpPr>
          <p:spPr bwMode="auto">
            <a:xfrm flipV="1">
              <a:off x="1062" y="2159"/>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7" name="Line 217"/>
            <p:cNvSpPr>
              <a:spLocks noChangeShapeType="1"/>
            </p:cNvSpPr>
            <p:nvPr/>
          </p:nvSpPr>
          <p:spPr bwMode="auto">
            <a:xfrm flipV="1">
              <a:off x="1062" y="2612"/>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8" name="Line 218"/>
            <p:cNvSpPr>
              <a:spLocks noChangeShapeType="1"/>
            </p:cNvSpPr>
            <p:nvPr/>
          </p:nvSpPr>
          <p:spPr bwMode="auto">
            <a:xfrm flipV="1">
              <a:off x="1062" y="3065"/>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69" name="Line 219"/>
            <p:cNvSpPr>
              <a:spLocks noChangeShapeType="1"/>
            </p:cNvSpPr>
            <p:nvPr/>
          </p:nvSpPr>
          <p:spPr bwMode="auto">
            <a:xfrm flipV="1">
              <a:off x="1062" y="3518"/>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70" name="Line 220"/>
            <p:cNvSpPr>
              <a:spLocks noChangeShapeType="1"/>
            </p:cNvSpPr>
            <p:nvPr/>
          </p:nvSpPr>
          <p:spPr bwMode="auto">
            <a:xfrm flipV="1">
              <a:off x="1062" y="3971"/>
              <a:ext cx="36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19" name="Text Box 221"/>
          <p:cNvSpPr txBox="1">
            <a:spLocks noChangeArrowheads="1"/>
          </p:cNvSpPr>
          <p:nvPr/>
        </p:nvSpPr>
        <p:spPr bwMode="auto">
          <a:xfrm>
            <a:off x="188913" y="249238"/>
            <a:ext cx="1495425" cy="120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Move the pieces around </a:t>
            </a:r>
          </a:p>
          <a:p>
            <a:pPr eaLnBrk="1" hangingPunct="1">
              <a:spcBef>
                <a:spcPct val="0"/>
              </a:spcBef>
              <a:buFontTx/>
              <a:buNone/>
            </a:pPr>
            <a:r>
              <a:rPr lang="en-GB" altLang="en-US" sz="1800">
                <a:cs typeface="Arial" panose="020B0604020202020204" pitchFamily="34" charset="0"/>
              </a:rPr>
              <a:t>the board</a:t>
            </a:r>
            <a:endParaRPr lang="en-US" altLang="en-US" sz="1800">
              <a:cs typeface="Arial" panose="020B0604020202020204" pitchFamily="34" charset="0"/>
            </a:endParaRPr>
          </a:p>
        </p:txBody>
      </p:sp>
      <p:sp>
        <p:nvSpPr>
          <p:cNvPr id="9220" name="Text Box 222"/>
          <p:cNvSpPr txBox="1">
            <a:spLocks noChangeArrowheads="1"/>
          </p:cNvSpPr>
          <p:nvPr/>
        </p:nvSpPr>
        <p:spPr bwMode="auto">
          <a:xfrm>
            <a:off x="7907338" y="4248150"/>
            <a:ext cx="1265237"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We have added in a 2cm grid to make the pieces move more easily</a:t>
            </a:r>
            <a:endParaRPr lang="en-US" altLang="en-US" sz="1800">
              <a:cs typeface="Arial" panose="020B0604020202020204" pitchFamily="34" charset="0"/>
            </a:endParaRPr>
          </a:p>
        </p:txBody>
      </p:sp>
      <p:sp>
        <p:nvSpPr>
          <p:cNvPr id="9221" name="TextBox 222"/>
          <p:cNvSpPr txBox="1">
            <a:spLocks noChangeArrowheads="1"/>
          </p:cNvSpPr>
          <p:nvPr/>
        </p:nvSpPr>
        <p:spPr bwMode="auto">
          <a:xfrm>
            <a:off x="1908175" y="63881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a</a:t>
            </a:r>
          </a:p>
        </p:txBody>
      </p:sp>
      <p:sp>
        <p:nvSpPr>
          <p:cNvPr id="9222" name="TextBox 223"/>
          <p:cNvSpPr txBox="1">
            <a:spLocks noChangeArrowheads="1"/>
          </p:cNvSpPr>
          <p:nvPr/>
        </p:nvSpPr>
        <p:spPr bwMode="auto">
          <a:xfrm>
            <a:off x="2609850" y="6388100"/>
            <a:ext cx="31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b</a:t>
            </a:r>
          </a:p>
        </p:txBody>
      </p:sp>
      <p:sp>
        <p:nvSpPr>
          <p:cNvPr id="9223" name="TextBox 224"/>
          <p:cNvSpPr txBox="1">
            <a:spLocks noChangeArrowheads="1"/>
          </p:cNvSpPr>
          <p:nvPr/>
        </p:nvSpPr>
        <p:spPr bwMode="auto">
          <a:xfrm>
            <a:off x="3330575" y="6402388"/>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c</a:t>
            </a:r>
          </a:p>
        </p:txBody>
      </p:sp>
      <p:sp>
        <p:nvSpPr>
          <p:cNvPr id="9224" name="TextBox 225"/>
          <p:cNvSpPr txBox="1">
            <a:spLocks noChangeArrowheads="1"/>
          </p:cNvSpPr>
          <p:nvPr/>
        </p:nvSpPr>
        <p:spPr bwMode="auto">
          <a:xfrm>
            <a:off x="4046538" y="640238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d</a:t>
            </a:r>
          </a:p>
        </p:txBody>
      </p:sp>
      <p:sp>
        <p:nvSpPr>
          <p:cNvPr id="9225" name="TextBox 226"/>
          <p:cNvSpPr txBox="1">
            <a:spLocks noChangeArrowheads="1"/>
          </p:cNvSpPr>
          <p:nvPr/>
        </p:nvSpPr>
        <p:spPr bwMode="auto">
          <a:xfrm>
            <a:off x="4778375" y="6402388"/>
            <a:ext cx="31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e</a:t>
            </a:r>
          </a:p>
        </p:txBody>
      </p:sp>
      <p:sp>
        <p:nvSpPr>
          <p:cNvPr id="9226" name="TextBox 227"/>
          <p:cNvSpPr txBox="1">
            <a:spLocks noChangeArrowheads="1"/>
          </p:cNvSpPr>
          <p:nvPr/>
        </p:nvSpPr>
        <p:spPr bwMode="auto">
          <a:xfrm>
            <a:off x="5481638" y="6402388"/>
            <a:ext cx="249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f</a:t>
            </a:r>
          </a:p>
        </p:txBody>
      </p:sp>
      <p:sp>
        <p:nvSpPr>
          <p:cNvPr id="9227" name="TextBox 228"/>
          <p:cNvSpPr txBox="1">
            <a:spLocks noChangeArrowheads="1"/>
          </p:cNvSpPr>
          <p:nvPr/>
        </p:nvSpPr>
        <p:spPr bwMode="auto">
          <a:xfrm>
            <a:off x="6202363" y="6415088"/>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g</a:t>
            </a:r>
          </a:p>
        </p:txBody>
      </p:sp>
      <p:sp>
        <p:nvSpPr>
          <p:cNvPr id="9228" name="TextBox 229"/>
          <p:cNvSpPr txBox="1">
            <a:spLocks noChangeArrowheads="1"/>
          </p:cNvSpPr>
          <p:nvPr/>
        </p:nvSpPr>
        <p:spPr bwMode="auto">
          <a:xfrm>
            <a:off x="6918325" y="64150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h</a:t>
            </a:r>
          </a:p>
        </p:txBody>
      </p:sp>
      <p:sp>
        <p:nvSpPr>
          <p:cNvPr id="9229" name="TextBox 230"/>
          <p:cNvSpPr txBox="1">
            <a:spLocks noChangeArrowheads="1"/>
          </p:cNvSpPr>
          <p:nvPr/>
        </p:nvSpPr>
        <p:spPr bwMode="auto">
          <a:xfrm>
            <a:off x="1171575" y="58324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1</a:t>
            </a:r>
          </a:p>
        </p:txBody>
      </p:sp>
      <p:sp>
        <p:nvSpPr>
          <p:cNvPr id="9230" name="TextBox 231"/>
          <p:cNvSpPr txBox="1">
            <a:spLocks noChangeArrowheads="1"/>
          </p:cNvSpPr>
          <p:nvPr/>
        </p:nvSpPr>
        <p:spPr bwMode="auto">
          <a:xfrm>
            <a:off x="1173163" y="507206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2</a:t>
            </a:r>
          </a:p>
        </p:txBody>
      </p:sp>
      <p:sp>
        <p:nvSpPr>
          <p:cNvPr id="9231" name="TextBox 232"/>
          <p:cNvSpPr txBox="1">
            <a:spLocks noChangeArrowheads="1"/>
          </p:cNvSpPr>
          <p:nvPr/>
        </p:nvSpPr>
        <p:spPr bwMode="auto">
          <a:xfrm>
            <a:off x="1173163" y="4368800"/>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3</a:t>
            </a:r>
          </a:p>
        </p:txBody>
      </p:sp>
      <p:sp>
        <p:nvSpPr>
          <p:cNvPr id="9232" name="TextBox 233"/>
          <p:cNvSpPr txBox="1">
            <a:spLocks noChangeArrowheads="1"/>
          </p:cNvSpPr>
          <p:nvPr/>
        </p:nvSpPr>
        <p:spPr bwMode="auto">
          <a:xfrm>
            <a:off x="1174750" y="36068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4</a:t>
            </a:r>
          </a:p>
        </p:txBody>
      </p:sp>
      <p:sp>
        <p:nvSpPr>
          <p:cNvPr id="9233" name="TextBox 234"/>
          <p:cNvSpPr txBox="1">
            <a:spLocks noChangeArrowheads="1"/>
          </p:cNvSpPr>
          <p:nvPr/>
        </p:nvSpPr>
        <p:spPr bwMode="auto">
          <a:xfrm>
            <a:off x="1171575" y="2965450"/>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5</a:t>
            </a:r>
          </a:p>
        </p:txBody>
      </p:sp>
      <p:sp>
        <p:nvSpPr>
          <p:cNvPr id="9234" name="TextBox 235"/>
          <p:cNvSpPr txBox="1">
            <a:spLocks noChangeArrowheads="1"/>
          </p:cNvSpPr>
          <p:nvPr/>
        </p:nvSpPr>
        <p:spPr bwMode="auto">
          <a:xfrm>
            <a:off x="1173163" y="2203450"/>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6</a:t>
            </a:r>
          </a:p>
        </p:txBody>
      </p:sp>
      <p:sp>
        <p:nvSpPr>
          <p:cNvPr id="9235" name="TextBox 236"/>
          <p:cNvSpPr txBox="1">
            <a:spLocks noChangeArrowheads="1"/>
          </p:cNvSpPr>
          <p:nvPr/>
        </p:nvSpPr>
        <p:spPr bwMode="auto">
          <a:xfrm>
            <a:off x="1173163" y="150018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7</a:t>
            </a:r>
          </a:p>
        </p:txBody>
      </p:sp>
      <p:sp>
        <p:nvSpPr>
          <p:cNvPr id="9236" name="TextBox 237"/>
          <p:cNvSpPr txBox="1">
            <a:spLocks noChangeArrowheads="1"/>
          </p:cNvSpPr>
          <p:nvPr/>
        </p:nvSpPr>
        <p:spPr bwMode="auto">
          <a:xfrm>
            <a:off x="1174750" y="7381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8</a:t>
            </a:r>
          </a:p>
        </p:txBody>
      </p:sp>
      <p:sp>
        <p:nvSpPr>
          <p:cNvPr id="9237" name="TextBox 238"/>
          <p:cNvSpPr txBox="1">
            <a:spLocks noChangeArrowheads="1"/>
          </p:cNvSpPr>
          <p:nvPr/>
        </p:nvSpPr>
        <p:spPr bwMode="auto">
          <a:xfrm>
            <a:off x="7593013" y="5811838"/>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1</a:t>
            </a:r>
          </a:p>
        </p:txBody>
      </p:sp>
      <p:sp>
        <p:nvSpPr>
          <p:cNvPr id="9238" name="TextBox 239"/>
          <p:cNvSpPr txBox="1">
            <a:spLocks noChangeArrowheads="1"/>
          </p:cNvSpPr>
          <p:nvPr/>
        </p:nvSpPr>
        <p:spPr bwMode="auto">
          <a:xfrm>
            <a:off x="7593013" y="5051425"/>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2</a:t>
            </a:r>
          </a:p>
        </p:txBody>
      </p:sp>
      <p:sp>
        <p:nvSpPr>
          <p:cNvPr id="9239" name="TextBox 240"/>
          <p:cNvSpPr txBox="1">
            <a:spLocks noChangeArrowheads="1"/>
          </p:cNvSpPr>
          <p:nvPr/>
        </p:nvSpPr>
        <p:spPr bwMode="auto">
          <a:xfrm>
            <a:off x="7594600" y="434657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3</a:t>
            </a:r>
          </a:p>
        </p:txBody>
      </p:sp>
      <p:sp>
        <p:nvSpPr>
          <p:cNvPr id="9240" name="TextBox 241"/>
          <p:cNvSpPr txBox="1">
            <a:spLocks noChangeArrowheads="1"/>
          </p:cNvSpPr>
          <p:nvPr/>
        </p:nvSpPr>
        <p:spPr bwMode="auto">
          <a:xfrm>
            <a:off x="7594600" y="35861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4</a:t>
            </a:r>
          </a:p>
        </p:txBody>
      </p:sp>
      <p:sp>
        <p:nvSpPr>
          <p:cNvPr id="9241" name="TextBox 242"/>
          <p:cNvSpPr txBox="1">
            <a:spLocks noChangeArrowheads="1"/>
          </p:cNvSpPr>
          <p:nvPr/>
        </p:nvSpPr>
        <p:spPr bwMode="auto">
          <a:xfrm>
            <a:off x="7593013" y="2943225"/>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5</a:t>
            </a:r>
          </a:p>
        </p:txBody>
      </p:sp>
      <p:sp>
        <p:nvSpPr>
          <p:cNvPr id="9242" name="TextBox 243"/>
          <p:cNvSpPr txBox="1">
            <a:spLocks noChangeArrowheads="1"/>
          </p:cNvSpPr>
          <p:nvPr/>
        </p:nvSpPr>
        <p:spPr bwMode="auto">
          <a:xfrm>
            <a:off x="7593013" y="2182813"/>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6</a:t>
            </a:r>
          </a:p>
        </p:txBody>
      </p:sp>
      <p:sp>
        <p:nvSpPr>
          <p:cNvPr id="9243" name="TextBox 244"/>
          <p:cNvSpPr txBox="1">
            <a:spLocks noChangeArrowheads="1"/>
          </p:cNvSpPr>
          <p:nvPr/>
        </p:nvSpPr>
        <p:spPr bwMode="auto">
          <a:xfrm>
            <a:off x="7594600" y="147796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7</a:t>
            </a:r>
          </a:p>
        </p:txBody>
      </p:sp>
      <p:sp>
        <p:nvSpPr>
          <p:cNvPr id="9244" name="TextBox 245"/>
          <p:cNvSpPr txBox="1">
            <a:spLocks noChangeArrowheads="1"/>
          </p:cNvSpPr>
          <p:nvPr/>
        </p:nvSpPr>
        <p:spPr bwMode="auto">
          <a:xfrm>
            <a:off x="7594600" y="71755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8</a:t>
            </a:r>
          </a:p>
        </p:txBody>
      </p:sp>
      <p:sp>
        <p:nvSpPr>
          <p:cNvPr id="9245" name="TextBox 246"/>
          <p:cNvSpPr txBox="1">
            <a:spLocks noChangeArrowheads="1"/>
          </p:cNvSpPr>
          <p:nvPr/>
        </p:nvSpPr>
        <p:spPr bwMode="auto">
          <a:xfrm>
            <a:off x="1908175" y="1476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a</a:t>
            </a:r>
          </a:p>
        </p:txBody>
      </p:sp>
      <p:sp>
        <p:nvSpPr>
          <p:cNvPr id="9246" name="TextBox 247"/>
          <p:cNvSpPr txBox="1">
            <a:spLocks noChangeArrowheads="1"/>
          </p:cNvSpPr>
          <p:nvPr/>
        </p:nvSpPr>
        <p:spPr bwMode="auto">
          <a:xfrm>
            <a:off x="2609850" y="147638"/>
            <a:ext cx="314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b</a:t>
            </a:r>
          </a:p>
        </p:txBody>
      </p:sp>
      <p:sp>
        <p:nvSpPr>
          <p:cNvPr id="9247" name="TextBox 248"/>
          <p:cNvSpPr txBox="1">
            <a:spLocks noChangeArrowheads="1"/>
          </p:cNvSpPr>
          <p:nvPr/>
        </p:nvSpPr>
        <p:spPr bwMode="auto">
          <a:xfrm>
            <a:off x="3330575" y="160338"/>
            <a:ext cx="3000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c</a:t>
            </a:r>
          </a:p>
        </p:txBody>
      </p:sp>
      <p:sp>
        <p:nvSpPr>
          <p:cNvPr id="9248" name="TextBox 249"/>
          <p:cNvSpPr txBox="1">
            <a:spLocks noChangeArrowheads="1"/>
          </p:cNvSpPr>
          <p:nvPr/>
        </p:nvSpPr>
        <p:spPr bwMode="auto">
          <a:xfrm>
            <a:off x="4046538" y="160338"/>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d</a:t>
            </a:r>
          </a:p>
        </p:txBody>
      </p:sp>
      <p:sp>
        <p:nvSpPr>
          <p:cNvPr id="9249" name="TextBox 250"/>
          <p:cNvSpPr txBox="1">
            <a:spLocks noChangeArrowheads="1"/>
          </p:cNvSpPr>
          <p:nvPr/>
        </p:nvSpPr>
        <p:spPr bwMode="auto">
          <a:xfrm>
            <a:off x="4778375" y="160338"/>
            <a:ext cx="314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e</a:t>
            </a:r>
          </a:p>
        </p:txBody>
      </p:sp>
      <p:sp>
        <p:nvSpPr>
          <p:cNvPr id="9250" name="TextBox 251"/>
          <p:cNvSpPr txBox="1">
            <a:spLocks noChangeArrowheads="1"/>
          </p:cNvSpPr>
          <p:nvPr/>
        </p:nvSpPr>
        <p:spPr bwMode="auto">
          <a:xfrm>
            <a:off x="5481638" y="160338"/>
            <a:ext cx="2492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f</a:t>
            </a:r>
          </a:p>
        </p:txBody>
      </p:sp>
      <p:sp>
        <p:nvSpPr>
          <p:cNvPr id="9251" name="TextBox 252"/>
          <p:cNvSpPr txBox="1">
            <a:spLocks noChangeArrowheads="1"/>
          </p:cNvSpPr>
          <p:nvPr/>
        </p:nvSpPr>
        <p:spPr bwMode="auto">
          <a:xfrm>
            <a:off x="6202363" y="174625"/>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g</a:t>
            </a:r>
          </a:p>
        </p:txBody>
      </p:sp>
      <p:sp>
        <p:nvSpPr>
          <p:cNvPr id="9252" name="TextBox 253"/>
          <p:cNvSpPr txBox="1">
            <a:spLocks noChangeArrowheads="1"/>
          </p:cNvSpPr>
          <p:nvPr/>
        </p:nvSpPr>
        <p:spPr bwMode="auto">
          <a:xfrm>
            <a:off x="6918325" y="174625"/>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1692275" y="1268413"/>
            <a:ext cx="719138" cy="719137"/>
            <a:chOff x="158" y="799"/>
            <a:chExt cx="453" cy="453"/>
          </a:xfrm>
        </p:grpSpPr>
        <p:sp>
          <p:nvSpPr>
            <p:cNvPr id="11362" name="Rectangle 3"/>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63" name="Freeform 4"/>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67" name="Group 5"/>
          <p:cNvGrpSpPr>
            <a:grpSpLocks/>
          </p:cNvGrpSpPr>
          <p:nvPr/>
        </p:nvGrpSpPr>
        <p:grpSpPr bwMode="auto">
          <a:xfrm>
            <a:off x="3851275" y="5589588"/>
            <a:ext cx="719138" cy="719137"/>
            <a:chOff x="1066" y="3067"/>
            <a:chExt cx="453" cy="453"/>
          </a:xfrm>
        </p:grpSpPr>
        <p:sp>
          <p:nvSpPr>
            <p:cNvPr id="11360" name="Rectangle 6"/>
            <p:cNvSpPr>
              <a:spLocks noChangeArrowheads="1"/>
            </p:cNvSpPr>
            <p:nvPr/>
          </p:nvSpPr>
          <p:spPr bwMode="auto">
            <a:xfrm>
              <a:off x="1066"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61" name="Freeform 7"/>
            <p:cNvSpPr>
              <a:spLocks/>
            </p:cNvSpPr>
            <p:nvPr/>
          </p:nvSpPr>
          <p:spPr bwMode="auto">
            <a:xfrm>
              <a:off x="1197" y="3110"/>
              <a:ext cx="190"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0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0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68" name="Group 8"/>
          <p:cNvGrpSpPr>
            <a:grpSpLocks/>
          </p:cNvGrpSpPr>
          <p:nvPr/>
        </p:nvGrpSpPr>
        <p:grpSpPr bwMode="auto">
          <a:xfrm>
            <a:off x="4572000" y="5589588"/>
            <a:ext cx="719138" cy="719137"/>
            <a:chOff x="1973" y="3067"/>
            <a:chExt cx="453" cy="453"/>
          </a:xfrm>
        </p:grpSpPr>
        <p:sp>
          <p:nvSpPr>
            <p:cNvPr id="11358" name="Rectangle 9"/>
            <p:cNvSpPr>
              <a:spLocks noChangeArrowheads="1"/>
            </p:cNvSpPr>
            <p:nvPr/>
          </p:nvSpPr>
          <p:spPr bwMode="auto">
            <a:xfrm>
              <a:off x="1973"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59" name="Freeform 10"/>
            <p:cNvSpPr>
              <a:spLocks/>
            </p:cNvSpPr>
            <p:nvPr/>
          </p:nvSpPr>
          <p:spPr bwMode="auto">
            <a:xfrm>
              <a:off x="2111" y="3125"/>
              <a:ext cx="176" cy="336"/>
            </a:xfrm>
            <a:custGeom>
              <a:avLst/>
              <a:gdLst>
                <a:gd name="T0" fmla="*/ 1 w 1109"/>
                <a:gd name="T1" fmla="*/ 1 h 2158"/>
                <a:gd name="T2" fmla="*/ 1 w 1109"/>
                <a:gd name="T3" fmla="*/ 1 h 2158"/>
                <a:gd name="T4" fmla="*/ 1 w 1109"/>
                <a:gd name="T5" fmla="*/ 1 h 2158"/>
                <a:gd name="T6" fmla="*/ 1 w 1109"/>
                <a:gd name="T7" fmla="*/ 1 h 2158"/>
                <a:gd name="T8" fmla="*/ 0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0 w 1109"/>
                <a:gd name="T23" fmla="*/ 0 h 2158"/>
                <a:gd name="T24" fmla="*/ 0 w 1109"/>
                <a:gd name="T25" fmla="*/ 0 h 2158"/>
                <a:gd name="T26" fmla="*/ 0 w 1109"/>
                <a:gd name="T27" fmla="*/ 0 h 2158"/>
                <a:gd name="T28" fmla="*/ 0 w 1109"/>
                <a:gd name="T29" fmla="*/ 0 h 2158"/>
                <a:gd name="T30" fmla="*/ 0 w 1109"/>
                <a:gd name="T31" fmla="*/ 0 h 2158"/>
                <a:gd name="T32" fmla="*/ 0 w 1109"/>
                <a:gd name="T33" fmla="*/ 0 h 2158"/>
                <a:gd name="T34" fmla="*/ 0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69" name="Group 11"/>
          <p:cNvGrpSpPr>
            <a:grpSpLocks/>
          </p:cNvGrpSpPr>
          <p:nvPr/>
        </p:nvGrpSpPr>
        <p:grpSpPr bwMode="auto">
          <a:xfrm>
            <a:off x="2411413" y="5589588"/>
            <a:ext cx="719137" cy="719137"/>
            <a:chOff x="1973" y="2160"/>
            <a:chExt cx="453" cy="453"/>
          </a:xfrm>
        </p:grpSpPr>
        <p:sp>
          <p:nvSpPr>
            <p:cNvPr id="11356" name="Rectangle 12"/>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57" name="Freeform 13"/>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70" name="Group 14"/>
          <p:cNvGrpSpPr>
            <a:grpSpLocks/>
          </p:cNvGrpSpPr>
          <p:nvPr/>
        </p:nvGrpSpPr>
        <p:grpSpPr bwMode="auto">
          <a:xfrm>
            <a:off x="1692275" y="549275"/>
            <a:ext cx="719138" cy="719138"/>
            <a:chOff x="1066" y="799"/>
            <a:chExt cx="453" cy="453"/>
          </a:xfrm>
        </p:grpSpPr>
        <p:sp>
          <p:nvSpPr>
            <p:cNvPr id="11354" name="Rectangle 15"/>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55" name="Freeform 16"/>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1" name="Group 17"/>
          <p:cNvGrpSpPr>
            <a:grpSpLocks/>
          </p:cNvGrpSpPr>
          <p:nvPr/>
        </p:nvGrpSpPr>
        <p:grpSpPr bwMode="auto">
          <a:xfrm>
            <a:off x="2411413" y="549275"/>
            <a:ext cx="719137" cy="719138"/>
            <a:chOff x="1973" y="799"/>
            <a:chExt cx="453" cy="453"/>
          </a:xfrm>
        </p:grpSpPr>
        <p:sp>
          <p:nvSpPr>
            <p:cNvPr id="11352" name="Rectangle 18"/>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53" name="Freeform 19"/>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2" name="Group 20"/>
          <p:cNvGrpSpPr>
            <a:grpSpLocks/>
          </p:cNvGrpSpPr>
          <p:nvPr/>
        </p:nvGrpSpPr>
        <p:grpSpPr bwMode="auto">
          <a:xfrm>
            <a:off x="3132138" y="549275"/>
            <a:ext cx="719137" cy="719138"/>
            <a:chOff x="2880" y="799"/>
            <a:chExt cx="453" cy="453"/>
          </a:xfrm>
        </p:grpSpPr>
        <p:sp>
          <p:nvSpPr>
            <p:cNvPr id="11350" name="Rectangle 21"/>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51" name="Freeform 22"/>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3" name="Group 23"/>
          <p:cNvGrpSpPr>
            <a:grpSpLocks/>
          </p:cNvGrpSpPr>
          <p:nvPr/>
        </p:nvGrpSpPr>
        <p:grpSpPr bwMode="auto">
          <a:xfrm>
            <a:off x="3851275" y="549275"/>
            <a:ext cx="719138" cy="719138"/>
            <a:chOff x="3787" y="799"/>
            <a:chExt cx="453" cy="453"/>
          </a:xfrm>
        </p:grpSpPr>
        <p:sp>
          <p:nvSpPr>
            <p:cNvPr id="11348" name="Rectangle 24"/>
            <p:cNvSpPr>
              <a:spLocks noChangeArrowheads="1"/>
            </p:cNvSpPr>
            <p:nvPr/>
          </p:nvSpPr>
          <p:spPr bwMode="auto">
            <a:xfrm>
              <a:off x="3787"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49" name="Freeform 25"/>
            <p:cNvSpPr>
              <a:spLocks/>
            </p:cNvSpPr>
            <p:nvPr/>
          </p:nvSpPr>
          <p:spPr bwMode="auto">
            <a:xfrm>
              <a:off x="3917" y="842"/>
              <a:ext cx="191" cy="367"/>
            </a:xfrm>
            <a:custGeom>
              <a:avLst/>
              <a:gdLst>
                <a:gd name="T0" fmla="*/ 1 w 1194"/>
                <a:gd name="T1" fmla="*/ 1 h 2505"/>
                <a:gd name="T2" fmla="*/ 1 w 1194"/>
                <a:gd name="T3" fmla="*/ 1 h 2505"/>
                <a:gd name="T4" fmla="*/ 1 w 1194"/>
                <a:gd name="T5" fmla="*/ 1 h 2505"/>
                <a:gd name="T6" fmla="*/ 1 w 1194"/>
                <a:gd name="T7" fmla="*/ 1 h 2505"/>
                <a:gd name="T8" fmla="*/ 1 w 1194"/>
                <a:gd name="T9" fmla="*/ 1 h 2505"/>
                <a:gd name="T10" fmla="*/ 1 w 1194"/>
                <a:gd name="T11" fmla="*/ 1 h 2505"/>
                <a:gd name="T12" fmla="*/ 0 w 1194"/>
                <a:gd name="T13" fmla="*/ 1 h 2505"/>
                <a:gd name="T14" fmla="*/ 0 w 1194"/>
                <a:gd name="T15" fmla="*/ 0 h 2505"/>
                <a:gd name="T16" fmla="*/ 0 w 1194"/>
                <a:gd name="T17" fmla="*/ 0 h 2505"/>
                <a:gd name="T18" fmla="*/ 1 w 1194"/>
                <a:gd name="T19" fmla="*/ 0 h 2505"/>
                <a:gd name="T20" fmla="*/ 0 w 1194"/>
                <a:gd name="T21" fmla="*/ 0 h 2505"/>
                <a:gd name="T22" fmla="*/ 1 w 1194"/>
                <a:gd name="T23" fmla="*/ 0 h 2505"/>
                <a:gd name="T24" fmla="*/ 1 w 1194"/>
                <a:gd name="T25" fmla="*/ 0 h 2505"/>
                <a:gd name="T26" fmla="*/ 0 w 1194"/>
                <a:gd name="T27" fmla="*/ 0 h 2505"/>
                <a:gd name="T28" fmla="*/ 0 w 1194"/>
                <a:gd name="T29" fmla="*/ 0 h 2505"/>
                <a:gd name="T30" fmla="*/ 1 w 1194"/>
                <a:gd name="T31" fmla="*/ 0 h 2505"/>
                <a:gd name="T32" fmla="*/ 1 w 1194"/>
                <a:gd name="T33" fmla="*/ 0 h 2505"/>
                <a:gd name="T34" fmla="*/ 0 w 1194"/>
                <a:gd name="T35" fmla="*/ 0 h 2505"/>
                <a:gd name="T36" fmla="*/ 0 w 1194"/>
                <a:gd name="T37" fmla="*/ 0 h 2505"/>
                <a:gd name="T38" fmla="*/ 0 w 1194"/>
                <a:gd name="T39" fmla="*/ 0 h 2505"/>
                <a:gd name="T40" fmla="*/ 0 w 1194"/>
                <a:gd name="T41" fmla="*/ 0 h 2505"/>
                <a:gd name="T42" fmla="*/ 0 w 1194"/>
                <a:gd name="T43" fmla="*/ 0 h 2505"/>
                <a:gd name="T44" fmla="*/ 0 w 1194"/>
                <a:gd name="T45" fmla="*/ 0 h 2505"/>
                <a:gd name="T46" fmla="*/ 0 w 1194"/>
                <a:gd name="T47" fmla="*/ 0 h 2505"/>
                <a:gd name="T48" fmla="*/ 0 w 1194"/>
                <a:gd name="T49" fmla="*/ 0 h 2505"/>
                <a:gd name="T50" fmla="*/ 0 w 1194"/>
                <a:gd name="T51" fmla="*/ 0 h 2505"/>
                <a:gd name="T52" fmla="*/ 0 w 1194"/>
                <a:gd name="T53" fmla="*/ 0 h 2505"/>
                <a:gd name="T54" fmla="*/ 0 w 1194"/>
                <a:gd name="T55" fmla="*/ 0 h 2505"/>
                <a:gd name="T56" fmla="*/ 0 w 1194"/>
                <a:gd name="T57" fmla="*/ 0 h 2505"/>
                <a:gd name="T58" fmla="*/ 0 w 1194"/>
                <a:gd name="T59" fmla="*/ 0 h 2505"/>
                <a:gd name="T60" fmla="*/ 0 w 1194"/>
                <a:gd name="T61" fmla="*/ 0 h 2505"/>
                <a:gd name="T62" fmla="*/ 0 w 1194"/>
                <a:gd name="T63" fmla="*/ 0 h 2505"/>
                <a:gd name="T64" fmla="*/ 0 w 1194"/>
                <a:gd name="T65" fmla="*/ 0 h 2505"/>
                <a:gd name="T66" fmla="*/ 0 w 1194"/>
                <a:gd name="T67" fmla="*/ 0 h 2505"/>
                <a:gd name="T68" fmla="*/ 0 w 1194"/>
                <a:gd name="T69" fmla="*/ 0 h 2505"/>
                <a:gd name="T70" fmla="*/ 0 w 1194"/>
                <a:gd name="T71" fmla="*/ 0 h 2505"/>
                <a:gd name="T72" fmla="*/ 0 w 1194"/>
                <a:gd name="T73" fmla="*/ 0 h 2505"/>
                <a:gd name="T74" fmla="*/ 0 w 1194"/>
                <a:gd name="T75" fmla="*/ 0 h 2505"/>
                <a:gd name="T76" fmla="*/ 0 w 1194"/>
                <a:gd name="T77" fmla="*/ 0 h 2505"/>
                <a:gd name="T78" fmla="*/ 0 w 1194"/>
                <a:gd name="T79" fmla="*/ 0 h 2505"/>
                <a:gd name="T80" fmla="*/ 0 w 1194"/>
                <a:gd name="T81" fmla="*/ 0 h 2505"/>
                <a:gd name="T82" fmla="*/ 0 w 1194"/>
                <a:gd name="T83" fmla="*/ 0 h 2505"/>
                <a:gd name="T84" fmla="*/ 0 w 1194"/>
                <a:gd name="T85" fmla="*/ 0 h 2505"/>
                <a:gd name="T86" fmla="*/ 0 w 1194"/>
                <a:gd name="T87" fmla="*/ 0 h 2505"/>
                <a:gd name="T88" fmla="*/ 0 w 1194"/>
                <a:gd name="T89" fmla="*/ 1 h 2505"/>
                <a:gd name="T90" fmla="*/ 0 w 1194"/>
                <a:gd name="T91" fmla="*/ 1 h 2505"/>
                <a:gd name="T92" fmla="*/ 0 w 1194"/>
                <a:gd name="T93" fmla="*/ 1 h 2505"/>
                <a:gd name="T94" fmla="*/ 0 w 1194"/>
                <a:gd name="T95" fmla="*/ 1 h 2505"/>
                <a:gd name="T96" fmla="*/ 0 w 1194"/>
                <a:gd name="T97" fmla="*/ 1 h 2505"/>
                <a:gd name="T98" fmla="*/ 0 w 1194"/>
                <a:gd name="T99" fmla="*/ 1 h 2505"/>
                <a:gd name="T100" fmla="*/ 0 w 1194"/>
                <a:gd name="T101" fmla="*/ 1 h 2505"/>
                <a:gd name="T102" fmla="*/ 0 w 1194"/>
                <a:gd name="T103" fmla="*/ 1 h 2505"/>
                <a:gd name="T104" fmla="*/ 0 w 1194"/>
                <a:gd name="T105" fmla="*/ 1 h 2505"/>
                <a:gd name="T106" fmla="*/ 0 w 1194"/>
                <a:gd name="T107" fmla="*/ 1 h 2505"/>
                <a:gd name="T108" fmla="*/ 0 w 1194"/>
                <a:gd name="T109" fmla="*/ 1 h 2505"/>
                <a:gd name="T110" fmla="*/ 1 w 1194"/>
                <a:gd name="T111" fmla="*/ 1 h 2505"/>
                <a:gd name="T112" fmla="*/ 1 w 1194"/>
                <a:gd name="T113" fmla="*/ 1 h 2505"/>
                <a:gd name="T114" fmla="*/ 1 w 1194"/>
                <a:gd name="T115" fmla="*/ 1 h 250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94" h="2505">
                  <a:moveTo>
                    <a:pt x="1156" y="2357"/>
                  </a:moveTo>
                  <a:lnTo>
                    <a:pt x="1156" y="2315"/>
                  </a:lnTo>
                  <a:lnTo>
                    <a:pt x="1155" y="2295"/>
                  </a:lnTo>
                  <a:lnTo>
                    <a:pt x="1151" y="2277"/>
                  </a:lnTo>
                  <a:lnTo>
                    <a:pt x="1144" y="2261"/>
                  </a:lnTo>
                  <a:lnTo>
                    <a:pt x="1136" y="2245"/>
                  </a:lnTo>
                  <a:lnTo>
                    <a:pt x="1126" y="2232"/>
                  </a:lnTo>
                  <a:lnTo>
                    <a:pt x="1115" y="2222"/>
                  </a:lnTo>
                  <a:lnTo>
                    <a:pt x="1109" y="2217"/>
                  </a:lnTo>
                  <a:lnTo>
                    <a:pt x="1102" y="2213"/>
                  </a:lnTo>
                  <a:lnTo>
                    <a:pt x="1095" y="2211"/>
                  </a:lnTo>
                  <a:lnTo>
                    <a:pt x="1088" y="2209"/>
                  </a:lnTo>
                  <a:lnTo>
                    <a:pt x="1096" y="2204"/>
                  </a:lnTo>
                  <a:lnTo>
                    <a:pt x="1103" y="2199"/>
                  </a:lnTo>
                  <a:lnTo>
                    <a:pt x="1108" y="2193"/>
                  </a:lnTo>
                  <a:lnTo>
                    <a:pt x="1111" y="2187"/>
                  </a:lnTo>
                  <a:lnTo>
                    <a:pt x="1113" y="2182"/>
                  </a:lnTo>
                  <a:lnTo>
                    <a:pt x="1115" y="2175"/>
                  </a:lnTo>
                  <a:lnTo>
                    <a:pt x="1115" y="2167"/>
                  </a:lnTo>
                  <a:lnTo>
                    <a:pt x="1112" y="2159"/>
                  </a:lnTo>
                  <a:lnTo>
                    <a:pt x="1108" y="2151"/>
                  </a:lnTo>
                  <a:lnTo>
                    <a:pt x="1102" y="2141"/>
                  </a:lnTo>
                  <a:lnTo>
                    <a:pt x="1095" y="2132"/>
                  </a:lnTo>
                  <a:lnTo>
                    <a:pt x="1085" y="2121"/>
                  </a:lnTo>
                  <a:lnTo>
                    <a:pt x="1073" y="2111"/>
                  </a:lnTo>
                  <a:lnTo>
                    <a:pt x="1059" y="2099"/>
                  </a:lnTo>
                  <a:lnTo>
                    <a:pt x="1044" y="2087"/>
                  </a:lnTo>
                  <a:lnTo>
                    <a:pt x="1025" y="2074"/>
                  </a:lnTo>
                  <a:lnTo>
                    <a:pt x="1013" y="2065"/>
                  </a:lnTo>
                  <a:lnTo>
                    <a:pt x="1002" y="2055"/>
                  </a:lnTo>
                  <a:lnTo>
                    <a:pt x="990" y="2045"/>
                  </a:lnTo>
                  <a:lnTo>
                    <a:pt x="979" y="2034"/>
                  </a:lnTo>
                  <a:lnTo>
                    <a:pt x="969" y="2022"/>
                  </a:lnTo>
                  <a:lnTo>
                    <a:pt x="958" y="2009"/>
                  </a:lnTo>
                  <a:lnTo>
                    <a:pt x="938" y="1982"/>
                  </a:lnTo>
                  <a:lnTo>
                    <a:pt x="920" y="1953"/>
                  </a:lnTo>
                  <a:lnTo>
                    <a:pt x="903" y="1921"/>
                  </a:lnTo>
                  <a:lnTo>
                    <a:pt x="887" y="1888"/>
                  </a:lnTo>
                  <a:lnTo>
                    <a:pt x="872" y="1853"/>
                  </a:lnTo>
                  <a:lnTo>
                    <a:pt x="859" y="1815"/>
                  </a:lnTo>
                  <a:lnTo>
                    <a:pt x="847" y="1776"/>
                  </a:lnTo>
                  <a:lnTo>
                    <a:pt x="835" y="1736"/>
                  </a:lnTo>
                  <a:lnTo>
                    <a:pt x="826" y="1695"/>
                  </a:lnTo>
                  <a:lnTo>
                    <a:pt x="816" y="1653"/>
                  </a:lnTo>
                  <a:lnTo>
                    <a:pt x="808" y="1610"/>
                  </a:lnTo>
                  <a:lnTo>
                    <a:pt x="801" y="1566"/>
                  </a:lnTo>
                  <a:lnTo>
                    <a:pt x="795" y="1522"/>
                  </a:lnTo>
                  <a:lnTo>
                    <a:pt x="789" y="1478"/>
                  </a:lnTo>
                  <a:lnTo>
                    <a:pt x="785" y="1433"/>
                  </a:lnTo>
                  <a:lnTo>
                    <a:pt x="776" y="1344"/>
                  </a:lnTo>
                  <a:lnTo>
                    <a:pt x="772" y="1258"/>
                  </a:lnTo>
                  <a:lnTo>
                    <a:pt x="768" y="1175"/>
                  </a:lnTo>
                  <a:lnTo>
                    <a:pt x="767" y="1094"/>
                  </a:lnTo>
                  <a:lnTo>
                    <a:pt x="767" y="1021"/>
                  </a:lnTo>
                  <a:lnTo>
                    <a:pt x="768" y="955"/>
                  </a:lnTo>
                  <a:lnTo>
                    <a:pt x="770" y="899"/>
                  </a:lnTo>
                  <a:lnTo>
                    <a:pt x="787" y="895"/>
                  </a:lnTo>
                  <a:lnTo>
                    <a:pt x="801" y="891"/>
                  </a:lnTo>
                  <a:lnTo>
                    <a:pt x="814" y="887"/>
                  </a:lnTo>
                  <a:lnTo>
                    <a:pt x="825" y="882"/>
                  </a:lnTo>
                  <a:lnTo>
                    <a:pt x="834" y="876"/>
                  </a:lnTo>
                  <a:lnTo>
                    <a:pt x="840" y="872"/>
                  </a:lnTo>
                  <a:lnTo>
                    <a:pt x="844" y="866"/>
                  </a:lnTo>
                  <a:lnTo>
                    <a:pt x="845" y="861"/>
                  </a:lnTo>
                  <a:lnTo>
                    <a:pt x="845" y="856"/>
                  </a:lnTo>
                  <a:lnTo>
                    <a:pt x="842" y="852"/>
                  </a:lnTo>
                  <a:lnTo>
                    <a:pt x="838" y="848"/>
                  </a:lnTo>
                  <a:lnTo>
                    <a:pt x="832" y="843"/>
                  </a:lnTo>
                  <a:lnTo>
                    <a:pt x="825" y="840"/>
                  </a:lnTo>
                  <a:lnTo>
                    <a:pt x="815" y="835"/>
                  </a:lnTo>
                  <a:lnTo>
                    <a:pt x="794" y="828"/>
                  </a:lnTo>
                  <a:lnTo>
                    <a:pt x="816" y="824"/>
                  </a:lnTo>
                  <a:lnTo>
                    <a:pt x="835" y="820"/>
                  </a:lnTo>
                  <a:lnTo>
                    <a:pt x="853" y="815"/>
                  </a:lnTo>
                  <a:lnTo>
                    <a:pt x="867" y="809"/>
                  </a:lnTo>
                  <a:lnTo>
                    <a:pt x="879" y="804"/>
                  </a:lnTo>
                  <a:lnTo>
                    <a:pt x="887" y="799"/>
                  </a:lnTo>
                  <a:lnTo>
                    <a:pt x="893" y="793"/>
                  </a:lnTo>
                  <a:lnTo>
                    <a:pt x="894" y="789"/>
                  </a:lnTo>
                  <a:lnTo>
                    <a:pt x="894" y="786"/>
                  </a:lnTo>
                  <a:lnTo>
                    <a:pt x="893" y="781"/>
                  </a:lnTo>
                  <a:lnTo>
                    <a:pt x="890" y="776"/>
                  </a:lnTo>
                  <a:lnTo>
                    <a:pt x="882" y="766"/>
                  </a:lnTo>
                  <a:lnTo>
                    <a:pt x="869" y="755"/>
                  </a:lnTo>
                  <a:lnTo>
                    <a:pt x="858" y="744"/>
                  </a:lnTo>
                  <a:lnTo>
                    <a:pt x="847" y="735"/>
                  </a:lnTo>
                  <a:lnTo>
                    <a:pt x="838" y="724"/>
                  </a:lnTo>
                  <a:lnTo>
                    <a:pt x="829" y="715"/>
                  </a:lnTo>
                  <a:lnTo>
                    <a:pt x="822" y="704"/>
                  </a:lnTo>
                  <a:lnTo>
                    <a:pt x="815" y="694"/>
                  </a:lnTo>
                  <a:lnTo>
                    <a:pt x="811" y="683"/>
                  </a:lnTo>
                  <a:lnTo>
                    <a:pt x="807" y="672"/>
                  </a:lnTo>
                  <a:lnTo>
                    <a:pt x="803" y="662"/>
                  </a:lnTo>
                  <a:lnTo>
                    <a:pt x="801" y="651"/>
                  </a:lnTo>
                  <a:lnTo>
                    <a:pt x="800" y="641"/>
                  </a:lnTo>
                  <a:lnTo>
                    <a:pt x="799" y="629"/>
                  </a:lnTo>
                  <a:lnTo>
                    <a:pt x="800" y="608"/>
                  </a:lnTo>
                  <a:lnTo>
                    <a:pt x="802" y="585"/>
                  </a:lnTo>
                  <a:lnTo>
                    <a:pt x="808" y="563"/>
                  </a:lnTo>
                  <a:lnTo>
                    <a:pt x="815" y="540"/>
                  </a:lnTo>
                  <a:lnTo>
                    <a:pt x="825" y="518"/>
                  </a:lnTo>
                  <a:lnTo>
                    <a:pt x="834" y="496"/>
                  </a:lnTo>
                  <a:lnTo>
                    <a:pt x="857" y="452"/>
                  </a:lnTo>
                  <a:lnTo>
                    <a:pt x="880" y="408"/>
                  </a:lnTo>
                  <a:lnTo>
                    <a:pt x="878" y="406"/>
                  </a:lnTo>
                  <a:lnTo>
                    <a:pt x="872" y="400"/>
                  </a:lnTo>
                  <a:lnTo>
                    <a:pt x="867" y="396"/>
                  </a:lnTo>
                  <a:lnTo>
                    <a:pt x="860" y="392"/>
                  </a:lnTo>
                  <a:lnTo>
                    <a:pt x="851" y="387"/>
                  </a:lnTo>
                  <a:lnTo>
                    <a:pt x="839" y="381"/>
                  </a:lnTo>
                  <a:lnTo>
                    <a:pt x="825" y="376"/>
                  </a:lnTo>
                  <a:lnTo>
                    <a:pt x="808" y="372"/>
                  </a:lnTo>
                  <a:lnTo>
                    <a:pt x="788" y="367"/>
                  </a:lnTo>
                  <a:lnTo>
                    <a:pt x="765" y="362"/>
                  </a:lnTo>
                  <a:lnTo>
                    <a:pt x="737" y="358"/>
                  </a:lnTo>
                  <a:lnTo>
                    <a:pt x="707" y="354"/>
                  </a:lnTo>
                  <a:lnTo>
                    <a:pt x="673" y="352"/>
                  </a:lnTo>
                  <a:lnTo>
                    <a:pt x="634" y="350"/>
                  </a:lnTo>
                  <a:lnTo>
                    <a:pt x="634" y="322"/>
                  </a:lnTo>
                  <a:lnTo>
                    <a:pt x="634" y="319"/>
                  </a:lnTo>
                  <a:lnTo>
                    <a:pt x="636" y="315"/>
                  </a:lnTo>
                  <a:lnTo>
                    <a:pt x="640" y="314"/>
                  </a:lnTo>
                  <a:lnTo>
                    <a:pt x="643" y="313"/>
                  </a:lnTo>
                  <a:lnTo>
                    <a:pt x="697" y="313"/>
                  </a:lnTo>
                  <a:lnTo>
                    <a:pt x="701" y="313"/>
                  </a:lnTo>
                  <a:lnTo>
                    <a:pt x="703" y="310"/>
                  </a:lnTo>
                  <a:lnTo>
                    <a:pt x="703" y="308"/>
                  </a:lnTo>
                  <a:lnTo>
                    <a:pt x="702" y="305"/>
                  </a:lnTo>
                  <a:lnTo>
                    <a:pt x="638" y="216"/>
                  </a:lnTo>
                  <a:lnTo>
                    <a:pt x="637" y="214"/>
                  </a:lnTo>
                  <a:lnTo>
                    <a:pt x="637" y="213"/>
                  </a:lnTo>
                  <a:lnTo>
                    <a:pt x="638" y="213"/>
                  </a:lnTo>
                  <a:lnTo>
                    <a:pt x="642" y="214"/>
                  </a:lnTo>
                  <a:lnTo>
                    <a:pt x="736" y="273"/>
                  </a:lnTo>
                  <a:lnTo>
                    <a:pt x="740" y="274"/>
                  </a:lnTo>
                  <a:lnTo>
                    <a:pt x="742" y="274"/>
                  </a:lnTo>
                  <a:lnTo>
                    <a:pt x="745" y="271"/>
                  </a:lnTo>
                  <a:lnTo>
                    <a:pt x="745" y="269"/>
                  </a:lnTo>
                  <a:lnTo>
                    <a:pt x="745" y="79"/>
                  </a:lnTo>
                  <a:lnTo>
                    <a:pt x="745" y="76"/>
                  </a:lnTo>
                  <a:lnTo>
                    <a:pt x="742" y="73"/>
                  </a:lnTo>
                  <a:lnTo>
                    <a:pt x="740" y="73"/>
                  </a:lnTo>
                  <a:lnTo>
                    <a:pt x="736" y="75"/>
                  </a:lnTo>
                  <a:lnTo>
                    <a:pt x="642" y="134"/>
                  </a:lnTo>
                  <a:lnTo>
                    <a:pt x="638" y="135"/>
                  </a:lnTo>
                  <a:lnTo>
                    <a:pt x="637" y="135"/>
                  </a:lnTo>
                  <a:lnTo>
                    <a:pt x="637" y="134"/>
                  </a:lnTo>
                  <a:lnTo>
                    <a:pt x="638" y="131"/>
                  </a:lnTo>
                  <a:lnTo>
                    <a:pt x="702" y="43"/>
                  </a:lnTo>
                  <a:lnTo>
                    <a:pt x="703" y="39"/>
                  </a:lnTo>
                  <a:lnTo>
                    <a:pt x="703" y="37"/>
                  </a:lnTo>
                  <a:lnTo>
                    <a:pt x="701" y="36"/>
                  </a:lnTo>
                  <a:lnTo>
                    <a:pt x="697" y="35"/>
                  </a:lnTo>
                  <a:lnTo>
                    <a:pt x="643" y="35"/>
                  </a:lnTo>
                  <a:lnTo>
                    <a:pt x="640" y="33"/>
                  </a:lnTo>
                  <a:lnTo>
                    <a:pt x="635" y="32"/>
                  </a:lnTo>
                  <a:lnTo>
                    <a:pt x="631" y="30"/>
                  </a:lnTo>
                  <a:lnTo>
                    <a:pt x="629" y="26"/>
                  </a:lnTo>
                  <a:lnTo>
                    <a:pt x="627" y="22"/>
                  </a:lnTo>
                  <a:lnTo>
                    <a:pt x="621" y="13"/>
                  </a:lnTo>
                  <a:lnTo>
                    <a:pt x="616" y="9"/>
                  </a:lnTo>
                  <a:lnTo>
                    <a:pt x="610" y="4"/>
                  </a:lnTo>
                  <a:lnTo>
                    <a:pt x="603" y="0"/>
                  </a:lnTo>
                  <a:lnTo>
                    <a:pt x="596" y="0"/>
                  </a:lnTo>
                  <a:lnTo>
                    <a:pt x="589" y="0"/>
                  </a:lnTo>
                  <a:lnTo>
                    <a:pt x="582" y="4"/>
                  </a:lnTo>
                  <a:lnTo>
                    <a:pt x="577" y="9"/>
                  </a:lnTo>
                  <a:lnTo>
                    <a:pt x="572" y="13"/>
                  </a:lnTo>
                  <a:lnTo>
                    <a:pt x="565" y="22"/>
                  </a:lnTo>
                  <a:lnTo>
                    <a:pt x="563" y="26"/>
                  </a:lnTo>
                  <a:lnTo>
                    <a:pt x="561" y="30"/>
                  </a:lnTo>
                  <a:lnTo>
                    <a:pt x="557" y="32"/>
                  </a:lnTo>
                  <a:lnTo>
                    <a:pt x="554" y="33"/>
                  </a:lnTo>
                  <a:lnTo>
                    <a:pt x="549" y="35"/>
                  </a:lnTo>
                  <a:lnTo>
                    <a:pt x="495" y="35"/>
                  </a:lnTo>
                  <a:lnTo>
                    <a:pt x="491" y="36"/>
                  </a:lnTo>
                  <a:lnTo>
                    <a:pt x="490" y="37"/>
                  </a:lnTo>
                  <a:lnTo>
                    <a:pt x="489" y="39"/>
                  </a:lnTo>
                  <a:lnTo>
                    <a:pt x="490" y="43"/>
                  </a:lnTo>
                  <a:lnTo>
                    <a:pt x="554" y="131"/>
                  </a:lnTo>
                  <a:lnTo>
                    <a:pt x="555" y="134"/>
                  </a:lnTo>
                  <a:lnTo>
                    <a:pt x="555" y="135"/>
                  </a:lnTo>
                  <a:lnTo>
                    <a:pt x="554" y="135"/>
                  </a:lnTo>
                  <a:lnTo>
                    <a:pt x="551" y="134"/>
                  </a:lnTo>
                  <a:lnTo>
                    <a:pt x="456" y="75"/>
                  </a:lnTo>
                  <a:lnTo>
                    <a:pt x="453" y="73"/>
                  </a:lnTo>
                  <a:lnTo>
                    <a:pt x="450" y="73"/>
                  </a:lnTo>
                  <a:lnTo>
                    <a:pt x="449" y="76"/>
                  </a:lnTo>
                  <a:lnTo>
                    <a:pt x="448" y="79"/>
                  </a:lnTo>
                  <a:lnTo>
                    <a:pt x="448" y="269"/>
                  </a:lnTo>
                  <a:lnTo>
                    <a:pt x="449" y="271"/>
                  </a:lnTo>
                  <a:lnTo>
                    <a:pt x="450" y="274"/>
                  </a:lnTo>
                  <a:lnTo>
                    <a:pt x="453" y="274"/>
                  </a:lnTo>
                  <a:lnTo>
                    <a:pt x="456" y="273"/>
                  </a:lnTo>
                  <a:lnTo>
                    <a:pt x="551" y="214"/>
                  </a:lnTo>
                  <a:lnTo>
                    <a:pt x="554" y="213"/>
                  </a:lnTo>
                  <a:lnTo>
                    <a:pt x="555" y="213"/>
                  </a:lnTo>
                  <a:lnTo>
                    <a:pt x="555" y="214"/>
                  </a:lnTo>
                  <a:lnTo>
                    <a:pt x="554" y="216"/>
                  </a:lnTo>
                  <a:lnTo>
                    <a:pt x="490" y="305"/>
                  </a:lnTo>
                  <a:lnTo>
                    <a:pt x="489" y="308"/>
                  </a:lnTo>
                  <a:lnTo>
                    <a:pt x="490" y="310"/>
                  </a:lnTo>
                  <a:lnTo>
                    <a:pt x="491" y="313"/>
                  </a:lnTo>
                  <a:lnTo>
                    <a:pt x="495" y="313"/>
                  </a:lnTo>
                  <a:lnTo>
                    <a:pt x="549" y="313"/>
                  </a:lnTo>
                  <a:lnTo>
                    <a:pt x="552" y="314"/>
                  </a:lnTo>
                  <a:lnTo>
                    <a:pt x="556" y="315"/>
                  </a:lnTo>
                  <a:lnTo>
                    <a:pt x="558" y="319"/>
                  </a:lnTo>
                  <a:lnTo>
                    <a:pt x="559" y="322"/>
                  </a:lnTo>
                  <a:lnTo>
                    <a:pt x="559" y="349"/>
                  </a:lnTo>
                  <a:lnTo>
                    <a:pt x="514" y="350"/>
                  </a:lnTo>
                  <a:lnTo>
                    <a:pt x="473" y="353"/>
                  </a:lnTo>
                  <a:lnTo>
                    <a:pt x="439" y="356"/>
                  </a:lnTo>
                  <a:lnTo>
                    <a:pt x="410" y="360"/>
                  </a:lnTo>
                  <a:lnTo>
                    <a:pt x="385" y="365"/>
                  </a:lnTo>
                  <a:lnTo>
                    <a:pt x="364" y="369"/>
                  </a:lnTo>
                  <a:lnTo>
                    <a:pt x="347" y="374"/>
                  </a:lnTo>
                  <a:lnTo>
                    <a:pt x="333" y="380"/>
                  </a:lnTo>
                  <a:lnTo>
                    <a:pt x="324" y="386"/>
                  </a:lnTo>
                  <a:lnTo>
                    <a:pt x="315" y="391"/>
                  </a:lnTo>
                  <a:lnTo>
                    <a:pt x="310" y="395"/>
                  </a:lnTo>
                  <a:lnTo>
                    <a:pt x="306" y="400"/>
                  </a:lnTo>
                  <a:lnTo>
                    <a:pt x="304" y="404"/>
                  </a:lnTo>
                  <a:lnTo>
                    <a:pt x="303" y="406"/>
                  </a:lnTo>
                  <a:lnTo>
                    <a:pt x="303" y="408"/>
                  </a:lnTo>
                  <a:lnTo>
                    <a:pt x="325" y="446"/>
                  </a:lnTo>
                  <a:lnTo>
                    <a:pt x="350" y="486"/>
                  </a:lnTo>
                  <a:lnTo>
                    <a:pt x="360" y="508"/>
                  </a:lnTo>
                  <a:lnTo>
                    <a:pt x="371" y="530"/>
                  </a:lnTo>
                  <a:lnTo>
                    <a:pt x="380" y="552"/>
                  </a:lnTo>
                  <a:lnTo>
                    <a:pt x="387" y="575"/>
                  </a:lnTo>
                  <a:lnTo>
                    <a:pt x="392" y="598"/>
                  </a:lnTo>
                  <a:lnTo>
                    <a:pt x="393" y="610"/>
                  </a:lnTo>
                  <a:lnTo>
                    <a:pt x="394" y="620"/>
                  </a:lnTo>
                  <a:lnTo>
                    <a:pt x="393" y="632"/>
                  </a:lnTo>
                  <a:lnTo>
                    <a:pt x="393" y="644"/>
                  </a:lnTo>
                  <a:lnTo>
                    <a:pt x="391" y="656"/>
                  </a:lnTo>
                  <a:lnTo>
                    <a:pt x="389" y="666"/>
                  </a:lnTo>
                  <a:lnTo>
                    <a:pt x="384" y="678"/>
                  </a:lnTo>
                  <a:lnTo>
                    <a:pt x="379" y="689"/>
                  </a:lnTo>
                  <a:lnTo>
                    <a:pt x="373" y="701"/>
                  </a:lnTo>
                  <a:lnTo>
                    <a:pt x="366" y="711"/>
                  </a:lnTo>
                  <a:lnTo>
                    <a:pt x="357" y="723"/>
                  </a:lnTo>
                  <a:lnTo>
                    <a:pt x="347" y="734"/>
                  </a:lnTo>
                  <a:lnTo>
                    <a:pt x="337" y="744"/>
                  </a:lnTo>
                  <a:lnTo>
                    <a:pt x="324" y="755"/>
                  </a:lnTo>
                  <a:lnTo>
                    <a:pt x="311" y="766"/>
                  </a:lnTo>
                  <a:lnTo>
                    <a:pt x="303" y="776"/>
                  </a:lnTo>
                  <a:lnTo>
                    <a:pt x="299" y="781"/>
                  </a:lnTo>
                  <a:lnTo>
                    <a:pt x="298" y="786"/>
                  </a:lnTo>
                  <a:lnTo>
                    <a:pt x="298" y="789"/>
                  </a:lnTo>
                  <a:lnTo>
                    <a:pt x="300" y="793"/>
                  </a:lnTo>
                  <a:lnTo>
                    <a:pt x="305" y="799"/>
                  </a:lnTo>
                  <a:lnTo>
                    <a:pt x="313" y="804"/>
                  </a:lnTo>
                  <a:lnTo>
                    <a:pt x="325" y="809"/>
                  </a:lnTo>
                  <a:lnTo>
                    <a:pt x="339" y="815"/>
                  </a:lnTo>
                  <a:lnTo>
                    <a:pt x="357" y="820"/>
                  </a:lnTo>
                  <a:lnTo>
                    <a:pt x="377" y="824"/>
                  </a:lnTo>
                  <a:lnTo>
                    <a:pt x="398" y="828"/>
                  </a:lnTo>
                  <a:lnTo>
                    <a:pt x="377" y="835"/>
                  </a:lnTo>
                  <a:lnTo>
                    <a:pt x="369" y="840"/>
                  </a:lnTo>
                  <a:lnTo>
                    <a:pt x="360" y="843"/>
                  </a:lnTo>
                  <a:lnTo>
                    <a:pt x="354" y="848"/>
                  </a:lnTo>
                  <a:lnTo>
                    <a:pt x="351" y="852"/>
                  </a:lnTo>
                  <a:lnTo>
                    <a:pt x="348" y="856"/>
                  </a:lnTo>
                  <a:lnTo>
                    <a:pt x="347" y="861"/>
                  </a:lnTo>
                  <a:lnTo>
                    <a:pt x="348" y="866"/>
                  </a:lnTo>
                  <a:lnTo>
                    <a:pt x="352" y="872"/>
                  </a:lnTo>
                  <a:lnTo>
                    <a:pt x="359" y="876"/>
                  </a:lnTo>
                  <a:lnTo>
                    <a:pt x="367" y="882"/>
                  </a:lnTo>
                  <a:lnTo>
                    <a:pt x="378" y="887"/>
                  </a:lnTo>
                  <a:lnTo>
                    <a:pt x="391" y="891"/>
                  </a:lnTo>
                  <a:lnTo>
                    <a:pt x="406" y="895"/>
                  </a:lnTo>
                  <a:lnTo>
                    <a:pt x="423" y="899"/>
                  </a:lnTo>
                  <a:lnTo>
                    <a:pt x="424" y="955"/>
                  </a:lnTo>
                  <a:lnTo>
                    <a:pt x="425" y="1021"/>
                  </a:lnTo>
                  <a:lnTo>
                    <a:pt x="425" y="1094"/>
                  </a:lnTo>
                  <a:lnTo>
                    <a:pt x="424" y="1175"/>
                  </a:lnTo>
                  <a:lnTo>
                    <a:pt x="422" y="1258"/>
                  </a:lnTo>
                  <a:lnTo>
                    <a:pt x="416" y="1344"/>
                  </a:lnTo>
                  <a:lnTo>
                    <a:pt x="409" y="1433"/>
                  </a:lnTo>
                  <a:lnTo>
                    <a:pt x="404" y="1478"/>
                  </a:lnTo>
                  <a:lnTo>
                    <a:pt x="398" y="1522"/>
                  </a:lnTo>
                  <a:lnTo>
                    <a:pt x="391" y="1566"/>
                  </a:lnTo>
                  <a:lnTo>
                    <a:pt x="384" y="1610"/>
                  </a:lnTo>
                  <a:lnTo>
                    <a:pt x="376" y="1653"/>
                  </a:lnTo>
                  <a:lnTo>
                    <a:pt x="367" y="1695"/>
                  </a:lnTo>
                  <a:lnTo>
                    <a:pt x="357" y="1736"/>
                  </a:lnTo>
                  <a:lnTo>
                    <a:pt x="346" y="1776"/>
                  </a:lnTo>
                  <a:lnTo>
                    <a:pt x="333" y="1815"/>
                  </a:lnTo>
                  <a:lnTo>
                    <a:pt x="320" y="1853"/>
                  </a:lnTo>
                  <a:lnTo>
                    <a:pt x="306" y="1888"/>
                  </a:lnTo>
                  <a:lnTo>
                    <a:pt x="290" y="1921"/>
                  </a:lnTo>
                  <a:lnTo>
                    <a:pt x="273" y="1953"/>
                  </a:lnTo>
                  <a:lnTo>
                    <a:pt x="254" y="1982"/>
                  </a:lnTo>
                  <a:lnTo>
                    <a:pt x="235" y="2009"/>
                  </a:lnTo>
                  <a:lnTo>
                    <a:pt x="225" y="2022"/>
                  </a:lnTo>
                  <a:lnTo>
                    <a:pt x="214" y="2034"/>
                  </a:lnTo>
                  <a:lnTo>
                    <a:pt x="202" y="2045"/>
                  </a:lnTo>
                  <a:lnTo>
                    <a:pt x="192" y="2055"/>
                  </a:lnTo>
                  <a:lnTo>
                    <a:pt x="180" y="2065"/>
                  </a:lnTo>
                  <a:lnTo>
                    <a:pt x="167" y="2074"/>
                  </a:lnTo>
                  <a:lnTo>
                    <a:pt x="149" y="2087"/>
                  </a:lnTo>
                  <a:lnTo>
                    <a:pt x="133" y="2099"/>
                  </a:lnTo>
                  <a:lnTo>
                    <a:pt x="120" y="2111"/>
                  </a:lnTo>
                  <a:lnTo>
                    <a:pt x="108" y="2121"/>
                  </a:lnTo>
                  <a:lnTo>
                    <a:pt x="99" y="2132"/>
                  </a:lnTo>
                  <a:lnTo>
                    <a:pt x="90" y="2141"/>
                  </a:lnTo>
                  <a:lnTo>
                    <a:pt x="84" y="2151"/>
                  </a:lnTo>
                  <a:lnTo>
                    <a:pt x="81" y="2159"/>
                  </a:lnTo>
                  <a:lnTo>
                    <a:pt x="79" y="2167"/>
                  </a:lnTo>
                  <a:lnTo>
                    <a:pt x="77" y="2175"/>
                  </a:lnTo>
                  <a:lnTo>
                    <a:pt x="79" y="2182"/>
                  </a:lnTo>
                  <a:lnTo>
                    <a:pt x="81" y="2187"/>
                  </a:lnTo>
                  <a:lnTo>
                    <a:pt x="84" y="2193"/>
                  </a:lnTo>
                  <a:lnTo>
                    <a:pt x="90" y="2199"/>
                  </a:lnTo>
                  <a:lnTo>
                    <a:pt x="96" y="2204"/>
                  </a:lnTo>
                  <a:lnTo>
                    <a:pt x="104" y="2209"/>
                  </a:lnTo>
                  <a:lnTo>
                    <a:pt x="97" y="2211"/>
                  </a:lnTo>
                  <a:lnTo>
                    <a:pt x="90" y="2213"/>
                  </a:lnTo>
                  <a:lnTo>
                    <a:pt x="84" y="2217"/>
                  </a:lnTo>
                  <a:lnTo>
                    <a:pt x="77" y="2222"/>
                  </a:lnTo>
                  <a:lnTo>
                    <a:pt x="66" y="2232"/>
                  </a:lnTo>
                  <a:lnTo>
                    <a:pt x="56" y="2245"/>
                  </a:lnTo>
                  <a:lnTo>
                    <a:pt x="48" y="2261"/>
                  </a:lnTo>
                  <a:lnTo>
                    <a:pt x="42" y="2277"/>
                  </a:lnTo>
                  <a:lnTo>
                    <a:pt x="38" y="2295"/>
                  </a:lnTo>
                  <a:lnTo>
                    <a:pt x="36" y="2315"/>
                  </a:lnTo>
                  <a:lnTo>
                    <a:pt x="36" y="2357"/>
                  </a:lnTo>
                  <a:lnTo>
                    <a:pt x="29" y="2362"/>
                  </a:lnTo>
                  <a:lnTo>
                    <a:pt x="22" y="2367"/>
                  </a:lnTo>
                  <a:lnTo>
                    <a:pt x="15" y="2373"/>
                  </a:lnTo>
                  <a:lnTo>
                    <a:pt x="10" y="2378"/>
                  </a:lnTo>
                  <a:lnTo>
                    <a:pt x="5" y="2386"/>
                  </a:lnTo>
                  <a:lnTo>
                    <a:pt x="2" y="2393"/>
                  </a:lnTo>
                  <a:lnTo>
                    <a:pt x="0" y="2401"/>
                  </a:lnTo>
                  <a:lnTo>
                    <a:pt x="0" y="2409"/>
                  </a:lnTo>
                  <a:lnTo>
                    <a:pt x="0" y="2447"/>
                  </a:lnTo>
                  <a:lnTo>
                    <a:pt x="0" y="2453"/>
                  </a:lnTo>
                  <a:lnTo>
                    <a:pt x="1" y="2459"/>
                  </a:lnTo>
                  <a:lnTo>
                    <a:pt x="4" y="2469"/>
                  </a:lnTo>
                  <a:lnTo>
                    <a:pt x="11" y="2479"/>
                  </a:lnTo>
                  <a:lnTo>
                    <a:pt x="20" y="2488"/>
                  </a:lnTo>
                  <a:lnTo>
                    <a:pt x="30" y="2495"/>
                  </a:lnTo>
                  <a:lnTo>
                    <a:pt x="42" y="2500"/>
                  </a:lnTo>
                  <a:lnTo>
                    <a:pt x="55" y="2503"/>
                  </a:lnTo>
                  <a:lnTo>
                    <a:pt x="69" y="2505"/>
                  </a:lnTo>
                  <a:lnTo>
                    <a:pt x="1123" y="2505"/>
                  </a:lnTo>
                  <a:lnTo>
                    <a:pt x="1137" y="2503"/>
                  </a:lnTo>
                  <a:lnTo>
                    <a:pt x="1150" y="2500"/>
                  </a:lnTo>
                  <a:lnTo>
                    <a:pt x="1162" y="2495"/>
                  </a:lnTo>
                  <a:lnTo>
                    <a:pt x="1172" y="2488"/>
                  </a:lnTo>
                  <a:lnTo>
                    <a:pt x="1182" y="2479"/>
                  </a:lnTo>
                  <a:lnTo>
                    <a:pt x="1188" y="2469"/>
                  </a:lnTo>
                  <a:lnTo>
                    <a:pt x="1191" y="2459"/>
                  </a:lnTo>
                  <a:lnTo>
                    <a:pt x="1192" y="2453"/>
                  </a:lnTo>
                  <a:lnTo>
                    <a:pt x="1194" y="2447"/>
                  </a:lnTo>
                  <a:lnTo>
                    <a:pt x="1194" y="2409"/>
                  </a:lnTo>
                  <a:lnTo>
                    <a:pt x="1192" y="2401"/>
                  </a:lnTo>
                  <a:lnTo>
                    <a:pt x="1190" y="2393"/>
                  </a:lnTo>
                  <a:lnTo>
                    <a:pt x="1188" y="2386"/>
                  </a:lnTo>
                  <a:lnTo>
                    <a:pt x="1183" y="2378"/>
                  </a:lnTo>
                  <a:lnTo>
                    <a:pt x="1177" y="2373"/>
                  </a:lnTo>
                  <a:lnTo>
                    <a:pt x="1171" y="2367"/>
                  </a:lnTo>
                  <a:lnTo>
                    <a:pt x="1164" y="2362"/>
                  </a:lnTo>
                  <a:lnTo>
                    <a:pt x="1156" y="2357"/>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4" name="Group 26"/>
          <p:cNvGrpSpPr>
            <a:grpSpLocks/>
          </p:cNvGrpSpPr>
          <p:nvPr/>
        </p:nvGrpSpPr>
        <p:grpSpPr bwMode="auto">
          <a:xfrm>
            <a:off x="4572000" y="549275"/>
            <a:ext cx="719138" cy="719138"/>
            <a:chOff x="4694" y="799"/>
            <a:chExt cx="453" cy="453"/>
          </a:xfrm>
        </p:grpSpPr>
        <p:sp>
          <p:nvSpPr>
            <p:cNvPr id="11346" name="Rectangle 27"/>
            <p:cNvSpPr>
              <a:spLocks noChangeArrowheads="1"/>
            </p:cNvSpPr>
            <p:nvPr/>
          </p:nvSpPr>
          <p:spPr bwMode="auto">
            <a:xfrm>
              <a:off x="4694"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47" name="Freeform 28"/>
            <p:cNvSpPr>
              <a:spLocks/>
            </p:cNvSpPr>
            <p:nvPr/>
          </p:nvSpPr>
          <p:spPr bwMode="auto">
            <a:xfrm>
              <a:off x="4832" y="859"/>
              <a:ext cx="177" cy="335"/>
            </a:xfrm>
            <a:custGeom>
              <a:avLst/>
              <a:gdLst>
                <a:gd name="T0" fmla="*/ 1 w 1109"/>
                <a:gd name="T1" fmla="*/ 1 h 2158"/>
                <a:gd name="T2" fmla="*/ 1 w 1109"/>
                <a:gd name="T3" fmla="*/ 1 h 2158"/>
                <a:gd name="T4" fmla="*/ 1 w 1109"/>
                <a:gd name="T5" fmla="*/ 1 h 2158"/>
                <a:gd name="T6" fmla="*/ 1 w 1109"/>
                <a:gd name="T7" fmla="*/ 1 h 2158"/>
                <a:gd name="T8" fmla="*/ 1 w 1109"/>
                <a:gd name="T9" fmla="*/ 1 h 2158"/>
                <a:gd name="T10" fmla="*/ 0 w 1109"/>
                <a:gd name="T11" fmla="*/ 1 h 2158"/>
                <a:gd name="T12" fmla="*/ 0 w 1109"/>
                <a:gd name="T13" fmla="*/ 1 h 2158"/>
                <a:gd name="T14" fmla="*/ 0 w 1109"/>
                <a:gd name="T15" fmla="*/ 0 h 2158"/>
                <a:gd name="T16" fmla="*/ 0 w 1109"/>
                <a:gd name="T17" fmla="*/ 0 h 2158"/>
                <a:gd name="T18" fmla="*/ 0 w 1109"/>
                <a:gd name="T19" fmla="*/ 0 h 2158"/>
                <a:gd name="T20" fmla="*/ 0 w 1109"/>
                <a:gd name="T21" fmla="*/ 0 h 2158"/>
                <a:gd name="T22" fmla="*/ 1 w 1109"/>
                <a:gd name="T23" fmla="*/ 0 h 2158"/>
                <a:gd name="T24" fmla="*/ 0 w 1109"/>
                <a:gd name="T25" fmla="*/ 0 h 2158"/>
                <a:gd name="T26" fmla="*/ 0 w 1109"/>
                <a:gd name="T27" fmla="*/ 0 h 2158"/>
                <a:gd name="T28" fmla="*/ 0 w 1109"/>
                <a:gd name="T29" fmla="*/ 0 h 2158"/>
                <a:gd name="T30" fmla="*/ 1 w 1109"/>
                <a:gd name="T31" fmla="*/ 0 h 2158"/>
                <a:gd name="T32" fmla="*/ 1 w 1109"/>
                <a:gd name="T33" fmla="*/ 0 h 2158"/>
                <a:gd name="T34" fmla="*/ 1 w 1109"/>
                <a:gd name="T35" fmla="*/ 0 h 2158"/>
                <a:gd name="T36" fmla="*/ 0 w 1109"/>
                <a:gd name="T37" fmla="*/ 0 h 2158"/>
                <a:gd name="T38" fmla="*/ 0 w 1109"/>
                <a:gd name="T39" fmla="*/ 0 h 2158"/>
                <a:gd name="T40" fmla="*/ 0 w 1109"/>
                <a:gd name="T41" fmla="*/ 0 h 2158"/>
                <a:gd name="T42" fmla="*/ 0 w 1109"/>
                <a:gd name="T43" fmla="*/ 0 h 2158"/>
                <a:gd name="T44" fmla="*/ 0 w 1109"/>
                <a:gd name="T45" fmla="*/ 0 h 2158"/>
                <a:gd name="T46" fmla="*/ 0 w 1109"/>
                <a:gd name="T47" fmla="*/ 0 h 2158"/>
                <a:gd name="T48" fmla="*/ 0 w 1109"/>
                <a:gd name="T49" fmla="*/ 0 h 2158"/>
                <a:gd name="T50" fmla="*/ 0 w 1109"/>
                <a:gd name="T51" fmla="*/ 0 h 2158"/>
                <a:gd name="T52" fmla="*/ 0 w 1109"/>
                <a:gd name="T53" fmla="*/ 0 h 2158"/>
                <a:gd name="T54" fmla="*/ 0 w 1109"/>
                <a:gd name="T55" fmla="*/ 0 h 2158"/>
                <a:gd name="T56" fmla="*/ 0 w 1109"/>
                <a:gd name="T57" fmla="*/ 0 h 2158"/>
                <a:gd name="T58" fmla="*/ 0 w 1109"/>
                <a:gd name="T59" fmla="*/ 0 h 2158"/>
                <a:gd name="T60" fmla="*/ 0 w 1109"/>
                <a:gd name="T61" fmla="*/ 0 h 2158"/>
                <a:gd name="T62" fmla="*/ 0 w 1109"/>
                <a:gd name="T63" fmla="*/ 0 h 2158"/>
                <a:gd name="T64" fmla="*/ 0 w 1109"/>
                <a:gd name="T65" fmla="*/ 0 h 2158"/>
                <a:gd name="T66" fmla="*/ 0 w 1109"/>
                <a:gd name="T67" fmla="*/ 0 h 2158"/>
                <a:gd name="T68" fmla="*/ 0 w 1109"/>
                <a:gd name="T69" fmla="*/ 0 h 2158"/>
                <a:gd name="T70" fmla="*/ 0 w 1109"/>
                <a:gd name="T71" fmla="*/ 0 h 2158"/>
                <a:gd name="T72" fmla="*/ 0 w 1109"/>
                <a:gd name="T73" fmla="*/ 0 h 2158"/>
                <a:gd name="T74" fmla="*/ 0 w 1109"/>
                <a:gd name="T75" fmla="*/ 0 h 2158"/>
                <a:gd name="T76" fmla="*/ 0 w 1109"/>
                <a:gd name="T77" fmla="*/ 0 h 2158"/>
                <a:gd name="T78" fmla="*/ 0 w 1109"/>
                <a:gd name="T79" fmla="*/ 0 h 2158"/>
                <a:gd name="T80" fmla="*/ 0 w 1109"/>
                <a:gd name="T81" fmla="*/ 0 h 2158"/>
                <a:gd name="T82" fmla="*/ 0 w 1109"/>
                <a:gd name="T83" fmla="*/ 0 h 2158"/>
                <a:gd name="T84" fmla="*/ 0 w 1109"/>
                <a:gd name="T85" fmla="*/ 0 h 2158"/>
                <a:gd name="T86" fmla="*/ 0 w 1109"/>
                <a:gd name="T87" fmla="*/ 0 h 2158"/>
                <a:gd name="T88" fmla="*/ 0 w 1109"/>
                <a:gd name="T89" fmla="*/ 1 h 2158"/>
                <a:gd name="T90" fmla="*/ 0 w 1109"/>
                <a:gd name="T91" fmla="*/ 1 h 2158"/>
                <a:gd name="T92" fmla="*/ 0 w 1109"/>
                <a:gd name="T93" fmla="*/ 1 h 2158"/>
                <a:gd name="T94" fmla="*/ 0 w 1109"/>
                <a:gd name="T95" fmla="*/ 1 h 2158"/>
                <a:gd name="T96" fmla="*/ 0 w 1109"/>
                <a:gd name="T97" fmla="*/ 1 h 2158"/>
                <a:gd name="T98" fmla="*/ 0 w 1109"/>
                <a:gd name="T99" fmla="*/ 1 h 2158"/>
                <a:gd name="T100" fmla="*/ 0 w 1109"/>
                <a:gd name="T101" fmla="*/ 1 h 2158"/>
                <a:gd name="T102" fmla="*/ 0 w 1109"/>
                <a:gd name="T103" fmla="*/ 1 h 2158"/>
                <a:gd name="T104" fmla="*/ 0 w 1109"/>
                <a:gd name="T105" fmla="*/ 1 h 2158"/>
                <a:gd name="T106" fmla="*/ 0 w 1109"/>
                <a:gd name="T107" fmla="*/ 1 h 2158"/>
                <a:gd name="T108" fmla="*/ 1 w 1109"/>
                <a:gd name="T109" fmla="*/ 1 h 2158"/>
                <a:gd name="T110" fmla="*/ 1 w 1109"/>
                <a:gd name="T111" fmla="*/ 1 h 2158"/>
                <a:gd name="T112" fmla="*/ 1 w 1109"/>
                <a:gd name="T113" fmla="*/ 1 h 215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09" h="2158">
                  <a:moveTo>
                    <a:pt x="1075" y="2014"/>
                  </a:moveTo>
                  <a:lnTo>
                    <a:pt x="1075" y="1973"/>
                  </a:lnTo>
                  <a:lnTo>
                    <a:pt x="1074" y="1954"/>
                  </a:lnTo>
                  <a:lnTo>
                    <a:pt x="1070" y="1936"/>
                  </a:lnTo>
                  <a:lnTo>
                    <a:pt x="1064" y="1919"/>
                  </a:lnTo>
                  <a:lnTo>
                    <a:pt x="1057" y="1905"/>
                  </a:lnTo>
                  <a:lnTo>
                    <a:pt x="1048" y="1892"/>
                  </a:lnTo>
                  <a:lnTo>
                    <a:pt x="1037" y="1882"/>
                  </a:lnTo>
                  <a:lnTo>
                    <a:pt x="1031" y="1877"/>
                  </a:lnTo>
                  <a:lnTo>
                    <a:pt x="1024" y="1873"/>
                  </a:lnTo>
                  <a:lnTo>
                    <a:pt x="1018" y="1871"/>
                  </a:lnTo>
                  <a:lnTo>
                    <a:pt x="1011" y="1869"/>
                  </a:lnTo>
                  <a:lnTo>
                    <a:pt x="1019" y="1864"/>
                  </a:lnTo>
                  <a:lnTo>
                    <a:pt x="1025" y="1859"/>
                  </a:lnTo>
                  <a:lnTo>
                    <a:pt x="1030" y="1855"/>
                  </a:lnTo>
                  <a:lnTo>
                    <a:pt x="1034" y="1849"/>
                  </a:lnTo>
                  <a:lnTo>
                    <a:pt x="1036" y="1843"/>
                  </a:lnTo>
                  <a:lnTo>
                    <a:pt x="1037" y="1836"/>
                  </a:lnTo>
                  <a:lnTo>
                    <a:pt x="1036" y="1829"/>
                  </a:lnTo>
                  <a:lnTo>
                    <a:pt x="1034" y="1822"/>
                  </a:lnTo>
                  <a:lnTo>
                    <a:pt x="1030" y="1813"/>
                  </a:lnTo>
                  <a:lnTo>
                    <a:pt x="1024" y="1804"/>
                  </a:lnTo>
                  <a:lnTo>
                    <a:pt x="1017" y="1794"/>
                  </a:lnTo>
                  <a:lnTo>
                    <a:pt x="1009" y="1785"/>
                  </a:lnTo>
                  <a:lnTo>
                    <a:pt x="998" y="1773"/>
                  </a:lnTo>
                  <a:lnTo>
                    <a:pt x="985" y="1763"/>
                  </a:lnTo>
                  <a:lnTo>
                    <a:pt x="970" y="1751"/>
                  </a:lnTo>
                  <a:lnTo>
                    <a:pt x="953" y="1738"/>
                  </a:lnTo>
                  <a:lnTo>
                    <a:pt x="935" y="1724"/>
                  </a:lnTo>
                  <a:lnTo>
                    <a:pt x="918" y="1707"/>
                  </a:lnTo>
                  <a:lnTo>
                    <a:pt x="902" y="1688"/>
                  </a:lnTo>
                  <a:lnTo>
                    <a:pt x="886" y="1668"/>
                  </a:lnTo>
                  <a:lnTo>
                    <a:pt x="871" y="1646"/>
                  </a:lnTo>
                  <a:lnTo>
                    <a:pt x="857" y="1624"/>
                  </a:lnTo>
                  <a:lnTo>
                    <a:pt x="844" y="1599"/>
                  </a:lnTo>
                  <a:lnTo>
                    <a:pt x="832" y="1573"/>
                  </a:lnTo>
                  <a:lnTo>
                    <a:pt x="820" y="1545"/>
                  </a:lnTo>
                  <a:lnTo>
                    <a:pt x="810" y="1516"/>
                  </a:lnTo>
                  <a:lnTo>
                    <a:pt x="799" y="1487"/>
                  </a:lnTo>
                  <a:lnTo>
                    <a:pt x="791" y="1456"/>
                  </a:lnTo>
                  <a:lnTo>
                    <a:pt x="781" y="1425"/>
                  </a:lnTo>
                  <a:lnTo>
                    <a:pt x="773" y="1392"/>
                  </a:lnTo>
                  <a:lnTo>
                    <a:pt x="766" y="1359"/>
                  </a:lnTo>
                  <a:lnTo>
                    <a:pt x="759" y="1326"/>
                  </a:lnTo>
                  <a:lnTo>
                    <a:pt x="747" y="1257"/>
                  </a:lnTo>
                  <a:lnTo>
                    <a:pt x="738" y="1187"/>
                  </a:lnTo>
                  <a:lnTo>
                    <a:pt x="729" y="1117"/>
                  </a:lnTo>
                  <a:lnTo>
                    <a:pt x="724" y="1047"/>
                  </a:lnTo>
                  <a:lnTo>
                    <a:pt x="719" y="977"/>
                  </a:lnTo>
                  <a:lnTo>
                    <a:pt x="716" y="909"/>
                  </a:lnTo>
                  <a:lnTo>
                    <a:pt x="714" y="843"/>
                  </a:lnTo>
                  <a:lnTo>
                    <a:pt x="714" y="782"/>
                  </a:lnTo>
                  <a:lnTo>
                    <a:pt x="733" y="777"/>
                  </a:lnTo>
                  <a:lnTo>
                    <a:pt x="751" y="773"/>
                  </a:lnTo>
                  <a:lnTo>
                    <a:pt x="766" y="769"/>
                  </a:lnTo>
                  <a:lnTo>
                    <a:pt x="779" y="763"/>
                  </a:lnTo>
                  <a:lnTo>
                    <a:pt x="790" y="758"/>
                  </a:lnTo>
                  <a:lnTo>
                    <a:pt x="798" y="752"/>
                  </a:lnTo>
                  <a:lnTo>
                    <a:pt x="803" y="746"/>
                  </a:lnTo>
                  <a:lnTo>
                    <a:pt x="804" y="743"/>
                  </a:lnTo>
                  <a:lnTo>
                    <a:pt x="804" y="740"/>
                  </a:lnTo>
                  <a:lnTo>
                    <a:pt x="804" y="737"/>
                  </a:lnTo>
                  <a:lnTo>
                    <a:pt x="801" y="733"/>
                  </a:lnTo>
                  <a:lnTo>
                    <a:pt x="799" y="730"/>
                  </a:lnTo>
                  <a:lnTo>
                    <a:pt x="795" y="726"/>
                  </a:lnTo>
                  <a:lnTo>
                    <a:pt x="785" y="720"/>
                  </a:lnTo>
                  <a:lnTo>
                    <a:pt x="772" y="714"/>
                  </a:lnTo>
                  <a:lnTo>
                    <a:pt x="790" y="710"/>
                  </a:lnTo>
                  <a:lnTo>
                    <a:pt x="806" y="706"/>
                  </a:lnTo>
                  <a:lnTo>
                    <a:pt x="819" y="701"/>
                  </a:lnTo>
                  <a:lnTo>
                    <a:pt x="831" y="697"/>
                  </a:lnTo>
                  <a:lnTo>
                    <a:pt x="840" y="691"/>
                  </a:lnTo>
                  <a:lnTo>
                    <a:pt x="847" y="686"/>
                  </a:lnTo>
                  <a:lnTo>
                    <a:pt x="852" y="680"/>
                  </a:lnTo>
                  <a:lnTo>
                    <a:pt x="853" y="674"/>
                  </a:lnTo>
                  <a:lnTo>
                    <a:pt x="853" y="671"/>
                  </a:lnTo>
                  <a:lnTo>
                    <a:pt x="851" y="668"/>
                  </a:lnTo>
                  <a:lnTo>
                    <a:pt x="848" y="665"/>
                  </a:lnTo>
                  <a:lnTo>
                    <a:pt x="845" y="661"/>
                  </a:lnTo>
                  <a:lnTo>
                    <a:pt x="838" y="653"/>
                  </a:lnTo>
                  <a:lnTo>
                    <a:pt x="826" y="644"/>
                  </a:lnTo>
                  <a:lnTo>
                    <a:pt x="817" y="635"/>
                  </a:lnTo>
                  <a:lnTo>
                    <a:pt x="808" y="627"/>
                  </a:lnTo>
                  <a:lnTo>
                    <a:pt x="801" y="618"/>
                  </a:lnTo>
                  <a:lnTo>
                    <a:pt x="795" y="608"/>
                  </a:lnTo>
                  <a:lnTo>
                    <a:pt x="790" y="598"/>
                  </a:lnTo>
                  <a:lnTo>
                    <a:pt x="786" y="587"/>
                  </a:lnTo>
                  <a:lnTo>
                    <a:pt x="782" y="577"/>
                  </a:lnTo>
                  <a:lnTo>
                    <a:pt x="779" y="565"/>
                  </a:lnTo>
                  <a:lnTo>
                    <a:pt x="777" y="554"/>
                  </a:lnTo>
                  <a:lnTo>
                    <a:pt x="775" y="542"/>
                  </a:lnTo>
                  <a:lnTo>
                    <a:pt x="774" y="520"/>
                  </a:lnTo>
                  <a:lnTo>
                    <a:pt x="775" y="496"/>
                  </a:lnTo>
                  <a:lnTo>
                    <a:pt x="779" y="474"/>
                  </a:lnTo>
                  <a:lnTo>
                    <a:pt x="782" y="453"/>
                  </a:lnTo>
                  <a:lnTo>
                    <a:pt x="787" y="433"/>
                  </a:lnTo>
                  <a:lnTo>
                    <a:pt x="792" y="415"/>
                  </a:lnTo>
                  <a:lnTo>
                    <a:pt x="798" y="398"/>
                  </a:lnTo>
                  <a:lnTo>
                    <a:pt x="806" y="376"/>
                  </a:lnTo>
                  <a:lnTo>
                    <a:pt x="810" y="367"/>
                  </a:lnTo>
                  <a:lnTo>
                    <a:pt x="827" y="331"/>
                  </a:lnTo>
                  <a:lnTo>
                    <a:pt x="843" y="294"/>
                  </a:lnTo>
                  <a:lnTo>
                    <a:pt x="859" y="251"/>
                  </a:lnTo>
                  <a:lnTo>
                    <a:pt x="866" y="230"/>
                  </a:lnTo>
                  <a:lnTo>
                    <a:pt x="872" y="209"/>
                  </a:lnTo>
                  <a:lnTo>
                    <a:pt x="876" y="189"/>
                  </a:lnTo>
                  <a:lnTo>
                    <a:pt x="878" y="171"/>
                  </a:lnTo>
                  <a:lnTo>
                    <a:pt x="877" y="164"/>
                  </a:lnTo>
                  <a:lnTo>
                    <a:pt x="877" y="157"/>
                  </a:lnTo>
                  <a:lnTo>
                    <a:pt x="874" y="151"/>
                  </a:lnTo>
                  <a:lnTo>
                    <a:pt x="872" y="145"/>
                  </a:lnTo>
                  <a:lnTo>
                    <a:pt x="869" y="141"/>
                  </a:lnTo>
                  <a:lnTo>
                    <a:pt x="864" y="138"/>
                  </a:lnTo>
                  <a:lnTo>
                    <a:pt x="859" y="136"/>
                  </a:lnTo>
                  <a:lnTo>
                    <a:pt x="852" y="136"/>
                  </a:lnTo>
                  <a:lnTo>
                    <a:pt x="844" y="136"/>
                  </a:lnTo>
                  <a:lnTo>
                    <a:pt x="838" y="139"/>
                  </a:lnTo>
                  <a:lnTo>
                    <a:pt x="832" y="143"/>
                  </a:lnTo>
                  <a:lnTo>
                    <a:pt x="827" y="147"/>
                  </a:lnTo>
                  <a:lnTo>
                    <a:pt x="824" y="153"/>
                  </a:lnTo>
                  <a:lnTo>
                    <a:pt x="820" y="159"/>
                  </a:lnTo>
                  <a:lnTo>
                    <a:pt x="814" y="173"/>
                  </a:lnTo>
                  <a:lnTo>
                    <a:pt x="808" y="189"/>
                  </a:lnTo>
                  <a:lnTo>
                    <a:pt x="806" y="195"/>
                  </a:lnTo>
                  <a:lnTo>
                    <a:pt x="801" y="200"/>
                  </a:lnTo>
                  <a:lnTo>
                    <a:pt x="797" y="205"/>
                  </a:lnTo>
                  <a:lnTo>
                    <a:pt x="792" y="209"/>
                  </a:lnTo>
                  <a:lnTo>
                    <a:pt x="785" y="212"/>
                  </a:lnTo>
                  <a:lnTo>
                    <a:pt x="777" y="212"/>
                  </a:lnTo>
                  <a:lnTo>
                    <a:pt x="768" y="212"/>
                  </a:lnTo>
                  <a:lnTo>
                    <a:pt x="761" y="209"/>
                  </a:lnTo>
                  <a:lnTo>
                    <a:pt x="754" y="205"/>
                  </a:lnTo>
                  <a:lnTo>
                    <a:pt x="749" y="200"/>
                  </a:lnTo>
                  <a:lnTo>
                    <a:pt x="744" y="195"/>
                  </a:lnTo>
                  <a:lnTo>
                    <a:pt x="740" y="189"/>
                  </a:lnTo>
                  <a:lnTo>
                    <a:pt x="732" y="173"/>
                  </a:lnTo>
                  <a:lnTo>
                    <a:pt x="725" y="159"/>
                  </a:lnTo>
                  <a:lnTo>
                    <a:pt x="719" y="147"/>
                  </a:lnTo>
                  <a:lnTo>
                    <a:pt x="714" y="143"/>
                  </a:lnTo>
                  <a:lnTo>
                    <a:pt x="711" y="139"/>
                  </a:lnTo>
                  <a:lnTo>
                    <a:pt x="706" y="136"/>
                  </a:lnTo>
                  <a:lnTo>
                    <a:pt x="701" y="136"/>
                  </a:lnTo>
                  <a:lnTo>
                    <a:pt x="698" y="136"/>
                  </a:lnTo>
                  <a:lnTo>
                    <a:pt x="694" y="137"/>
                  </a:lnTo>
                  <a:lnTo>
                    <a:pt x="687" y="141"/>
                  </a:lnTo>
                  <a:lnTo>
                    <a:pt x="680" y="149"/>
                  </a:lnTo>
                  <a:lnTo>
                    <a:pt x="674" y="158"/>
                  </a:lnTo>
                  <a:lnTo>
                    <a:pt x="667" y="138"/>
                  </a:lnTo>
                  <a:lnTo>
                    <a:pt x="659" y="118"/>
                  </a:lnTo>
                  <a:lnTo>
                    <a:pt x="648" y="99"/>
                  </a:lnTo>
                  <a:lnTo>
                    <a:pt x="636" y="81"/>
                  </a:lnTo>
                  <a:lnTo>
                    <a:pt x="623" y="66"/>
                  </a:lnTo>
                  <a:lnTo>
                    <a:pt x="608" y="52"/>
                  </a:lnTo>
                  <a:lnTo>
                    <a:pt x="601" y="47"/>
                  </a:lnTo>
                  <a:lnTo>
                    <a:pt x="593" y="41"/>
                  </a:lnTo>
                  <a:lnTo>
                    <a:pt x="584" y="38"/>
                  </a:lnTo>
                  <a:lnTo>
                    <a:pt x="576" y="34"/>
                  </a:lnTo>
                  <a:lnTo>
                    <a:pt x="576" y="29"/>
                  </a:lnTo>
                  <a:lnTo>
                    <a:pt x="575" y="24"/>
                  </a:lnTo>
                  <a:lnTo>
                    <a:pt x="574" y="18"/>
                  </a:lnTo>
                  <a:lnTo>
                    <a:pt x="571" y="13"/>
                  </a:lnTo>
                  <a:lnTo>
                    <a:pt x="568" y="8"/>
                  </a:lnTo>
                  <a:lnTo>
                    <a:pt x="563" y="5"/>
                  </a:lnTo>
                  <a:lnTo>
                    <a:pt x="559" y="2"/>
                  </a:lnTo>
                  <a:lnTo>
                    <a:pt x="554" y="1"/>
                  </a:lnTo>
                  <a:lnTo>
                    <a:pt x="548" y="0"/>
                  </a:lnTo>
                  <a:lnTo>
                    <a:pt x="542" y="1"/>
                  </a:lnTo>
                  <a:lnTo>
                    <a:pt x="537" y="2"/>
                  </a:lnTo>
                  <a:lnTo>
                    <a:pt x="531" y="5"/>
                  </a:lnTo>
                  <a:lnTo>
                    <a:pt x="528" y="8"/>
                  </a:lnTo>
                  <a:lnTo>
                    <a:pt x="524" y="13"/>
                  </a:lnTo>
                  <a:lnTo>
                    <a:pt x="522" y="18"/>
                  </a:lnTo>
                  <a:lnTo>
                    <a:pt x="520" y="24"/>
                  </a:lnTo>
                  <a:lnTo>
                    <a:pt x="520" y="29"/>
                  </a:lnTo>
                  <a:lnTo>
                    <a:pt x="520" y="34"/>
                  </a:lnTo>
                  <a:lnTo>
                    <a:pt x="511" y="38"/>
                  </a:lnTo>
                  <a:lnTo>
                    <a:pt x="503" y="41"/>
                  </a:lnTo>
                  <a:lnTo>
                    <a:pt x="496" y="46"/>
                  </a:lnTo>
                  <a:lnTo>
                    <a:pt x="488" y="52"/>
                  </a:lnTo>
                  <a:lnTo>
                    <a:pt x="474" y="65"/>
                  </a:lnTo>
                  <a:lnTo>
                    <a:pt x="461" y="80"/>
                  </a:lnTo>
                  <a:lnTo>
                    <a:pt x="449" y="97"/>
                  </a:lnTo>
                  <a:lnTo>
                    <a:pt x="438" y="114"/>
                  </a:lnTo>
                  <a:lnTo>
                    <a:pt x="430" y="133"/>
                  </a:lnTo>
                  <a:lnTo>
                    <a:pt x="423" y="153"/>
                  </a:lnTo>
                  <a:lnTo>
                    <a:pt x="417" y="146"/>
                  </a:lnTo>
                  <a:lnTo>
                    <a:pt x="411" y="140"/>
                  </a:lnTo>
                  <a:lnTo>
                    <a:pt x="405" y="137"/>
                  </a:lnTo>
                  <a:lnTo>
                    <a:pt x="399" y="136"/>
                  </a:lnTo>
                  <a:lnTo>
                    <a:pt x="395" y="136"/>
                  </a:lnTo>
                  <a:lnTo>
                    <a:pt x="390" y="139"/>
                  </a:lnTo>
                  <a:lnTo>
                    <a:pt x="385" y="143"/>
                  </a:lnTo>
                  <a:lnTo>
                    <a:pt x="382" y="147"/>
                  </a:lnTo>
                  <a:lnTo>
                    <a:pt x="375" y="159"/>
                  </a:lnTo>
                  <a:lnTo>
                    <a:pt x="369" y="173"/>
                  </a:lnTo>
                  <a:lnTo>
                    <a:pt x="360" y="189"/>
                  </a:lnTo>
                  <a:lnTo>
                    <a:pt x="356" y="195"/>
                  </a:lnTo>
                  <a:lnTo>
                    <a:pt x="351" y="200"/>
                  </a:lnTo>
                  <a:lnTo>
                    <a:pt x="345" y="205"/>
                  </a:lnTo>
                  <a:lnTo>
                    <a:pt x="339" y="209"/>
                  </a:lnTo>
                  <a:lnTo>
                    <a:pt x="332" y="212"/>
                  </a:lnTo>
                  <a:lnTo>
                    <a:pt x="324" y="212"/>
                  </a:lnTo>
                  <a:lnTo>
                    <a:pt x="316" y="212"/>
                  </a:lnTo>
                  <a:lnTo>
                    <a:pt x="309" y="209"/>
                  </a:lnTo>
                  <a:lnTo>
                    <a:pt x="303" y="205"/>
                  </a:lnTo>
                  <a:lnTo>
                    <a:pt x="298" y="200"/>
                  </a:lnTo>
                  <a:lnTo>
                    <a:pt x="294" y="195"/>
                  </a:lnTo>
                  <a:lnTo>
                    <a:pt x="291" y="189"/>
                  </a:lnTo>
                  <a:lnTo>
                    <a:pt x="286" y="173"/>
                  </a:lnTo>
                  <a:lnTo>
                    <a:pt x="280" y="159"/>
                  </a:lnTo>
                  <a:lnTo>
                    <a:pt x="277" y="153"/>
                  </a:lnTo>
                  <a:lnTo>
                    <a:pt x="273" y="147"/>
                  </a:lnTo>
                  <a:lnTo>
                    <a:pt x="269" y="143"/>
                  </a:lnTo>
                  <a:lnTo>
                    <a:pt x="263" y="139"/>
                  </a:lnTo>
                  <a:lnTo>
                    <a:pt x="256" y="136"/>
                  </a:lnTo>
                  <a:lnTo>
                    <a:pt x="248" y="136"/>
                  </a:lnTo>
                  <a:lnTo>
                    <a:pt x="241" y="136"/>
                  </a:lnTo>
                  <a:lnTo>
                    <a:pt x="236" y="138"/>
                  </a:lnTo>
                  <a:lnTo>
                    <a:pt x="232" y="141"/>
                  </a:lnTo>
                  <a:lnTo>
                    <a:pt x="228" y="145"/>
                  </a:lnTo>
                  <a:lnTo>
                    <a:pt x="225" y="151"/>
                  </a:lnTo>
                  <a:lnTo>
                    <a:pt x="224" y="157"/>
                  </a:lnTo>
                  <a:lnTo>
                    <a:pt x="223" y="164"/>
                  </a:lnTo>
                  <a:lnTo>
                    <a:pt x="223" y="171"/>
                  </a:lnTo>
                  <a:lnTo>
                    <a:pt x="224" y="189"/>
                  </a:lnTo>
                  <a:lnTo>
                    <a:pt x="227" y="209"/>
                  </a:lnTo>
                  <a:lnTo>
                    <a:pt x="232" y="230"/>
                  </a:lnTo>
                  <a:lnTo>
                    <a:pt x="239" y="251"/>
                  </a:lnTo>
                  <a:lnTo>
                    <a:pt x="246" y="272"/>
                  </a:lnTo>
                  <a:lnTo>
                    <a:pt x="254" y="294"/>
                  </a:lnTo>
                  <a:lnTo>
                    <a:pt x="270" y="331"/>
                  </a:lnTo>
                  <a:lnTo>
                    <a:pt x="286" y="367"/>
                  </a:lnTo>
                  <a:lnTo>
                    <a:pt x="290" y="375"/>
                  </a:lnTo>
                  <a:lnTo>
                    <a:pt x="300" y="398"/>
                  </a:lnTo>
                  <a:lnTo>
                    <a:pt x="306" y="414"/>
                  </a:lnTo>
                  <a:lnTo>
                    <a:pt x="313" y="431"/>
                  </a:lnTo>
                  <a:lnTo>
                    <a:pt x="319" y="452"/>
                  </a:lnTo>
                  <a:lnTo>
                    <a:pt x="325" y="473"/>
                  </a:lnTo>
                  <a:lnTo>
                    <a:pt x="329" y="495"/>
                  </a:lnTo>
                  <a:lnTo>
                    <a:pt x="331" y="518"/>
                  </a:lnTo>
                  <a:lnTo>
                    <a:pt x="331" y="541"/>
                  </a:lnTo>
                  <a:lnTo>
                    <a:pt x="330" y="553"/>
                  </a:lnTo>
                  <a:lnTo>
                    <a:pt x="329" y="564"/>
                  </a:lnTo>
                  <a:lnTo>
                    <a:pt x="325" y="575"/>
                  </a:lnTo>
                  <a:lnTo>
                    <a:pt x="323" y="586"/>
                  </a:lnTo>
                  <a:lnTo>
                    <a:pt x="318" y="597"/>
                  </a:lnTo>
                  <a:lnTo>
                    <a:pt x="313" y="607"/>
                  </a:lnTo>
                  <a:lnTo>
                    <a:pt x="306" y="617"/>
                  </a:lnTo>
                  <a:lnTo>
                    <a:pt x="299" y="626"/>
                  </a:lnTo>
                  <a:lnTo>
                    <a:pt x="291" y="635"/>
                  </a:lnTo>
                  <a:lnTo>
                    <a:pt x="282" y="644"/>
                  </a:lnTo>
                  <a:lnTo>
                    <a:pt x="272" y="651"/>
                  </a:lnTo>
                  <a:lnTo>
                    <a:pt x="265" y="658"/>
                  </a:lnTo>
                  <a:lnTo>
                    <a:pt x="260" y="664"/>
                  </a:lnTo>
                  <a:lnTo>
                    <a:pt x="258" y="670"/>
                  </a:lnTo>
                  <a:lnTo>
                    <a:pt x="257" y="674"/>
                  </a:lnTo>
                  <a:lnTo>
                    <a:pt x="258" y="680"/>
                  </a:lnTo>
                  <a:lnTo>
                    <a:pt x="261" y="686"/>
                  </a:lnTo>
                  <a:lnTo>
                    <a:pt x="269" y="691"/>
                  </a:lnTo>
                  <a:lnTo>
                    <a:pt x="278" y="697"/>
                  </a:lnTo>
                  <a:lnTo>
                    <a:pt x="290" y="701"/>
                  </a:lnTo>
                  <a:lnTo>
                    <a:pt x="304" y="706"/>
                  </a:lnTo>
                  <a:lnTo>
                    <a:pt x="320" y="710"/>
                  </a:lnTo>
                  <a:lnTo>
                    <a:pt x="338" y="714"/>
                  </a:lnTo>
                  <a:lnTo>
                    <a:pt x="324" y="720"/>
                  </a:lnTo>
                  <a:lnTo>
                    <a:pt x="315" y="726"/>
                  </a:lnTo>
                  <a:lnTo>
                    <a:pt x="311" y="730"/>
                  </a:lnTo>
                  <a:lnTo>
                    <a:pt x="307" y="733"/>
                  </a:lnTo>
                  <a:lnTo>
                    <a:pt x="306" y="737"/>
                  </a:lnTo>
                  <a:lnTo>
                    <a:pt x="306" y="740"/>
                  </a:lnTo>
                  <a:lnTo>
                    <a:pt x="306" y="743"/>
                  </a:lnTo>
                  <a:lnTo>
                    <a:pt x="307" y="746"/>
                  </a:lnTo>
                  <a:lnTo>
                    <a:pt x="312" y="752"/>
                  </a:lnTo>
                  <a:lnTo>
                    <a:pt x="319" y="758"/>
                  </a:lnTo>
                  <a:lnTo>
                    <a:pt x="330" y="763"/>
                  </a:lnTo>
                  <a:lnTo>
                    <a:pt x="343" y="769"/>
                  </a:lnTo>
                  <a:lnTo>
                    <a:pt x="358" y="773"/>
                  </a:lnTo>
                  <a:lnTo>
                    <a:pt x="376" y="777"/>
                  </a:lnTo>
                  <a:lnTo>
                    <a:pt x="396" y="782"/>
                  </a:lnTo>
                  <a:lnTo>
                    <a:pt x="396" y="843"/>
                  </a:lnTo>
                  <a:lnTo>
                    <a:pt x="393" y="909"/>
                  </a:lnTo>
                  <a:lnTo>
                    <a:pt x="390" y="977"/>
                  </a:lnTo>
                  <a:lnTo>
                    <a:pt x="386" y="1047"/>
                  </a:lnTo>
                  <a:lnTo>
                    <a:pt x="379" y="1117"/>
                  </a:lnTo>
                  <a:lnTo>
                    <a:pt x="372" y="1187"/>
                  </a:lnTo>
                  <a:lnTo>
                    <a:pt x="363" y="1257"/>
                  </a:lnTo>
                  <a:lnTo>
                    <a:pt x="350" y="1326"/>
                  </a:lnTo>
                  <a:lnTo>
                    <a:pt x="344" y="1359"/>
                  </a:lnTo>
                  <a:lnTo>
                    <a:pt x="336" y="1392"/>
                  </a:lnTo>
                  <a:lnTo>
                    <a:pt x="329" y="1425"/>
                  </a:lnTo>
                  <a:lnTo>
                    <a:pt x="319" y="1456"/>
                  </a:lnTo>
                  <a:lnTo>
                    <a:pt x="310" y="1487"/>
                  </a:lnTo>
                  <a:lnTo>
                    <a:pt x="300" y="1516"/>
                  </a:lnTo>
                  <a:lnTo>
                    <a:pt x="290" y="1545"/>
                  </a:lnTo>
                  <a:lnTo>
                    <a:pt x="278" y="1573"/>
                  </a:lnTo>
                  <a:lnTo>
                    <a:pt x="265" y="1599"/>
                  </a:lnTo>
                  <a:lnTo>
                    <a:pt x="252" y="1624"/>
                  </a:lnTo>
                  <a:lnTo>
                    <a:pt x="239" y="1646"/>
                  </a:lnTo>
                  <a:lnTo>
                    <a:pt x="224" y="1668"/>
                  </a:lnTo>
                  <a:lnTo>
                    <a:pt x="208" y="1688"/>
                  </a:lnTo>
                  <a:lnTo>
                    <a:pt x="192" y="1707"/>
                  </a:lnTo>
                  <a:lnTo>
                    <a:pt x="174" y="1724"/>
                  </a:lnTo>
                  <a:lnTo>
                    <a:pt x="157" y="1738"/>
                  </a:lnTo>
                  <a:lnTo>
                    <a:pt x="140" y="1751"/>
                  </a:lnTo>
                  <a:lnTo>
                    <a:pt x="125" y="1763"/>
                  </a:lnTo>
                  <a:lnTo>
                    <a:pt x="112" y="1773"/>
                  </a:lnTo>
                  <a:lnTo>
                    <a:pt x="101" y="1785"/>
                  </a:lnTo>
                  <a:lnTo>
                    <a:pt x="92" y="1794"/>
                  </a:lnTo>
                  <a:lnTo>
                    <a:pt x="85" y="1804"/>
                  </a:lnTo>
                  <a:lnTo>
                    <a:pt x="80" y="1813"/>
                  </a:lnTo>
                  <a:lnTo>
                    <a:pt x="76" y="1822"/>
                  </a:lnTo>
                  <a:lnTo>
                    <a:pt x="74" y="1829"/>
                  </a:lnTo>
                  <a:lnTo>
                    <a:pt x="73" y="1836"/>
                  </a:lnTo>
                  <a:lnTo>
                    <a:pt x="74" y="1843"/>
                  </a:lnTo>
                  <a:lnTo>
                    <a:pt x="76" y="1849"/>
                  </a:lnTo>
                  <a:lnTo>
                    <a:pt x="80" y="1855"/>
                  </a:lnTo>
                  <a:lnTo>
                    <a:pt x="85" y="1859"/>
                  </a:lnTo>
                  <a:lnTo>
                    <a:pt x="91" y="1864"/>
                  </a:lnTo>
                  <a:lnTo>
                    <a:pt x="98" y="1869"/>
                  </a:lnTo>
                  <a:lnTo>
                    <a:pt x="92" y="1871"/>
                  </a:lnTo>
                  <a:lnTo>
                    <a:pt x="85" y="1873"/>
                  </a:lnTo>
                  <a:lnTo>
                    <a:pt x="79" y="1877"/>
                  </a:lnTo>
                  <a:lnTo>
                    <a:pt x="73" y="1882"/>
                  </a:lnTo>
                  <a:lnTo>
                    <a:pt x="62" y="1892"/>
                  </a:lnTo>
                  <a:lnTo>
                    <a:pt x="53" y="1905"/>
                  </a:lnTo>
                  <a:lnTo>
                    <a:pt x="46" y="1919"/>
                  </a:lnTo>
                  <a:lnTo>
                    <a:pt x="40" y="1936"/>
                  </a:lnTo>
                  <a:lnTo>
                    <a:pt x="36" y="1954"/>
                  </a:lnTo>
                  <a:lnTo>
                    <a:pt x="35" y="1973"/>
                  </a:lnTo>
                  <a:lnTo>
                    <a:pt x="35" y="2014"/>
                  </a:lnTo>
                  <a:lnTo>
                    <a:pt x="28" y="2019"/>
                  </a:lnTo>
                  <a:lnTo>
                    <a:pt x="21" y="2023"/>
                  </a:lnTo>
                  <a:lnTo>
                    <a:pt x="15" y="2028"/>
                  </a:lnTo>
                  <a:lnTo>
                    <a:pt x="10" y="2035"/>
                  </a:lnTo>
                  <a:lnTo>
                    <a:pt x="6" y="2041"/>
                  </a:lnTo>
                  <a:lnTo>
                    <a:pt x="3" y="2048"/>
                  </a:lnTo>
                  <a:lnTo>
                    <a:pt x="1" y="2056"/>
                  </a:lnTo>
                  <a:lnTo>
                    <a:pt x="0" y="2064"/>
                  </a:lnTo>
                  <a:lnTo>
                    <a:pt x="0" y="2101"/>
                  </a:lnTo>
                  <a:lnTo>
                    <a:pt x="2" y="2113"/>
                  </a:lnTo>
                  <a:lnTo>
                    <a:pt x="6" y="2123"/>
                  </a:lnTo>
                  <a:lnTo>
                    <a:pt x="12" y="2133"/>
                  </a:lnTo>
                  <a:lnTo>
                    <a:pt x="20" y="2141"/>
                  </a:lnTo>
                  <a:lnTo>
                    <a:pt x="29" y="2148"/>
                  </a:lnTo>
                  <a:lnTo>
                    <a:pt x="40" y="2153"/>
                  </a:lnTo>
                  <a:lnTo>
                    <a:pt x="52" y="2156"/>
                  </a:lnTo>
                  <a:lnTo>
                    <a:pt x="66" y="2158"/>
                  </a:lnTo>
                  <a:lnTo>
                    <a:pt x="1044" y="2158"/>
                  </a:lnTo>
                  <a:lnTo>
                    <a:pt x="1057" y="2156"/>
                  </a:lnTo>
                  <a:lnTo>
                    <a:pt x="1070" y="2153"/>
                  </a:lnTo>
                  <a:lnTo>
                    <a:pt x="1081" y="2148"/>
                  </a:lnTo>
                  <a:lnTo>
                    <a:pt x="1090" y="2141"/>
                  </a:lnTo>
                  <a:lnTo>
                    <a:pt x="1098" y="2133"/>
                  </a:lnTo>
                  <a:lnTo>
                    <a:pt x="1104" y="2123"/>
                  </a:lnTo>
                  <a:lnTo>
                    <a:pt x="1108" y="2113"/>
                  </a:lnTo>
                  <a:lnTo>
                    <a:pt x="1109" y="2101"/>
                  </a:lnTo>
                  <a:lnTo>
                    <a:pt x="1109" y="2064"/>
                  </a:lnTo>
                  <a:lnTo>
                    <a:pt x="1109" y="2056"/>
                  </a:lnTo>
                  <a:lnTo>
                    <a:pt x="1107" y="2048"/>
                  </a:lnTo>
                  <a:lnTo>
                    <a:pt x="1104" y="2041"/>
                  </a:lnTo>
                  <a:lnTo>
                    <a:pt x="1100" y="2035"/>
                  </a:lnTo>
                  <a:lnTo>
                    <a:pt x="1095" y="2028"/>
                  </a:lnTo>
                  <a:lnTo>
                    <a:pt x="1089" y="2023"/>
                  </a:lnTo>
                  <a:lnTo>
                    <a:pt x="1082" y="2019"/>
                  </a:lnTo>
                  <a:lnTo>
                    <a:pt x="1075" y="201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5" name="Group 29"/>
          <p:cNvGrpSpPr>
            <a:grpSpLocks/>
          </p:cNvGrpSpPr>
          <p:nvPr/>
        </p:nvGrpSpPr>
        <p:grpSpPr bwMode="auto">
          <a:xfrm>
            <a:off x="1692275" y="4868863"/>
            <a:ext cx="719138" cy="719137"/>
            <a:chOff x="158" y="2160"/>
            <a:chExt cx="453" cy="453"/>
          </a:xfrm>
        </p:grpSpPr>
        <p:sp>
          <p:nvSpPr>
            <p:cNvPr id="11344" name="Rectangle 30"/>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45" name="Freeform 31"/>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76" name="Group 32"/>
          <p:cNvGrpSpPr>
            <a:grpSpLocks/>
          </p:cNvGrpSpPr>
          <p:nvPr/>
        </p:nvGrpSpPr>
        <p:grpSpPr bwMode="auto">
          <a:xfrm>
            <a:off x="1692275" y="5589588"/>
            <a:ext cx="719138" cy="719137"/>
            <a:chOff x="1066" y="2160"/>
            <a:chExt cx="453" cy="453"/>
          </a:xfrm>
        </p:grpSpPr>
        <p:sp>
          <p:nvSpPr>
            <p:cNvPr id="11342" name="Rectangle 33"/>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43" name="Freeform 34"/>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77" name="Group 35"/>
          <p:cNvGrpSpPr>
            <a:grpSpLocks/>
          </p:cNvGrpSpPr>
          <p:nvPr/>
        </p:nvGrpSpPr>
        <p:grpSpPr bwMode="auto">
          <a:xfrm>
            <a:off x="3132138" y="5589588"/>
            <a:ext cx="719137" cy="719137"/>
            <a:chOff x="158" y="3067"/>
            <a:chExt cx="453" cy="453"/>
          </a:xfrm>
        </p:grpSpPr>
        <p:sp>
          <p:nvSpPr>
            <p:cNvPr id="11340" name="Rectangle 36"/>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41" name="Freeform 37"/>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78" name="Group 38"/>
          <p:cNvGrpSpPr>
            <a:grpSpLocks/>
          </p:cNvGrpSpPr>
          <p:nvPr/>
        </p:nvGrpSpPr>
        <p:grpSpPr bwMode="auto">
          <a:xfrm>
            <a:off x="6732588" y="549275"/>
            <a:ext cx="719137" cy="719138"/>
            <a:chOff x="1066" y="799"/>
            <a:chExt cx="453" cy="453"/>
          </a:xfrm>
        </p:grpSpPr>
        <p:sp>
          <p:nvSpPr>
            <p:cNvPr id="11338" name="Rectangle 39"/>
            <p:cNvSpPr>
              <a:spLocks noChangeArrowheads="1"/>
            </p:cNvSpPr>
            <p:nvPr/>
          </p:nvSpPr>
          <p:spPr bwMode="auto">
            <a:xfrm>
              <a:off x="1066"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39" name="Freeform 40"/>
            <p:cNvSpPr>
              <a:spLocks/>
            </p:cNvSpPr>
            <p:nvPr/>
          </p:nvSpPr>
          <p:spPr bwMode="auto">
            <a:xfrm>
              <a:off x="1204" y="899"/>
              <a:ext cx="177"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79" name="Group 41"/>
          <p:cNvGrpSpPr>
            <a:grpSpLocks/>
          </p:cNvGrpSpPr>
          <p:nvPr/>
        </p:nvGrpSpPr>
        <p:grpSpPr bwMode="auto">
          <a:xfrm>
            <a:off x="6011863" y="549275"/>
            <a:ext cx="719137" cy="719138"/>
            <a:chOff x="1973" y="799"/>
            <a:chExt cx="453" cy="453"/>
          </a:xfrm>
        </p:grpSpPr>
        <p:sp>
          <p:nvSpPr>
            <p:cNvPr id="11336" name="Rectangle 42"/>
            <p:cNvSpPr>
              <a:spLocks noChangeArrowheads="1"/>
            </p:cNvSpPr>
            <p:nvPr/>
          </p:nvSpPr>
          <p:spPr bwMode="auto">
            <a:xfrm>
              <a:off x="1973"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37" name="Freeform 43"/>
            <p:cNvSpPr>
              <a:spLocks/>
            </p:cNvSpPr>
            <p:nvPr/>
          </p:nvSpPr>
          <p:spPr bwMode="auto">
            <a:xfrm>
              <a:off x="2115" y="905"/>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0" name="Group 44"/>
          <p:cNvGrpSpPr>
            <a:grpSpLocks/>
          </p:cNvGrpSpPr>
          <p:nvPr/>
        </p:nvGrpSpPr>
        <p:grpSpPr bwMode="auto">
          <a:xfrm>
            <a:off x="5292725" y="549275"/>
            <a:ext cx="719138" cy="719138"/>
            <a:chOff x="2880" y="799"/>
            <a:chExt cx="453" cy="453"/>
          </a:xfrm>
        </p:grpSpPr>
        <p:sp>
          <p:nvSpPr>
            <p:cNvPr id="11334" name="Rectangle 45"/>
            <p:cNvSpPr>
              <a:spLocks noChangeArrowheads="1"/>
            </p:cNvSpPr>
            <p:nvPr/>
          </p:nvSpPr>
          <p:spPr bwMode="auto">
            <a:xfrm>
              <a:off x="2880"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35" name="Freeform 46"/>
            <p:cNvSpPr>
              <a:spLocks/>
            </p:cNvSpPr>
            <p:nvPr/>
          </p:nvSpPr>
          <p:spPr bwMode="auto">
            <a:xfrm>
              <a:off x="3033" y="866"/>
              <a:ext cx="146"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1" name="Group 47"/>
          <p:cNvGrpSpPr>
            <a:grpSpLocks/>
          </p:cNvGrpSpPr>
          <p:nvPr/>
        </p:nvGrpSpPr>
        <p:grpSpPr bwMode="auto">
          <a:xfrm>
            <a:off x="2411413" y="1268413"/>
            <a:ext cx="719137" cy="719137"/>
            <a:chOff x="158" y="799"/>
            <a:chExt cx="453" cy="453"/>
          </a:xfrm>
        </p:grpSpPr>
        <p:sp>
          <p:nvSpPr>
            <p:cNvPr id="11332" name="Rectangle 48"/>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33" name="Freeform 49"/>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2" name="Group 50"/>
          <p:cNvGrpSpPr>
            <a:grpSpLocks/>
          </p:cNvGrpSpPr>
          <p:nvPr/>
        </p:nvGrpSpPr>
        <p:grpSpPr bwMode="auto">
          <a:xfrm>
            <a:off x="3132138" y="1268413"/>
            <a:ext cx="719137" cy="719137"/>
            <a:chOff x="158" y="799"/>
            <a:chExt cx="453" cy="453"/>
          </a:xfrm>
        </p:grpSpPr>
        <p:sp>
          <p:nvSpPr>
            <p:cNvPr id="11330" name="Rectangle 51"/>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31" name="Freeform 52"/>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3" name="Group 53"/>
          <p:cNvGrpSpPr>
            <a:grpSpLocks/>
          </p:cNvGrpSpPr>
          <p:nvPr/>
        </p:nvGrpSpPr>
        <p:grpSpPr bwMode="auto">
          <a:xfrm>
            <a:off x="3856038" y="1268413"/>
            <a:ext cx="719137" cy="719137"/>
            <a:chOff x="158" y="799"/>
            <a:chExt cx="453" cy="453"/>
          </a:xfrm>
        </p:grpSpPr>
        <p:sp>
          <p:nvSpPr>
            <p:cNvPr id="11328" name="Rectangle 54"/>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29" name="Freeform 55"/>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4" name="Group 56"/>
          <p:cNvGrpSpPr>
            <a:grpSpLocks/>
          </p:cNvGrpSpPr>
          <p:nvPr/>
        </p:nvGrpSpPr>
        <p:grpSpPr bwMode="auto">
          <a:xfrm>
            <a:off x="4573588" y="1268413"/>
            <a:ext cx="719137" cy="719137"/>
            <a:chOff x="158" y="799"/>
            <a:chExt cx="453" cy="453"/>
          </a:xfrm>
        </p:grpSpPr>
        <p:sp>
          <p:nvSpPr>
            <p:cNvPr id="11326" name="Rectangle 57"/>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27" name="Freeform 58"/>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5" name="Group 59"/>
          <p:cNvGrpSpPr>
            <a:grpSpLocks/>
          </p:cNvGrpSpPr>
          <p:nvPr/>
        </p:nvGrpSpPr>
        <p:grpSpPr bwMode="auto">
          <a:xfrm>
            <a:off x="5294313" y="1268413"/>
            <a:ext cx="719137" cy="719137"/>
            <a:chOff x="158" y="799"/>
            <a:chExt cx="453" cy="453"/>
          </a:xfrm>
        </p:grpSpPr>
        <p:sp>
          <p:nvSpPr>
            <p:cNvPr id="11324" name="Rectangle 60"/>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25" name="Freeform 61"/>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6" name="Group 62"/>
          <p:cNvGrpSpPr>
            <a:grpSpLocks/>
          </p:cNvGrpSpPr>
          <p:nvPr/>
        </p:nvGrpSpPr>
        <p:grpSpPr bwMode="auto">
          <a:xfrm>
            <a:off x="6015038" y="1268413"/>
            <a:ext cx="719137" cy="719137"/>
            <a:chOff x="158" y="799"/>
            <a:chExt cx="453" cy="453"/>
          </a:xfrm>
        </p:grpSpPr>
        <p:sp>
          <p:nvSpPr>
            <p:cNvPr id="11322" name="Rectangle 63"/>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23" name="Freeform 64"/>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7" name="Group 65"/>
          <p:cNvGrpSpPr>
            <a:grpSpLocks/>
          </p:cNvGrpSpPr>
          <p:nvPr/>
        </p:nvGrpSpPr>
        <p:grpSpPr bwMode="auto">
          <a:xfrm>
            <a:off x="6735763" y="1268413"/>
            <a:ext cx="719137" cy="719137"/>
            <a:chOff x="158" y="799"/>
            <a:chExt cx="453" cy="453"/>
          </a:xfrm>
        </p:grpSpPr>
        <p:sp>
          <p:nvSpPr>
            <p:cNvPr id="11320" name="Rectangle 66"/>
            <p:cNvSpPr>
              <a:spLocks noChangeArrowheads="1"/>
            </p:cNvSpPr>
            <p:nvPr/>
          </p:nvSpPr>
          <p:spPr bwMode="auto">
            <a:xfrm>
              <a:off x="158" y="799"/>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21" name="Freeform 67"/>
            <p:cNvSpPr>
              <a:spLocks/>
            </p:cNvSpPr>
            <p:nvPr/>
          </p:nvSpPr>
          <p:spPr bwMode="auto">
            <a:xfrm>
              <a:off x="325" y="92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rgbClr val="000000"/>
            </a:solidFill>
            <a:ln w="3175">
              <a:solidFill>
                <a:srgbClr val="000000"/>
              </a:solidFill>
              <a:prstDash val="solid"/>
              <a:round/>
              <a:headEnd/>
              <a:tailEnd/>
            </a:ln>
          </p:spPr>
          <p:txBody>
            <a:bodyPr/>
            <a:lstStyle/>
            <a:p>
              <a:endParaRPr lang="en-GB"/>
            </a:p>
          </p:txBody>
        </p:sp>
      </p:grpSp>
      <p:grpSp>
        <p:nvGrpSpPr>
          <p:cNvPr id="11288" name="Group 68"/>
          <p:cNvGrpSpPr>
            <a:grpSpLocks/>
          </p:cNvGrpSpPr>
          <p:nvPr/>
        </p:nvGrpSpPr>
        <p:grpSpPr bwMode="auto">
          <a:xfrm>
            <a:off x="6732588" y="5589588"/>
            <a:ext cx="719137" cy="719137"/>
            <a:chOff x="1066" y="2160"/>
            <a:chExt cx="453" cy="453"/>
          </a:xfrm>
        </p:grpSpPr>
        <p:sp>
          <p:nvSpPr>
            <p:cNvPr id="11318" name="Rectangle 69"/>
            <p:cNvSpPr>
              <a:spLocks noChangeArrowheads="1"/>
            </p:cNvSpPr>
            <p:nvPr/>
          </p:nvSpPr>
          <p:spPr bwMode="auto">
            <a:xfrm>
              <a:off x="1066"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19" name="Freeform 70"/>
            <p:cNvSpPr>
              <a:spLocks/>
            </p:cNvSpPr>
            <p:nvPr/>
          </p:nvSpPr>
          <p:spPr bwMode="auto">
            <a:xfrm>
              <a:off x="1203" y="2260"/>
              <a:ext cx="178" cy="252"/>
            </a:xfrm>
            <a:custGeom>
              <a:avLst/>
              <a:gdLst>
                <a:gd name="T0" fmla="*/ 1 w 1110"/>
                <a:gd name="T1" fmla="*/ 1 h 1622"/>
                <a:gd name="T2" fmla="*/ 1 w 1110"/>
                <a:gd name="T3" fmla="*/ 1 h 1622"/>
                <a:gd name="T4" fmla="*/ 1 w 1110"/>
                <a:gd name="T5" fmla="*/ 1 h 1622"/>
                <a:gd name="T6" fmla="*/ 1 w 1110"/>
                <a:gd name="T7" fmla="*/ 1 h 1622"/>
                <a:gd name="T8" fmla="*/ 1 w 1110"/>
                <a:gd name="T9" fmla="*/ 1 h 1622"/>
                <a:gd name="T10" fmla="*/ 1 w 1110"/>
                <a:gd name="T11" fmla="*/ 1 h 1622"/>
                <a:gd name="T12" fmla="*/ 1 w 1110"/>
                <a:gd name="T13" fmla="*/ 1 h 1622"/>
                <a:gd name="T14" fmla="*/ 0 w 1110"/>
                <a:gd name="T15" fmla="*/ 1 h 1622"/>
                <a:gd name="T16" fmla="*/ 0 w 1110"/>
                <a:gd name="T17" fmla="*/ 0 h 1622"/>
                <a:gd name="T18" fmla="*/ 0 w 1110"/>
                <a:gd name="T19" fmla="*/ 0 h 1622"/>
                <a:gd name="T20" fmla="*/ 0 w 1110"/>
                <a:gd name="T21" fmla="*/ 0 h 1622"/>
                <a:gd name="T22" fmla="*/ 0 w 1110"/>
                <a:gd name="T23" fmla="*/ 0 h 1622"/>
                <a:gd name="T24" fmla="*/ 0 w 1110"/>
                <a:gd name="T25" fmla="*/ 0 h 1622"/>
                <a:gd name="T26" fmla="*/ 0 w 1110"/>
                <a:gd name="T27" fmla="*/ 0 h 1622"/>
                <a:gd name="T28" fmla="*/ 0 w 1110"/>
                <a:gd name="T29" fmla="*/ 0 h 1622"/>
                <a:gd name="T30" fmla="*/ 1 w 1110"/>
                <a:gd name="T31" fmla="*/ 0 h 1622"/>
                <a:gd name="T32" fmla="*/ 1 w 1110"/>
                <a:gd name="T33" fmla="*/ 0 h 1622"/>
                <a:gd name="T34" fmla="*/ 0 w 1110"/>
                <a:gd name="T35" fmla="*/ 0 h 1622"/>
                <a:gd name="T36" fmla="*/ 0 w 1110"/>
                <a:gd name="T37" fmla="*/ 0 h 1622"/>
                <a:gd name="T38" fmla="*/ 0 w 1110"/>
                <a:gd name="T39" fmla="*/ 0 h 1622"/>
                <a:gd name="T40" fmla="*/ 0 w 1110"/>
                <a:gd name="T41" fmla="*/ 0 h 1622"/>
                <a:gd name="T42" fmla="*/ 0 w 1110"/>
                <a:gd name="T43" fmla="*/ 0 h 1622"/>
                <a:gd name="T44" fmla="*/ 0 w 1110"/>
                <a:gd name="T45" fmla="*/ 0 h 1622"/>
                <a:gd name="T46" fmla="*/ 0 w 1110"/>
                <a:gd name="T47" fmla="*/ 0 h 1622"/>
                <a:gd name="T48" fmla="*/ 0 w 1110"/>
                <a:gd name="T49" fmla="*/ 0 h 1622"/>
                <a:gd name="T50" fmla="*/ 0 w 1110"/>
                <a:gd name="T51" fmla="*/ 0 h 1622"/>
                <a:gd name="T52" fmla="*/ 0 w 1110"/>
                <a:gd name="T53" fmla="*/ 0 h 1622"/>
                <a:gd name="T54" fmla="*/ 0 w 1110"/>
                <a:gd name="T55" fmla="*/ 0 h 1622"/>
                <a:gd name="T56" fmla="*/ 0 w 1110"/>
                <a:gd name="T57" fmla="*/ 0 h 1622"/>
                <a:gd name="T58" fmla="*/ 0 w 1110"/>
                <a:gd name="T59" fmla="*/ 0 h 1622"/>
                <a:gd name="T60" fmla="*/ 0 w 1110"/>
                <a:gd name="T61" fmla="*/ 0 h 1622"/>
                <a:gd name="T62" fmla="*/ 0 w 1110"/>
                <a:gd name="T63" fmla="*/ 0 h 1622"/>
                <a:gd name="T64" fmla="*/ 0 w 1110"/>
                <a:gd name="T65" fmla="*/ 0 h 1622"/>
                <a:gd name="T66" fmla="*/ 0 w 1110"/>
                <a:gd name="T67" fmla="*/ 0 h 1622"/>
                <a:gd name="T68" fmla="*/ 0 w 1110"/>
                <a:gd name="T69" fmla="*/ 0 h 1622"/>
                <a:gd name="T70" fmla="*/ 0 w 1110"/>
                <a:gd name="T71" fmla="*/ 0 h 1622"/>
                <a:gd name="T72" fmla="*/ 0 w 1110"/>
                <a:gd name="T73" fmla="*/ 0 h 1622"/>
                <a:gd name="T74" fmla="*/ 0 w 1110"/>
                <a:gd name="T75" fmla="*/ 0 h 1622"/>
                <a:gd name="T76" fmla="*/ 0 w 1110"/>
                <a:gd name="T77" fmla="*/ 0 h 1622"/>
                <a:gd name="T78" fmla="*/ 0 w 1110"/>
                <a:gd name="T79" fmla="*/ 0 h 1622"/>
                <a:gd name="T80" fmla="*/ 0 w 1110"/>
                <a:gd name="T81" fmla="*/ 1 h 1622"/>
                <a:gd name="T82" fmla="*/ 0 w 1110"/>
                <a:gd name="T83" fmla="*/ 1 h 1622"/>
                <a:gd name="T84" fmla="*/ 0 w 1110"/>
                <a:gd name="T85" fmla="*/ 1 h 1622"/>
                <a:gd name="T86" fmla="*/ 0 w 1110"/>
                <a:gd name="T87" fmla="*/ 1 h 1622"/>
                <a:gd name="T88" fmla="*/ 0 w 1110"/>
                <a:gd name="T89" fmla="*/ 1 h 1622"/>
                <a:gd name="T90" fmla="*/ 0 w 1110"/>
                <a:gd name="T91" fmla="*/ 1 h 1622"/>
                <a:gd name="T92" fmla="*/ 0 w 1110"/>
                <a:gd name="T93" fmla="*/ 1 h 1622"/>
                <a:gd name="T94" fmla="*/ 0 w 1110"/>
                <a:gd name="T95" fmla="*/ 1 h 1622"/>
                <a:gd name="T96" fmla="*/ 0 w 1110"/>
                <a:gd name="T97" fmla="*/ 1 h 1622"/>
                <a:gd name="T98" fmla="*/ 0 w 1110"/>
                <a:gd name="T99" fmla="*/ 1 h 1622"/>
                <a:gd name="T100" fmla="*/ 0 w 1110"/>
                <a:gd name="T101" fmla="*/ 1 h 1622"/>
                <a:gd name="T102" fmla="*/ 0 w 1110"/>
                <a:gd name="T103" fmla="*/ 1 h 1622"/>
                <a:gd name="T104" fmla="*/ 1 w 1110"/>
                <a:gd name="T105" fmla="*/ 1 h 1622"/>
                <a:gd name="T106" fmla="*/ 1 w 1110"/>
                <a:gd name="T107" fmla="*/ 1 h 1622"/>
                <a:gd name="T108" fmla="*/ 1 w 1110"/>
                <a:gd name="T109" fmla="*/ 1 h 1622"/>
                <a:gd name="T110" fmla="*/ 1 w 1110"/>
                <a:gd name="T111" fmla="*/ 1 h 1622"/>
                <a:gd name="T112" fmla="*/ 1 w 1110"/>
                <a:gd name="T113" fmla="*/ 1 h 1622"/>
                <a:gd name="T114" fmla="*/ 1 w 1110"/>
                <a:gd name="T115" fmla="*/ 1 h 162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10" h="1622">
                  <a:moveTo>
                    <a:pt x="1074" y="1474"/>
                  </a:moveTo>
                  <a:lnTo>
                    <a:pt x="1074" y="1432"/>
                  </a:lnTo>
                  <a:lnTo>
                    <a:pt x="1074" y="1416"/>
                  </a:lnTo>
                  <a:lnTo>
                    <a:pt x="1072" y="1401"/>
                  </a:lnTo>
                  <a:lnTo>
                    <a:pt x="1068" y="1388"/>
                  </a:lnTo>
                  <a:lnTo>
                    <a:pt x="1062" y="1375"/>
                  </a:lnTo>
                  <a:lnTo>
                    <a:pt x="1057" y="1363"/>
                  </a:lnTo>
                  <a:lnTo>
                    <a:pt x="1049" y="1353"/>
                  </a:lnTo>
                  <a:lnTo>
                    <a:pt x="1041" y="1343"/>
                  </a:lnTo>
                  <a:lnTo>
                    <a:pt x="1033" y="1336"/>
                  </a:lnTo>
                  <a:lnTo>
                    <a:pt x="1033" y="1328"/>
                  </a:lnTo>
                  <a:lnTo>
                    <a:pt x="1031" y="1319"/>
                  </a:lnTo>
                  <a:lnTo>
                    <a:pt x="1027" y="1308"/>
                  </a:lnTo>
                  <a:lnTo>
                    <a:pt x="1020" y="1296"/>
                  </a:lnTo>
                  <a:lnTo>
                    <a:pt x="1012" y="1283"/>
                  </a:lnTo>
                  <a:lnTo>
                    <a:pt x="1000" y="1269"/>
                  </a:lnTo>
                  <a:lnTo>
                    <a:pt x="986" y="1253"/>
                  </a:lnTo>
                  <a:lnTo>
                    <a:pt x="969" y="1236"/>
                  </a:lnTo>
                  <a:lnTo>
                    <a:pt x="949" y="1216"/>
                  </a:lnTo>
                  <a:lnTo>
                    <a:pt x="932" y="1195"/>
                  </a:lnTo>
                  <a:lnTo>
                    <a:pt x="915" y="1171"/>
                  </a:lnTo>
                  <a:lnTo>
                    <a:pt x="899" y="1148"/>
                  </a:lnTo>
                  <a:lnTo>
                    <a:pt x="884" y="1122"/>
                  </a:lnTo>
                  <a:lnTo>
                    <a:pt x="871" y="1096"/>
                  </a:lnTo>
                  <a:lnTo>
                    <a:pt x="858" y="1067"/>
                  </a:lnTo>
                  <a:lnTo>
                    <a:pt x="848" y="1039"/>
                  </a:lnTo>
                  <a:lnTo>
                    <a:pt x="837" y="1010"/>
                  </a:lnTo>
                  <a:lnTo>
                    <a:pt x="828" y="980"/>
                  </a:lnTo>
                  <a:lnTo>
                    <a:pt x="820" y="950"/>
                  </a:lnTo>
                  <a:lnTo>
                    <a:pt x="813" y="919"/>
                  </a:lnTo>
                  <a:lnTo>
                    <a:pt x="805" y="887"/>
                  </a:lnTo>
                  <a:lnTo>
                    <a:pt x="800" y="856"/>
                  </a:lnTo>
                  <a:lnTo>
                    <a:pt x="790" y="794"/>
                  </a:lnTo>
                  <a:lnTo>
                    <a:pt x="783" y="731"/>
                  </a:lnTo>
                  <a:lnTo>
                    <a:pt x="778" y="671"/>
                  </a:lnTo>
                  <a:lnTo>
                    <a:pt x="776" y="615"/>
                  </a:lnTo>
                  <a:lnTo>
                    <a:pt x="775" y="560"/>
                  </a:lnTo>
                  <a:lnTo>
                    <a:pt x="775" y="512"/>
                  </a:lnTo>
                  <a:lnTo>
                    <a:pt x="776" y="469"/>
                  </a:lnTo>
                  <a:lnTo>
                    <a:pt x="778" y="402"/>
                  </a:lnTo>
                  <a:lnTo>
                    <a:pt x="789" y="397"/>
                  </a:lnTo>
                  <a:lnTo>
                    <a:pt x="797" y="391"/>
                  </a:lnTo>
                  <a:lnTo>
                    <a:pt x="802" y="385"/>
                  </a:lnTo>
                  <a:lnTo>
                    <a:pt x="803" y="381"/>
                  </a:lnTo>
                  <a:lnTo>
                    <a:pt x="803" y="379"/>
                  </a:lnTo>
                  <a:lnTo>
                    <a:pt x="803" y="374"/>
                  </a:lnTo>
                  <a:lnTo>
                    <a:pt x="801" y="371"/>
                  </a:lnTo>
                  <a:lnTo>
                    <a:pt x="797" y="367"/>
                  </a:lnTo>
                  <a:lnTo>
                    <a:pt x="792" y="364"/>
                  </a:lnTo>
                  <a:lnTo>
                    <a:pt x="780" y="357"/>
                  </a:lnTo>
                  <a:lnTo>
                    <a:pt x="762" y="349"/>
                  </a:lnTo>
                  <a:lnTo>
                    <a:pt x="782" y="345"/>
                  </a:lnTo>
                  <a:lnTo>
                    <a:pt x="800" y="339"/>
                  </a:lnTo>
                  <a:lnTo>
                    <a:pt x="815" y="332"/>
                  </a:lnTo>
                  <a:lnTo>
                    <a:pt x="829" y="323"/>
                  </a:lnTo>
                  <a:lnTo>
                    <a:pt x="840" y="316"/>
                  </a:lnTo>
                  <a:lnTo>
                    <a:pt x="847" y="311"/>
                  </a:lnTo>
                  <a:lnTo>
                    <a:pt x="853" y="306"/>
                  </a:lnTo>
                  <a:lnTo>
                    <a:pt x="854" y="305"/>
                  </a:lnTo>
                  <a:lnTo>
                    <a:pt x="854" y="15"/>
                  </a:lnTo>
                  <a:lnTo>
                    <a:pt x="853" y="10"/>
                  </a:lnTo>
                  <a:lnTo>
                    <a:pt x="850" y="5"/>
                  </a:lnTo>
                  <a:lnTo>
                    <a:pt x="846" y="2"/>
                  </a:lnTo>
                  <a:lnTo>
                    <a:pt x="840" y="0"/>
                  </a:lnTo>
                  <a:lnTo>
                    <a:pt x="731" y="0"/>
                  </a:lnTo>
                  <a:lnTo>
                    <a:pt x="725" y="2"/>
                  </a:lnTo>
                  <a:lnTo>
                    <a:pt x="721" y="5"/>
                  </a:lnTo>
                  <a:lnTo>
                    <a:pt x="718" y="10"/>
                  </a:lnTo>
                  <a:lnTo>
                    <a:pt x="717" y="15"/>
                  </a:lnTo>
                  <a:lnTo>
                    <a:pt x="717" y="211"/>
                  </a:lnTo>
                  <a:lnTo>
                    <a:pt x="716" y="217"/>
                  </a:lnTo>
                  <a:lnTo>
                    <a:pt x="712" y="222"/>
                  </a:lnTo>
                  <a:lnTo>
                    <a:pt x="709" y="224"/>
                  </a:lnTo>
                  <a:lnTo>
                    <a:pt x="703" y="226"/>
                  </a:lnTo>
                  <a:lnTo>
                    <a:pt x="693" y="226"/>
                  </a:lnTo>
                  <a:lnTo>
                    <a:pt x="688" y="224"/>
                  </a:lnTo>
                  <a:lnTo>
                    <a:pt x="683" y="222"/>
                  </a:lnTo>
                  <a:lnTo>
                    <a:pt x="680" y="217"/>
                  </a:lnTo>
                  <a:lnTo>
                    <a:pt x="679" y="211"/>
                  </a:lnTo>
                  <a:lnTo>
                    <a:pt x="679" y="15"/>
                  </a:lnTo>
                  <a:lnTo>
                    <a:pt x="678" y="10"/>
                  </a:lnTo>
                  <a:lnTo>
                    <a:pt x="676" y="5"/>
                  </a:lnTo>
                  <a:lnTo>
                    <a:pt x="671" y="2"/>
                  </a:lnTo>
                  <a:lnTo>
                    <a:pt x="665" y="0"/>
                  </a:lnTo>
                  <a:lnTo>
                    <a:pt x="444" y="0"/>
                  </a:lnTo>
                  <a:lnTo>
                    <a:pt x="439" y="2"/>
                  </a:lnTo>
                  <a:lnTo>
                    <a:pt x="434" y="5"/>
                  </a:lnTo>
                  <a:lnTo>
                    <a:pt x="431" y="10"/>
                  </a:lnTo>
                  <a:lnTo>
                    <a:pt x="429" y="15"/>
                  </a:lnTo>
                  <a:lnTo>
                    <a:pt x="429" y="211"/>
                  </a:lnTo>
                  <a:lnTo>
                    <a:pt x="428" y="217"/>
                  </a:lnTo>
                  <a:lnTo>
                    <a:pt x="426" y="222"/>
                  </a:lnTo>
                  <a:lnTo>
                    <a:pt x="421" y="224"/>
                  </a:lnTo>
                  <a:lnTo>
                    <a:pt x="416" y="226"/>
                  </a:lnTo>
                  <a:lnTo>
                    <a:pt x="399" y="226"/>
                  </a:lnTo>
                  <a:lnTo>
                    <a:pt x="394" y="224"/>
                  </a:lnTo>
                  <a:lnTo>
                    <a:pt x="389" y="222"/>
                  </a:lnTo>
                  <a:lnTo>
                    <a:pt x="387" y="217"/>
                  </a:lnTo>
                  <a:lnTo>
                    <a:pt x="386" y="211"/>
                  </a:lnTo>
                  <a:lnTo>
                    <a:pt x="386" y="15"/>
                  </a:lnTo>
                  <a:lnTo>
                    <a:pt x="385" y="10"/>
                  </a:lnTo>
                  <a:lnTo>
                    <a:pt x="381" y="5"/>
                  </a:lnTo>
                  <a:lnTo>
                    <a:pt x="378" y="2"/>
                  </a:lnTo>
                  <a:lnTo>
                    <a:pt x="372" y="0"/>
                  </a:lnTo>
                  <a:lnTo>
                    <a:pt x="269" y="0"/>
                  </a:lnTo>
                  <a:lnTo>
                    <a:pt x="263" y="2"/>
                  </a:lnTo>
                  <a:lnTo>
                    <a:pt x="260" y="5"/>
                  </a:lnTo>
                  <a:lnTo>
                    <a:pt x="256" y="10"/>
                  </a:lnTo>
                  <a:lnTo>
                    <a:pt x="255" y="15"/>
                  </a:lnTo>
                  <a:lnTo>
                    <a:pt x="255" y="305"/>
                  </a:lnTo>
                  <a:lnTo>
                    <a:pt x="256" y="311"/>
                  </a:lnTo>
                  <a:lnTo>
                    <a:pt x="259" y="315"/>
                  </a:lnTo>
                  <a:lnTo>
                    <a:pt x="264" y="321"/>
                  </a:lnTo>
                  <a:lnTo>
                    <a:pt x="271" y="327"/>
                  </a:lnTo>
                  <a:lnTo>
                    <a:pt x="282" y="332"/>
                  </a:lnTo>
                  <a:lnTo>
                    <a:pt x="295" y="336"/>
                  </a:lnTo>
                  <a:lnTo>
                    <a:pt x="310" y="341"/>
                  </a:lnTo>
                  <a:lnTo>
                    <a:pt x="328" y="346"/>
                  </a:lnTo>
                  <a:lnTo>
                    <a:pt x="347" y="349"/>
                  </a:lnTo>
                  <a:lnTo>
                    <a:pt x="329" y="357"/>
                  </a:lnTo>
                  <a:lnTo>
                    <a:pt x="316" y="364"/>
                  </a:lnTo>
                  <a:lnTo>
                    <a:pt x="312" y="367"/>
                  </a:lnTo>
                  <a:lnTo>
                    <a:pt x="308" y="371"/>
                  </a:lnTo>
                  <a:lnTo>
                    <a:pt x="307" y="374"/>
                  </a:lnTo>
                  <a:lnTo>
                    <a:pt x="306" y="379"/>
                  </a:lnTo>
                  <a:lnTo>
                    <a:pt x="306" y="381"/>
                  </a:lnTo>
                  <a:lnTo>
                    <a:pt x="307" y="385"/>
                  </a:lnTo>
                  <a:lnTo>
                    <a:pt x="312" y="391"/>
                  </a:lnTo>
                  <a:lnTo>
                    <a:pt x="320" y="397"/>
                  </a:lnTo>
                  <a:lnTo>
                    <a:pt x="330" y="402"/>
                  </a:lnTo>
                  <a:lnTo>
                    <a:pt x="334" y="469"/>
                  </a:lnTo>
                  <a:lnTo>
                    <a:pt x="335" y="512"/>
                  </a:lnTo>
                  <a:lnTo>
                    <a:pt x="335" y="560"/>
                  </a:lnTo>
                  <a:lnTo>
                    <a:pt x="334" y="615"/>
                  </a:lnTo>
                  <a:lnTo>
                    <a:pt x="330" y="671"/>
                  </a:lnTo>
                  <a:lnTo>
                    <a:pt x="326" y="731"/>
                  </a:lnTo>
                  <a:lnTo>
                    <a:pt x="319" y="794"/>
                  </a:lnTo>
                  <a:lnTo>
                    <a:pt x="309" y="856"/>
                  </a:lnTo>
                  <a:lnTo>
                    <a:pt x="303" y="887"/>
                  </a:lnTo>
                  <a:lnTo>
                    <a:pt x="297" y="919"/>
                  </a:lnTo>
                  <a:lnTo>
                    <a:pt x="289" y="950"/>
                  </a:lnTo>
                  <a:lnTo>
                    <a:pt x="281" y="980"/>
                  </a:lnTo>
                  <a:lnTo>
                    <a:pt x="271" y="1010"/>
                  </a:lnTo>
                  <a:lnTo>
                    <a:pt x="262" y="1039"/>
                  </a:lnTo>
                  <a:lnTo>
                    <a:pt x="250" y="1067"/>
                  </a:lnTo>
                  <a:lnTo>
                    <a:pt x="238" y="1096"/>
                  </a:lnTo>
                  <a:lnTo>
                    <a:pt x="224" y="1122"/>
                  </a:lnTo>
                  <a:lnTo>
                    <a:pt x="210" y="1148"/>
                  </a:lnTo>
                  <a:lnTo>
                    <a:pt x="195" y="1171"/>
                  </a:lnTo>
                  <a:lnTo>
                    <a:pt x="178" y="1195"/>
                  </a:lnTo>
                  <a:lnTo>
                    <a:pt x="159" y="1216"/>
                  </a:lnTo>
                  <a:lnTo>
                    <a:pt x="141" y="1236"/>
                  </a:lnTo>
                  <a:lnTo>
                    <a:pt x="123" y="1253"/>
                  </a:lnTo>
                  <a:lnTo>
                    <a:pt x="109" y="1269"/>
                  </a:lnTo>
                  <a:lnTo>
                    <a:pt x="98" y="1283"/>
                  </a:lnTo>
                  <a:lnTo>
                    <a:pt x="89" y="1296"/>
                  </a:lnTo>
                  <a:lnTo>
                    <a:pt x="82" y="1308"/>
                  </a:lnTo>
                  <a:lnTo>
                    <a:pt x="78" y="1319"/>
                  </a:lnTo>
                  <a:lnTo>
                    <a:pt x="76" y="1328"/>
                  </a:lnTo>
                  <a:lnTo>
                    <a:pt x="76" y="1336"/>
                  </a:lnTo>
                  <a:lnTo>
                    <a:pt x="68" y="1343"/>
                  </a:lnTo>
                  <a:lnTo>
                    <a:pt x="59" y="1353"/>
                  </a:lnTo>
                  <a:lnTo>
                    <a:pt x="52" y="1363"/>
                  </a:lnTo>
                  <a:lnTo>
                    <a:pt x="46" y="1375"/>
                  </a:lnTo>
                  <a:lnTo>
                    <a:pt x="42" y="1388"/>
                  </a:lnTo>
                  <a:lnTo>
                    <a:pt x="38" y="1401"/>
                  </a:lnTo>
                  <a:lnTo>
                    <a:pt x="36" y="1416"/>
                  </a:lnTo>
                  <a:lnTo>
                    <a:pt x="35" y="1432"/>
                  </a:lnTo>
                  <a:lnTo>
                    <a:pt x="35" y="1474"/>
                  </a:lnTo>
                  <a:lnTo>
                    <a:pt x="27" y="1479"/>
                  </a:lnTo>
                  <a:lnTo>
                    <a:pt x="20" y="1484"/>
                  </a:lnTo>
                  <a:lnTo>
                    <a:pt x="15" y="1490"/>
                  </a:lnTo>
                  <a:lnTo>
                    <a:pt x="10" y="1495"/>
                  </a:lnTo>
                  <a:lnTo>
                    <a:pt x="5" y="1503"/>
                  </a:lnTo>
                  <a:lnTo>
                    <a:pt x="3" y="1510"/>
                  </a:lnTo>
                  <a:lnTo>
                    <a:pt x="0" y="1518"/>
                  </a:lnTo>
                  <a:lnTo>
                    <a:pt x="0" y="1526"/>
                  </a:lnTo>
                  <a:lnTo>
                    <a:pt x="0" y="1564"/>
                  </a:lnTo>
                  <a:lnTo>
                    <a:pt x="2" y="1576"/>
                  </a:lnTo>
                  <a:lnTo>
                    <a:pt x="5" y="1586"/>
                  </a:lnTo>
                  <a:lnTo>
                    <a:pt x="11" y="1596"/>
                  </a:lnTo>
                  <a:lnTo>
                    <a:pt x="19" y="1605"/>
                  </a:lnTo>
                  <a:lnTo>
                    <a:pt x="29" y="1612"/>
                  </a:lnTo>
                  <a:lnTo>
                    <a:pt x="39" y="1617"/>
                  </a:lnTo>
                  <a:lnTo>
                    <a:pt x="52" y="1620"/>
                  </a:lnTo>
                  <a:lnTo>
                    <a:pt x="65" y="1622"/>
                  </a:lnTo>
                  <a:lnTo>
                    <a:pt x="1044" y="1622"/>
                  </a:lnTo>
                  <a:lnTo>
                    <a:pt x="1058" y="1620"/>
                  </a:lnTo>
                  <a:lnTo>
                    <a:pt x="1069" y="1617"/>
                  </a:lnTo>
                  <a:lnTo>
                    <a:pt x="1080" y="1612"/>
                  </a:lnTo>
                  <a:lnTo>
                    <a:pt x="1090" y="1605"/>
                  </a:lnTo>
                  <a:lnTo>
                    <a:pt x="1098" y="1596"/>
                  </a:lnTo>
                  <a:lnTo>
                    <a:pt x="1104" y="1586"/>
                  </a:lnTo>
                  <a:lnTo>
                    <a:pt x="1108" y="1576"/>
                  </a:lnTo>
                  <a:lnTo>
                    <a:pt x="1110" y="1564"/>
                  </a:lnTo>
                  <a:lnTo>
                    <a:pt x="1110" y="1526"/>
                  </a:lnTo>
                  <a:lnTo>
                    <a:pt x="1108" y="1518"/>
                  </a:lnTo>
                  <a:lnTo>
                    <a:pt x="1107" y="1510"/>
                  </a:lnTo>
                  <a:lnTo>
                    <a:pt x="1104" y="1503"/>
                  </a:lnTo>
                  <a:lnTo>
                    <a:pt x="1099" y="1495"/>
                  </a:lnTo>
                  <a:lnTo>
                    <a:pt x="1094" y="1490"/>
                  </a:lnTo>
                  <a:lnTo>
                    <a:pt x="1088" y="1484"/>
                  </a:lnTo>
                  <a:lnTo>
                    <a:pt x="1082" y="1479"/>
                  </a:lnTo>
                  <a:lnTo>
                    <a:pt x="1074" y="147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89" name="Group 71"/>
          <p:cNvGrpSpPr>
            <a:grpSpLocks/>
          </p:cNvGrpSpPr>
          <p:nvPr/>
        </p:nvGrpSpPr>
        <p:grpSpPr bwMode="auto">
          <a:xfrm>
            <a:off x="6011863" y="5589588"/>
            <a:ext cx="719137" cy="719137"/>
            <a:chOff x="1973" y="2160"/>
            <a:chExt cx="453" cy="453"/>
          </a:xfrm>
        </p:grpSpPr>
        <p:sp>
          <p:nvSpPr>
            <p:cNvPr id="11316" name="Rectangle 72"/>
            <p:cNvSpPr>
              <a:spLocks noChangeArrowheads="1"/>
            </p:cNvSpPr>
            <p:nvPr/>
          </p:nvSpPr>
          <p:spPr bwMode="auto">
            <a:xfrm>
              <a:off x="1973"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17" name="Freeform 73"/>
            <p:cNvSpPr>
              <a:spLocks/>
            </p:cNvSpPr>
            <p:nvPr/>
          </p:nvSpPr>
          <p:spPr bwMode="auto">
            <a:xfrm>
              <a:off x="2115" y="2266"/>
              <a:ext cx="169" cy="241"/>
            </a:xfrm>
            <a:custGeom>
              <a:avLst/>
              <a:gdLst>
                <a:gd name="T0" fmla="*/ 1 w 1056"/>
                <a:gd name="T1" fmla="*/ 1 h 1552"/>
                <a:gd name="T2" fmla="*/ 1 w 1056"/>
                <a:gd name="T3" fmla="*/ 1 h 1552"/>
                <a:gd name="T4" fmla="*/ 1 w 1056"/>
                <a:gd name="T5" fmla="*/ 1 h 1552"/>
                <a:gd name="T6" fmla="*/ 1 w 1056"/>
                <a:gd name="T7" fmla="*/ 0 h 1552"/>
                <a:gd name="T8" fmla="*/ 1 w 1056"/>
                <a:gd name="T9" fmla="*/ 0 h 1552"/>
                <a:gd name="T10" fmla="*/ 1 w 1056"/>
                <a:gd name="T11" fmla="*/ 0 h 1552"/>
                <a:gd name="T12" fmla="*/ 1 w 1056"/>
                <a:gd name="T13" fmla="*/ 0 h 1552"/>
                <a:gd name="T14" fmla="*/ 0 w 1056"/>
                <a:gd name="T15" fmla="*/ 0 h 1552"/>
                <a:gd name="T16" fmla="*/ 0 w 1056"/>
                <a:gd name="T17" fmla="*/ 0 h 1552"/>
                <a:gd name="T18" fmla="*/ 0 w 1056"/>
                <a:gd name="T19" fmla="*/ 0 h 1552"/>
                <a:gd name="T20" fmla="*/ 0 w 1056"/>
                <a:gd name="T21" fmla="*/ 0 h 1552"/>
                <a:gd name="T22" fmla="*/ 0 w 1056"/>
                <a:gd name="T23" fmla="*/ 0 h 1552"/>
                <a:gd name="T24" fmla="*/ 0 w 1056"/>
                <a:gd name="T25" fmla="*/ 0 h 1552"/>
                <a:gd name="T26" fmla="*/ 0 w 1056"/>
                <a:gd name="T27" fmla="*/ 0 h 1552"/>
                <a:gd name="T28" fmla="*/ 0 w 1056"/>
                <a:gd name="T29" fmla="*/ 0 h 1552"/>
                <a:gd name="T30" fmla="*/ 0 w 1056"/>
                <a:gd name="T31" fmla="*/ 0 h 1552"/>
                <a:gd name="T32" fmla="*/ 0 w 1056"/>
                <a:gd name="T33" fmla="*/ 0 h 1552"/>
                <a:gd name="T34" fmla="*/ 0 w 1056"/>
                <a:gd name="T35" fmla="*/ 0 h 1552"/>
                <a:gd name="T36" fmla="*/ 0 w 1056"/>
                <a:gd name="T37" fmla="*/ 0 h 1552"/>
                <a:gd name="T38" fmla="*/ 0 w 1056"/>
                <a:gd name="T39" fmla="*/ 0 h 1552"/>
                <a:gd name="T40" fmla="*/ 0 w 1056"/>
                <a:gd name="T41" fmla="*/ 0 h 1552"/>
                <a:gd name="T42" fmla="*/ 0 w 1056"/>
                <a:gd name="T43" fmla="*/ 0 h 1552"/>
                <a:gd name="T44" fmla="*/ 0 w 1056"/>
                <a:gd name="T45" fmla="*/ 0 h 1552"/>
                <a:gd name="T46" fmla="*/ 0 w 1056"/>
                <a:gd name="T47" fmla="*/ 0 h 1552"/>
                <a:gd name="T48" fmla="*/ 0 w 1056"/>
                <a:gd name="T49" fmla="*/ 0 h 1552"/>
                <a:gd name="T50" fmla="*/ 0 w 1056"/>
                <a:gd name="T51" fmla="*/ 0 h 1552"/>
                <a:gd name="T52" fmla="*/ 0 w 1056"/>
                <a:gd name="T53" fmla="*/ 0 h 1552"/>
                <a:gd name="T54" fmla="*/ 0 w 1056"/>
                <a:gd name="T55" fmla="*/ 0 h 1552"/>
                <a:gd name="T56" fmla="*/ 0 w 1056"/>
                <a:gd name="T57" fmla="*/ 0 h 1552"/>
                <a:gd name="T58" fmla="*/ 0 w 1056"/>
                <a:gd name="T59" fmla="*/ 0 h 1552"/>
                <a:gd name="T60" fmla="*/ 0 w 1056"/>
                <a:gd name="T61" fmla="*/ 0 h 1552"/>
                <a:gd name="T62" fmla="*/ 0 w 1056"/>
                <a:gd name="T63" fmla="*/ 0 h 1552"/>
                <a:gd name="T64" fmla="*/ 0 w 1056"/>
                <a:gd name="T65" fmla="*/ 0 h 1552"/>
                <a:gd name="T66" fmla="*/ 0 w 1056"/>
                <a:gd name="T67" fmla="*/ 0 h 1552"/>
                <a:gd name="T68" fmla="*/ 0 w 1056"/>
                <a:gd name="T69" fmla="*/ 0 h 1552"/>
                <a:gd name="T70" fmla="*/ 0 w 1056"/>
                <a:gd name="T71" fmla="*/ 0 h 1552"/>
                <a:gd name="T72" fmla="*/ 0 w 1056"/>
                <a:gd name="T73" fmla="*/ 0 h 1552"/>
                <a:gd name="T74" fmla="*/ 0 w 1056"/>
                <a:gd name="T75" fmla="*/ 0 h 1552"/>
                <a:gd name="T76" fmla="*/ 0 w 1056"/>
                <a:gd name="T77" fmla="*/ 0 h 1552"/>
                <a:gd name="T78" fmla="*/ 0 w 1056"/>
                <a:gd name="T79" fmla="*/ 0 h 1552"/>
                <a:gd name="T80" fmla="*/ 0 w 1056"/>
                <a:gd name="T81" fmla="*/ 0 h 1552"/>
                <a:gd name="T82" fmla="*/ 0 w 1056"/>
                <a:gd name="T83" fmla="*/ 0 h 1552"/>
                <a:gd name="T84" fmla="*/ 0 w 1056"/>
                <a:gd name="T85" fmla="*/ 1 h 1552"/>
                <a:gd name="T86" fmla="*/ 0 w 1056"/>
                <a:gd name="T87" fmla="*/ 1 h 1552"/>
                <a:gd name="T88" fmla="*/ 0 w 1056"/>
                <a:gd name="T89" fmla="*/ 1 h 1552"/>
                <a:gd name="T90" fmla="*/ 0 w 1056"/>
                <a:gd name="T91" fmla="*/ 1 h 1552"/>
                <a:gd name="T92" fmla="*/ 0 w 1056"/>
                <a:gd name="T93" fmla="*/ 1 h 1552"/>
                <a:gd name="T94" fmla="*/ 0 w 1056"/>
                <a:gd name="T95" fmla="*/ 1 h 1552"/>
                <a:gd name="T96" fmla="*/ 0 w 1056"/>
                <a:gd name="T97" fmla="*/ 1 h 1552"/>
                <a:gd name="T98" fmla="*/ 0 w 1056"/>
                <a:gd name="T99" fmla="*/ 1 h 1552"/>
                <a:gd name="T100" fmla="*/ 0 w 1056"/>
                <a:gd name="T101" fmla="*/ 1 h 1552"/>
                <a:gd name="T102" fmla="*/ 1 w 1056"/>
                <a:gd name="T103" fmla="*/ 1 h 1552"/>
                <a:gd name="T104" fmla="*/ 1 w 1056"/>
                <a:gd name="T105" fmla="*/ 1 h 1552"/>
                <a:gd name="T106" fmla="*/ 1 w 1056"/>
                <a:gd name="T107" fmla="*/ 1 h 1552"/>
                <a:gd name="T108" fmla="*/ 1 w 1056"/>
                <a:gd name="T109" fmla="*/ 1 h 1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6" h="1552">
                  <a:moveTo>
                    <a:pt x="1029" y="1424"/>
                  </a:moveTo>
                  <a:lnTo>
                    <a:pt x="1029" y="1388"/>
                  </a:lnTo>
                  <a:lnTo>
                    <a:pt x="1028" y="1369"/>
                  </a:lnTo>
                  <a:lnTo>
                    <a:pt x="1025" y="1352"/>
                  </a:lnTo>
                  <a:lnTo>
                    <a:pt x="1020" y="1337"/>
                  </a:lnTo>
                  <a:lnTo>
                    <a:pt x="1013" y="1323"/>
                  </a:lnTo>
                  <a:lnTo>
                    <a:pt x="1005" y="1312"/>
                  </a:lnTo>
                  <a:lnTo>
                    <a:pt x="994" y="1303"/>
                  </a:lnTo>
                  <a:lnTo>
                    <a:pt x="989" y="1299"/>
                  </a:lnTo>
                  <a:lnTo>
                    <a:pt x="983" y="1297"/>
                  </a:lnTo>
                  <a:lnTo>
                    <a:pt x="977" y="1295"/>
                  </a:lnTo>
                  <a:lnTo>
                    <a:pt x="972" y="1293"/>
                  </a:lnTo>
                  <a:lnTo>
                    <a:pt x="977" y="1114"/>
                  </a:lnTo>
                  <a:lnTo>
                    <a:pt x="979" y="1022"/>
                  </a:lnTo>
                  <a:lnTo>
                    <a:pt x="980" y="933"/>
                  </a:lnTo>
                  <a:lnTo>
                    <a:pt x="979" y="849"/>
                  </a:lnTo>
                  <a:lnTo>
                    <a:pt x="976" y="775"/>
                  </a:lnTo>
                  <a:lnTo>
                    <a:pt x="975" y="742"/>
                  </a:lnTo>
                  <a:lnTo>
                    <a:pt x="973" y="712"/>
                  </a:lnTo>
                  <a:lnTo>
                    <a:pt x="970" y="686"/>
                  </a:lnTo>
                  <a:lnTo>
                    <a:pt x="967" y="665"/>
                  </a:lnTo>
                  <a:lnTo>
                    <a:pt x="947" y="547"/>
                  </a:lnTo>
                  <a:lnTo>
                    <a:pt x="935" y="489"/>
                  </a:lnTo>
                  <a:lnTo>
                    <a:pt x="929" y="462"/>
                  </a:lnTo>
                  <a:lnTo>
                    <a:pt x="922" y="435"/>
                  </a:lnTo>
                  <a:lnTo>
                    <a:pt x="915" y="408"/>
                  </a:lnTo>
                  <a:lnTo>
                    <a:pt x="907" y="383"/>
                  </a:lnTo>
                  <a:lnTo>
                    <a:pt x="897" y="360"/>
                  </a:lnTo>
                  <a:lnTo>
                    <a:pt x="887" y="336"/>
                  </a:lnTo>
                  <a:lnTo>
                    <a:pt x="875" y="315"/>
                  </a:lnTo>
                  <a:lnTo>
                    <a:pt x="862" y="295"/>
                  </a:lnTo>
                  <a:lnTo>
                    <a:pt x="848" y="276"/>
                  </a:lnTo>
                  <a:lnTo>
                    <a:pt x="831" y="259"/>
                  </a:lnTo>
                  <a:lnTo>
                    <a:pt x="792" y="223"/>
                  </a:lnTo>
                  <a:lnTo>
                    <a:pt x="771" y="205"/>
                  </a:lnTo>
                  <a:lnTo>
                    <a:pt x="750" y="189"/>
                  </a:lnTo>
                  <a:lnTo>
                    <a:pt x="726" y="172"/>
                  </a:lnTo>
                  <a:lnTo>
                    <a:pt x="700" y="158"/>
                  </a:lnTo>
                  <a:lnTo>
                    <a:pt x="673" y="146"/>
                  </a:lnTo>
                  <a:lnTo>
                    <a:pt x="658" y="140"/>
                  </a:lnTo>
                  <a:lnTo>
                    <a:pt x="641" y="136"/>
                  </a:lnTo>
                  <a:lnTo>
                    <a:pt x="627" y="120"/>
                  </a:lnTo>
                  <a:lnTo>
                    <a:pt x="611" y="106"/>
                  </a:lnTo>
                  <a:lnTo>
                    <a:pt x="594" y="92"/>
                  </a:lnTo>
                  <a:lnTo>
                    <a:pt x="577" y="78"/>
                  </a:lnTo>
                  <a:lnTo>
                    <a:pt x="558" y="65"/>
                  </a:lnTo>
                  <a:lnTo>
                    <a:pt x="540" y="53"/>
                  </a:lnTo>
                  <a:lnTo>
                    <a:pt x="521" y="41"/>
                  </a:lnTo>
                  <a:lnTo>
                    <a:pt x="504" y="31"/>
                  </a:lnTo>
                  <a:lnTo>
                    <a:pt x="486" y="22"/>
                  </a:lnTo>
                  <a:lnTo>
                    <a:pt x="471" y="14"/>
                  </a:lnTo>
                  <a:lnTo>
                    <a:pt x="454" y="8"/>
                  </a:lnTo>
                  <a:lnTo>
                    <a:pt x="441" y="4"/>
                  </a:lnTo>
                  <a:lnTo>
                    <a:pt x="428" y="0"/>
                  </a:lnTo>
                  <a:lnTo>
                    <a:pt x="418" y="0"/>
                  </a:lnTo>
                  <a:lnTo>
                    <a:pt x="409" y="1"/>
                  </a:lnTo>
                  <a:lnTo>
                    <a:pt x="406" y="2"/>
                  </a:lnTo>
                  <a:lnTo>
                    <a:pt x="403" y="5"/>
                  </a:lnTo>
                  <a:lnTo>
                    <a:pt x="401" y="8"/>
                  </a:lnTo>
                  <a:lnTo>
                    <a:pt x="400" y="13"/>
                  </a:lnTo>
                  <a:lnTo>
                    <a:pt x="400" y="18"/>
                  </a:lnTo>
                  <a:lnTo>
                    <a:pt x="401" y="25"/>
                  </a:lnTo>
                  <a:lnTo>
                    <a:pt x="403" y="31"/>
                  </a:lnTo>
                  <a:lnTo>
                    <a:pt x="407" y="39"/>
                  </a:lnTo>
                  <a:lnTo>
                    <a:pt x="416" y="55"/>
                  </a:lnTo>
                  <a:lnTo>
                    <a:pt x="429" y="73"/>
                  </a:lnTo>
                  <a:lnTo>
                    <a:pt x="443" y="93"/>
                  </a:lnTo>
                  <a:lnTo>
                    <a:pt x="475" y="136"/>
                  </a:lnTo>
                  <a:lnTo>
                    <a:pt x="462" y="141"/>
                  </a:lnTo>
                  <a:lnTo>
                    <a:pt x="432" y="118"/>
                  </a:lnTo>
                  <a:lnTo>
                    <a:pt x="401" y="97"/>
                  </a:lnTo>
                  <a:lnTo>
                    <a:pt x="370" y="77"/>
                  </a:lnTo>
                  <a:lnTo>
                    <a:pt x="341" y="61"/>
                  </a:lnTo>
                  <a:lnTo>
                    <a:pt x="314" y="50"/>
                  </a:lnTo>
                  <a:lnTo>
                    <a:pt x="301" y="45"/>
                  </a:lnTo>
                  <a:lnTo>
                    <a:pt x="290" y="42"/>
                  </a:lnTo>
                  <a:lnTo>
                    <a:pt x="281" y="40"/>
                  </a:lnTo>
                  <a:lnTo>
                    <a:pt x="273" y="40"/>
                  </a:lnTo>
                  <a:lnTo>
                    <a:pt x="265" y="42"/>
                  </a:lnTo>
                  <a:lnTo>
                    <a:pt x="261" y="45"/>
                  </a:lnTo>
                  <a:lnTo>
                    <a:pt x="257" y="50"/>
                  </a:lnTo>
                  <a:lnTo>
                    <a:pt x="257" y="55"/>
                  </a:lnTo>
                  <a:lnTo>
                    <a:pt x="257" y="62"/>
                  </a:lnTo>
                  <a:lnTo>
                    <a:pt x="261" y="71"/>
                  </a:lnTo>
                  <a:lnTo>
                    <a:pt x="264" y="80"/>
                  </a:lnTo>
                  <a:lnTo>
                    <a:pt x="270" y="90"/>
                  </a:lnTo>
                  <a:lnTo>
                    <a:pt x="284" y="111"/>
                  </a:lnTo>
                  <a:lnTo>
                    <a:pt x="321" y="160"/>
                  </a:lnTo>
                  <a:lnTo>
                    <a:pt x="340" y="187"/>
                  </a:lnTo>
                  <a:lnTo>
                    <a:pt x="357" y="215"/>
                  </a:lnTo>
                  <a:lnTo>
                    <a:pt x="346" y="228"/>
                  </a:lnTo>
                  <a:lnTo>
                    <a:pt x="335" y="242"/>
                  </a:lnTo>
                  <a:lnTo>
                    <a:pt x="326" y="255"/>
                  </a:lnTo>
                  <a:lnTo>
                    <a:pt x="318" y="269"/>
                  </a:lnTo>
                  <a:lnTo>
                    <a:pt x="314" y="282"/>
                  </a:lnTo>
                  <a:lnTo>
                    <a:pt x="313" y="290"/>
                  </a:lnTo>
                  <a:lnTo>
                    <a:pt x="313" y="297"/>
                  </a:lnTo>
                  <a:lnTo>
                    <a:pt x="314" y="303"/>
                  </a:lnTo>
                  <a:lnTo>
                    <a:pt x="314" y="310"/>
                  </a:lnTo>
                  <a:lnTo>
                    <a:pt x="311" y="320"/>
                  </a:lnTo>
                  <a:lnTo>
                    <a:pt x="304" y="332"/>
                  </a:lnTo>
                  <a:lnTo>
                    <a:pt x="291" y="350"/>
                  </a:lnTo>
                  <a:lnTo>
                    <a:pt x="274" y="373"/>
                  </a:lnTo>
                  <a:lnTo>
                    <a:pt x="254" y="396"/>
                  </a:lnTo>
                  <a:lnTo>
                    <a:pt x="209" y="448"/>
                  </a:lnTo>
                  <a:lnTo>
                    <a:pt x="161" y="503"/>
                  </a:lnTo>
                  <a:lnTo>
                    <a:pt x="112" y="560"/>
                  </a:lnTo>
                  <a:lnTo>
                    <a:pt x="89" y="587"/>
                  </a:lnTo>
                  <a:lnTo>
                    <a:pt x="67" y="614"/>
                  </a:lnTo>
                  <a:lnTo>
                    <a:pt x="47" y="640"/>
                  </a:lnTo>
                  <a:lnTo>
                    <a:pt x="31" y="664"/>
                  </a:lnTo>
                  <a:lnTo>
                    <a:pt x="18" y="686"/>
                  </a:lnTo>
                  <a:lnTo>
                    <a:pt x="7" y="706"/>
                  </a:lnTo>
                  <a:lnTo>
                    <a:pt x="4" y="716"/>
                  </a:lnTo>
                  <a:lnTo>
                    <a:pt x="1" y="724"/>
                  </a:lnTo>
                  <a:lnTo>
                    <a:pt x="0" y="731"/>
                  </a:lnTo>
                  <a:lnTo>
                    <a:pt x="0" y="738"/>
                  </a:lnTo>
                  <a:lnTo>
                    <a:pt x="4" y="765"/>
                  </a:lnTo>
                  <a:lnTo>
                    <a:pt x="6" y="778"/>
                  </a:lnTo>
                  <a:lnTo>
                    <a:pt x="10" y="790"/>
                  </a:lnTo>
                  <a:lnTo>
                    <a:pt x="14" y="802"/>
                  </a:lnTo>
                  <a:lnTo>
                    <a:pt x="18" y="811"/>
                  </a:lnTo>
                  <a:lnTo>
                    <a:pt x="24" y="821"/>
                  </a:lnTo>
                  <a:lnTo>
                    <a:pt x="30" y="829"/>
                  </a:lnTo>
                  <a:lnTo>
                    <a:pt x="36" y="836"/>
                  </a:lnTo>
                  <a:lnTo>
                    <a:pt x="43" y="841"/>
                  </a:lnTo>
                  <a:lnTo>
                    <a:pt x="50" y="844"/>
                  </a:lnTo>
                  <a:lnTo>
                    <a:pt x="57" y="845"/>
                  </a:lnTo>
                  <a:lnTo>
                    <a:pt x="65" y="844"/>
                  </a:lnTo>
                  <a:lnTo>
                    <a:pt x="74" y="842"/>
                  </a:lnTo>
                  <a:lnTo>
                    <a:pt x="84" y="836"/>
                  </a:lnTo>
                  <a:lnTo>
                    <a:pt x="93" y="828"/>
                  </a:lnTo>
                  <a:lnTo>
                    <a:pt x="130" y="794"/>
                  </a:lnTo>
                  <a:lnTo>
                    <a:pt x="153" y="770"/>
                  </a:lnTo>
                  <a:lnTo>
                    <a:pt x="171" y="750"/>
                  </a:lnTo>
                  <a:lnTo>
                    <a:pt x="195" y="722"/>
                  </a:lnTo>
                  <a:lnTo>
                    <a:pt x="186" y="732"/>
                  </a:lnTo>
                  <a:lnTo>
                    <a:pt x="168" y="760"/>
                  </a:lnTo>
                  <a:lnTo>
                    <a:pt x="156" y="778"/>
                  </a:lnTo>
                  <a:lnTo>
                    <a:pt x="145" y="797"/>
                  </a:lnTo>
                  <a:lnTo>
                    <a:pt x="135" y="817"/>
                  </a:lnTo>
                  <a:lnTo>
                    <a:pt x="126" y="836"/>
                  </a:lnTo>
                  <a:lnTo>
                    <a:pt x="124" y="847"/>
                  </a:lnTo>
                  <a:lnTo>
                    <a:pt x="124" y="856"/>
                  </a:lnTo>
                  <a:lnTo>
                    <a:pt x="125" y="864"/>
                  </a:lnTo>
                  <a:lnTo>
                    <a:pt x="130" y="873"/>
                  </a:lnTo>
                  <a:lnTo>
                    <a:pt x="136" y="878"/>
                  </a:lnTo>
                  <a:lnTo>
                    <a:pt x="144" y="883"/>
                  </a:lnTo>
                  <a:lnTo>
                    <a:pt x="156" y="887"/>
                  </a:lnTo>
                  <a:lnTo>
                    <a:pt x="168" y="888"/>
                  </a:lnTo>
                  <a:lnTo>
                    <a:pt x="178" y="888"/>
                  </a:lnTo>
                  <a:lnTo>
                    <a:pt x="189" y="885"/>
                  </a:lnTo>
                  <a:lnTo>
                    <a:pt x="201" y="882"/>
                  </a:lnTo>
                  <a:lnTo>
                    <a:pt x="212" y="876"/>
                  </a:lnTo>
                  <a:lnTo>
                    <a:pt x="225" y="868"/>
                  </a:lnTo>
                  <a:lnTo>
                    <a:pt x="238" y="857"/>
                  </a:lnTo>
                  <a:lnTo>
                    <a:pt x="251" y="845"/>
                  </a:lnTo>
                  <a:lnTo>
                    <a:pt x="264" y="830"/>
                  </a:lnTo>
                  <a:lnTo>
                    <a:pt x="274" y="819"/>
                  </a:lnTo>
                  <a:lnTo>
                    <a:pt x="283" y="810"/>
                  </a:lnTo>
                  <a:lnTo>
                    <a:pt x="294" y="802"/>
                  </a:lnTo>
                  <a:lnTo>
                    <a:pt x="304" y="795"/>
                  </a:lnTo>
                  <a:lnTo>
                    <a:pt x="315" y="789"/>
                  </a:lnTo>
                  <a:lnTo>
                    <a:pt x="327" y="783"/>
                  </a:lnTo>
                  <a:lnTo>
                    <a:pt x="349" y="775"/>
                  </a:lnTo>
                  <a:lnTo>
                    <a:pt x="370" y="768"/>
                  </a:lnTo>
                  <a:lnTo>
                    <a:pt x="392" y="762"/>
                  </a:lnTo>
                  <a:lnTo>
                    <a:pt x="410" y="757"/>
                  </a:lnTo>
                  <a:lnTo>
                    <a:pt x="426" y="751"/>
                  </a:lnTo>
                  <a:lnTo>
                    <a:pt x="434" y="746"/>
                  </a:lnTo>
                  <a:lnTo>
                    <a:pt x="445" y="738"/>
                  </a:lnTo>
                  <a:lnTo>
                    <a:pt x="467" y="718"/>
                  </a:lnTo>
                  <a:lnTo>
                    <a:pt x="478" y="709"/>
                  </a:lnTo>
                  <a:lnTo>
                    <a:pt x="488" y="700"/>
                  </a:lnTo>
                  <a:lnTo>
                    <a:pt x="498" y="696"/>
                  </a:lnTo>
                  <a:lnTo>
                    <a:pt x="502" y="694"/>
                  </a:lnTo>
                  <a:lnTo>
                    <a:pt x="506" y="694"/>
                  </a:lnTo>
                  <a:lnTo>
                    <a:pt x="519" y="699"/>
                  </a:lnTo>
                  <a:lnTo>
                    <a:pt x="535" y="705"/>
                  </a:lnTo>
                  <a:lnTo>
                    <a:pt x="551" y="713"/>
                  </a:lnTo>
                  <a:lnTo>
                    <a:pt x="558" y="718"/>
                  </a:lnTo>
                  <a:lnTo>
                    <a:pt x="564" y="723"/>
                  </a:lnTo>
                  <a:lnTo>
                    <a:pt x="570" y="729"/>
                  </a:lnTo>
                  <a:lnTo>
                    <a:pt x="573" y="735"/>
                  </a:lnTo>
                  <a:lnTo>
                    <a:pt x="577" y="742"/>
                  </a:lnTo>
                  <a:lnTo>
                    <a:pt x="577" y="750"/>
                  </a:lnTo>
                  <a:lnTo>
                    <a:pt x="575" y="758"/>
                  </a:lnTo>
                  <a:lnTo>
                    <a:pt x="572" y="768"/>
                  </a:lnTo>
                  <a:lnTo>
                    <a:pt x="566" y="777"/>
                  </a:lnTo>
                  <a:lnTo>
                    <a:pt x="558" y="789"/>
                  </a:lnTo>
                  <a:lnTo>
                    <a:pt x="533" y="817"/>
                  </a:lnTo>
                  <a:lnTo>
                    <a:pt x="502" y="856"/>
                  </a:lnTo>
                  <a:lnTo>
                    <a:pt x="468" y="904"/>
                  </a:lnTo>
                  <a:lnTo>
                    <a:pt x="432" y="957"/>
                  </a:lnTo>
                  <a:lnTo>
                    <a:pt x="395" y="1012"/>
                  </a:lnTo>
                  <a:lnTo>
                    <a:pt x="360" y="1067"/>
                  </a:lnTo>
                  <a:lnTo>
                    <a:pt x="330" y="1119"/>
                  </a:lnTo>
                  <a:lnTo>
                    <a:pt x="317" y="1144"/>
                  </a:lnTo>
                  <a:lnTo>
                    <a:pt x="307" y="1165"/>
                  </a:lnTo>
                  <a:lnTo>
                    <a:pt x="303" y="1172"/>
                  </a:lnTo>
                  <a:lnTo>
                    <a:pt x="301" y="1183"/>
                  </a:lnTo>
                  <a:lnTo>
                    <a:pt x="294" y="1211"/>
                  </a:lnTo>
                  <a:lnTo>
                    <a:pt x="288" y="1249"/>
                  </a:lnTo>
                  <a:lnTo>
                    <a:pt x="282" y="1293"/>
                  </a:lnTo>
                  <a:lnTo>
                    <a:pt x="276" y="1295"/>
                  </a:lnTo>
                  <a:lnTo>
                    <a:pt x="270" y="1296"/>
                  </a:lnTo>
                  <a:lnTo>
                    <a:pt x="264" y="1298"/>
                  </a:lnTo>
                  <a:lnTo>
                    <a:pt x="258" y="1302"/>
                  </a:lnTo>
                  <a:lnTo>
                    <a:pt x="254" y="1305"/>
                  </a:lnTo>
                  <a:lnTo>
                    <a:pt x="249" y="1310"/>
                  </a:lnTo>
                  <a:lnTo>
                    <a:pt x="240" y="1322"/>
                  </a:lnTo>
                  <a:lnTo>
                    <a:pt x="232" y="1336"/>
                  </a:lnTo>
                  <a:lnTo>
                    <a:pt x="227" y="1351"/>
                  </a:lnTo>
                  <a:lnTo>
                    <a:pt x="223" y="1369"/>
                  </a:lnTo>
                  <a:lnTo>
                    <a:pt x="222" y="1388"/>
                  </a:lnTo>
                  <a:lnTo>
                    <a:pt x="222" y="1424"/>
                  </a:lnTo>
                  <a:lnTo>
                    <a:pt x="216" y="1428"/>
                  </a:lnTo>
                  <a:lnTo>
                    <a:pt x="211" y="1433"/>
                  </a:lnTo>
                  <a:lnTo>
                    <a:pt x="207" y="1437"/>
                  </a:lnTo>
                  <a:lnTo>
                    <a:pt x="202" y="1443"/>
                  </a:lnTo>
                  <a:lnTo>
                    <a:pt x="199" y="1449"/>
                  </a:lnTo>
                  <a:lnTo>
                    <a:pt x="197" y="1455"/>
                  </a:lnTo>
                  <a:lnTo>
                    <a:pt x="196" y="1462"/>
                  </a:lnTo>
                  <a:lnTo>
                    <a:pt x="195" y="1469"/>
                  </a:lnTo>
                  <a:lnTo>
                    <a:pt x="195" y="1501"/>
                  </a:lnTo>
                  <a:lnTo>
                    <a:pt x="196" y="1512"/>
                  </a:lnTo>
                  <a:lnTo>
                    <a:pt x="199" y="1521"/>
                  </a:lnTo>
                  <a:lnTo>
                    <a:pt x="203" y="1529"/>
                  </a:lnTo>
                  <a:lnTo>
                    <a:pt x="210" y="1537"/>
                  </a:lnTo>
                  <a:lnTo>
                    <a:pt x="217" y="1543"/>
                  </a:lnTo>
                  <a:lnTo>
                    <a:pt x="225" y="1548"/>
                  </a:lnTo>
                  <a:lnTo>
                    <a:pt x="235" y="1550"/>
                  </a:lnTo>
                  <a:lnTo>
                    <a:pt x="245" y="1552"/>
                  </a:lnTo>
                  <a:lnTo>
                    <a:pt x="1006" y="1552"/>
                  </a:lnTo>
                  <a:lnTo>
                    <a:pt x="1016" y="1550"/>
                  </a:lnTo>
                  <a:lnTo>
                    <a:pt x="1026" y="1548"/>
                  </a:lnTo>
                  <a:lnTo>
                    <a:pt x="1034" y="1543"/>
                  </a:lnTo>
                  <a:lnTo>
                    <a:pt x="1041" y="1537"/>
                  </a:lnTo>
                  <a:lnTo>
                    <a:pt x="1048" y="1529"/>
                  </a:lnTo>
                  <a:lnTo>
                    <a:pt x="1053" y="1521"/>
                  </a:lnTo>
                  <a:lnTo>
                    <a:pt x="1055" y="1512"/>
                  </a:lnTo>
                  <a:lnTo>
                    <a:pt x="1056" y="1501"/>
                  </a:lnTo>
                  <a:lnTo>
                    <a:pt x="1056" y="1469"/>
                  </a:lnTo>
                  <a:lnTo>
                    <a:pt x="1055" y="1462"/>
                  </a:lnTo>
                  <a:lnTo>
                    <a:pt x="1054" y="1455"/>
                  </a:lnTo>
                  <a:lnTo>
                    <a:pt x="1052" y="1449"/>
                  </a:lnTo>
                  <a:lnTo>
                    <a:pt x="1049" y="1443"/>
                  </a:lnTo>
                  <a:lnTo>
                    <a:pt x="1045" y="1437"/>
                  </a:lnTo>
                  <a:lnTo>
                    <a:pt x="1040" y="1433"/>
                  </a:lnTo>
                  <a:lnTo>
                    <a:pt x="1035" y="1428"/>
                  </a:lnTo>
                  <a:lnTo>
                    <a:pt x="1029" y="1424"/>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0" name="Group 74"/>
          <p:cNvGrpSpPr>
            <a:grpSpLocks/>
          </p:cNvGrpSpPr>
          <p:nvPr/>
        </p:nvGrpSpPr>
        <p:grpSpPr bwMode="auto">
          <a:xfrm>
            <a:off x="5292725" y="5589588"/>
            <a:ext cx="719138" cy="719137"/>
            <a:chOff x="158" y="3067"/>
            <a:chExt cx="453" cy="453"/>
          </a:xfrm>
        </p:grpSpPr>
        <p:sp>
          <p:nvSpPr>
            <p:cNvPr id="11314" name="Rectangle 75"/>
            <p:cNvSpPr>
              <a:spLocks noChangeArrowheads="1"/>
            </p:cNvSpPr>
            <p:nvPr/>
          </p:nvSpPr>
          <p:spPr bwMode="auto">
            <a:xfrm>
              <a:off x="158" y="3067"/>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15" name="Freeform 76"/>
            <p:cNvSpPr>
              <a:spLocks/>
            </p:cNvSpPr>
            <p:nvPr/>
          </p:nvSpPr>
          <p:spPr bwMode="auto">
            <a:xfrm>
              <a:off x="311" y="3134"/>
              <a:ext cx="147" cy="319"/>
            </a:xfrm>
            <a:custGeom>
              <a:avLst/>
              <a:gdLst>
                <a:gd name="T0" fmla="*/ 1 w 916"/>
                <a:gd name="T1" fmla="*/ 1 h 2052"/>
                <a:gd name="T2" fmla="*/ 1 w 916"/>
                <a:gd name="T3" fmla="*/ 1 h 2052"/>
                <a:gd name="T4" fmla="*/ 1 w 916"/>
                <a:gd name="T5" fmla="*/ 1 h 2052"/>
                <a:gd name="T6" fmla="*/ 0 w 916"/>
                <a:gd name="T7" fmla="*/ 1 h 2052"/>
                <a:gd name="T8" fmla="*/ 0 w 916"/>
                <a:gd name="T9" fmla="*/ 1 h 2052"/>
                <a:gd name="T10" fmla="*/ 0 w 916"/>
                <a:gd name="T11" fmla="*/ 1 h 2052"/>
                <a:gd name="T12" fmla="*/ 0 w 916"/>
                <a:gd name="T13" fmla="*/ 1 h 2052"/>
                <a:gd name="T14" fmla="*/ 0 w 916"/>
                <a:gd name="T15" fmla="*/ 0 h 2052"/>
                <a:gd name="T16" fmla="*/ 0 w 916"/>
                <a:gd name="T17" fmla="*/ 0 h 2052"/>
                <a:gd name="T18" fmla="*/ 0 w 916"/>
                <a:gd name="T19" fmla="*/ 0 h 2052"/>
                <a:gd name="T20" fmla="*/ 0 w 916"/>
                <a:gd name="T21" fmla="*/ 0 h 2052"/>
                <a:gd name="T22" fmla="*/ 0 w 916"/>
                <a:gd name="T23" fmla="*/ 0 h 2052"/>
                <a:gd name="T24" fmla="*/ 0 w 916"/>
                <a:gd name="T25" fmla="*/ 0 h 2052"/>
                <a:gd name="T26" fmla="*/ 0 w 916"/>
                <a:gd name="T27" fmla="*/ 0 h 2052"/>
                <a:gd name="T28" fmla="*/ 0 w 916"/>
                <a:gd name="T29" fmla="*/ 0 h 2052"/>
                <a:gd name="T30" fmla="*/ 0 w 916"/>
                <a:gd name="T31" fmla="*/ 0 h 2052"/>
                <a:gd name="T32" fmla="*/ 0 w 916"/>
                <a:gd name="T33" fmla="*/ 0 h 2052"/>
                <a:gd name="T34" fmla="*/ 0 w 916"/>
                <a:gd name="T35" fmla="*/ 0 h 2052"/>
                <a:gd name="T36" fmla="*/ 0 w 916"/>
                <a:gd name="T37" fmla="*/ 0 h 2052"/>
                <a:gd name="T38" fmla="*/ 0 w 916"/>
                <a:gd name="T39" fmla="*/ 0 h 2052"/>
                <a:gd name="T40" fmla="*/ 0 w 916"/>
                <a:gd name="T41" fmla="*/ 0 h 2052"/>
                <a:gd name="T42" fmla="*/ 0 w 916"/>
                <a:gd name="T43" fmla="*/ 0 h 2052"/>
                <a:gd name="T44" fmla="*/ 0 w 916"/>
                <a:gd name="T45" fmla="*/ 0 h 2052"/>
                <a:gd name="T46" fmla="*/ 0 w 916"/>
                <a:gd name="T47" fmla="*/ 0 h 2052"/>
                <a:gd name="T48" fmla="*/ 0 w 916"/>
                <a:gd name="T49" fmla="*/ 0 h 2052"/>
                <a:gd name="T50" fmla="*/ 0 w 916"/>
                <a:gd name="T51" fmla="*/ 0 h 2052"/>
                <a:gd name="T52" fmla="*/ 0 w 916"/>
                <a:gd name="T53" fmla="*/ 0 h 2052"/>
                <a:gd name="T54" fmla="*/ 0 w 916"/>
                <a:gd name="T55" fmla="*/ 0 h 2052"/>
                <a:gd name="T56" fmla="*/ 0 w 916"/>
                <a:gd name="T57" fmla="*/ 0 h 2052"/>
                <a:gd name="T58" fmla="*/ 0 w 916"/>
                <a:gd name="T59" fmla="*/ 0 h 2052"/>
                <a:gd name="T60" fmla="*/ 0 w 916"/>
                <a:gd name="T61" fmla="*/ 0 h 2052"/>
                <a:gd name="T62" fmla="*/ 0 w 916"/>
                <a:gd name="T63" fmla="*/ 0 h 2052"/>
                <a:gd name="T64" fmla="*/ 0 w 916"/>
                <a:gd name="T65" fmla="*/ 0 h 2052"/>
                <a:gd name="T66" fmla="*/ 0 w 916"/>
                <a:gd name="T67" fmla="*/ 0 h 2052"/>
                <a:gd name="T68" fmla="*/ 0 w 916"/>
                <a:gd name="T69" fmla="*/ 0 h 2052"/>
                <a:gd name="T70" fmla="*/ 0 w 916"/>
                <a:gd name="T71" fmla="*/ 0 h 2052"/>
                <a:gd name="T72" fmla="*/ 0 w 916"/>
                <a:gd name="T73" fmla="*/ 0 h 2052"/>
                <a:gd name="T74" fmla="*/ 0 w 916"/>
                <a:gd name="T75" fmla="*/ 0 h 2052"/>
                <a:gd name="T76" fmla="*/ 0 w 916"/>
                <a:gd name="T77" fmla="*/ 1 h 2052"/>
                <a:gd name="T78" fmla="*/ 0 w 916"/>
                <a:gd name="T79" fmla="*/ 1 h 2052"/>
                <a:gd name="T80" fmla="*/ 0 w 916"/>
                <a:gd name="T81" fmla="*/ 1 h 2052"/>
                <a:gd name="T82" fmla="*/ 0 w 916"/>
                <a:gd name="T83" fmla="*/ 1 h 2052"/>
                <a:gd name="T84" fmla="*/ 0 w 916"/>
                <a:gd name="T85" fmla="*/ 1 h 2052"/>
                <a:gd name="T86" fmla="*/ 0 w 916"/>
                <a:gd name="T87" fmla="*/ 1 h 2052"/>
                <a:gd name="T88" fmla="*/ 0 w 916"/>
                <a:gd name="T89" fmla="*/ 1 h 2052"/>
                <a:gd name="T90" fmla="*/ 0 w 916"/>
                <a:gd name="T91" fmla="*/ 1 h 2052"/>
                <a:gd name="T92" fmla="*/ 0 w 916"/>
                <a:gd name="T93" fmla="*/ 1 h 2052"/>
                <a:gd name="T94" fmla="*/ 0 w 916"/>
                <a:gd name="T95" fmla="*/ 1 h 2052"/>
                <a:gd name="T96" fmla="*/ 1 w 916"/>
                <a:gd name="T97" fmla="*/ 1 h 2052"/>
                <a:gd name="T98" fmla="*/ 1 w 916"/>
                <a:gd name="T99" fmla="*/ 1 h 2052"/>
                <a:gd name="T100" fmla="*/ 1 w 916"/>
                <a:gd name="T101" fmla="*/ 1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16" h="2052">
                  <a:moveTo>
                    <a:pt x="860" y="1822"/>
                  </a:moveTo>
                  <a:lnTo>
                    <a:pt x="860" y="1822"/>
                  </a:lnTo>
                  <a:lnTo>
                    <a:pt x="866" y="1817"/>
                  </a:lnTo>
                  <a:lnTo>
                    <a:pt x="872" y="1813"/>
                  </a:lnTo>
                  <a:lnTo>
                    <a:pt x="877" y="1809"/>
                  </a:lnTo>
                  <a:lnTo>
                    <a:pt x="879" y="1803"/>
                  </a:lnTo>
                  <a:lnTo>
                    <a:pt x="881" y="1797"/>
                  </a:lnTo>
                  <a:lnTo>
                    <a:pt x="883" y="1791"/>
                  </a:lnTo>
                  <a:lnTo>
                    <a:pt x="881" y="1784"/>
                  </a:lnTo>
                  <a:lnTo>
                    <a:pt x="880" y="1777"/>
                  </a:lnTo>
                  <a:lnTo>
                    <a:pt x="877" y="1770"/>
                  </a:lnTo>
                  <a:lnTo>
                    <a:pt x="872" y="1762"/>
                  </a:lnTo>
                  <a:lnTo>
                    <a:pt x="866" y="1752"/>
                  </a:lnTo>
                  <a:lnTo>
                    <a:pt x="858" y="1743"/>
                  </a:lnTo>
                  <a:lnTo>
                    <a:pt x="848" y="1733"/>
                  </a:lnTo>
                  <a:lnTo>
                    <a:pt x="837" y="1723"/>
                  </a:lnTo>
                  <a:lnTo>
                    <a:pt x="810" y="1699"/>
                  </a:lnTo>
                  <a:lnTo>
                    <a:pt x="791" y="1684"/>
                  </a:lnTo>
                  <a:lnTo>
                    <a:pt x="774" y="1666"/>
                  </a:lnTo>
                  <a:lnTo>
                    <a:pt x="758" y="1646"/>
                  </a:lnTo>
                  <a:lnTo>
                    <a:pt x="742" y="1624"/>
                  </a:lnTo>
                  <a:lnTo>
                    <a:pt x="728" y="1600"/>
                  </a:lnTo>
                  <a:lnTo>
                    <a:pt x="715" y="1575"/>
                  </a:lnTo>
                  <a:lnTo>
                    <a:pt x="703" y="1547"/>
                  </a:lnTo>
                  <a:lnTo>
                    <a:pt x="692" y="1519"/>
                  </a:lnTo>
                  <a:lnTo>
                    <a:pt x="681" y="1489"/>
                  </a:lnTo>
                  <a:lnTo>
                    <a:pt x="672" y="1457"/>
                  </a:lnTo>
                  <a:lnTo>
                    <a:pt x="662" y="1424"/>
                  </a:lnTo>
                  <a:lnTo>
                    <a:pt x="654" y="1391"/>
                  </a:lnTo>
                  <a:lnTo>
                    <a:pt x="646" y="1357"/>
                  </a:lnTo>
                  <a:lnTo>
                    <a:pt x="639" y="1322"/>
                  </a:lnTo>
                  <a:lnTo>
                    <a:pt x="633" y="1286"/>
                  </a:lnTo>
                  <a:lnTo>
                    <a:pt x="627" y="1250"/>
                  </a:lnTo>
                  <a:lnTo>
                    <a:pt x="617" y="1176"/>
                  </a:lnTo>
                  <a:lnTo>
                    <a:pt x="610" y="1101"/>
                  </a:lnTo>
                  <a:lnTo>
                    <a:pt x="604" y="1028"/>
                  </a:lnTo>
                  <a:lnTo>
                    <a:pt x="601" y="955"/>
                  </a:lnTo>
                  <a:lnTo>
                    <a:pt x="599" y="886"/>
                  </a:lnTo>
                  <a:lnTo>
                    <a:pt x="597" y="818"/>
                  </a:lnTo>
                  <a:lnTo>
                    <a:pt x="597" y="757"/>
                  </a:lnTo>
                  <a:lnTo>
                    <a:pt x="599" y="699"/>
                  </a:lnTo>
                  <a:lnTo>
                    <a:pt x="632" y="695"/>
                  </a:lnTo>
                  <a:lnTo>
                    <a:pt x="646" y="692"/>
                  </a:lnTo>
                  <a:lnTo>
                    <a:pt x="657" y="689"/>
                  </a:lnTo>
                  <a:lnTo>
                    <a:pt x="667" y="685"/>
                  </a:lnTo>
                  <a:lnTo>
                    <a:pt x="674" y="682"/>
                  </a:lnTo>
                  <a:lnTo>
                    <a:pt x="679" y="678"/>
                  </a:lnTo>
                  <a:lnTo>
                    <a:pt x="680" y="674"/>
                  </a:lnTo>
                  <a:lnTo>
                    <a:pt x="679" y="671"/>
                  </a:lnTo>
                  <a:lnTo>
                    <a:pt x="676" y="669"/>
                  </a:lnTo>
                  <a:lnTo>
                    <a:pt x="673" y="665"/>
                  </a:lnTo>
                  <a:lnTo>
                    <a:pt x="667" y="663"/>
                  </a:lnTo>
                  <a:lnTo>
                    <a:pt x="652" y="658"/>
                  </a:lnTo>
                  <a:lnTo>
                    <a:pt x="632" y="653"/>
                  </a:lnTo>
                  <a:lnTo>
                    <a:pt x="652" y="649"/>
                  </a:lnTo>
                  <a:lnTo>
                    <a:pt x="667" y="644"/>
                  </a:lnTo>
                  <a:lnTo>
                    <a:pt x="673" y="641"/>
                  </a:lnTo>
                  <a:lnTo>
                    <a:pt x="676" y="638"/>
                  </a:lnTo>
                  <a:lnTo>
                    <a:pt x="679" y="636"/>
                  </a:lnTo>
                  <a:lnTo>
                    <a:pt x="680" y="633"/>
                  </a:lnTo>
                  <a:lnTo>
                    <a:pt x="679" y="630"/>
                  </a:lnTo>
                  <a:lnTo>
                    <a:pt x="676" y="627"/>
                  </a:lnTo>
                  <a:lnTo>
                    <a:pt x="673" y="624"/>
                  </a:lnTo>
                  <a:lnTo>
                    <a:pt x="667" y="621"/>
                  </a:lnTo>
                  <a:lnTo>
                    <a:pt x="652" y="617"/>
                  </a:lnTo>
                  <a:lnTo>
                    <a:pt x="630" y="612"/>
                  </a:lnTo>
                  <a:lnTo>
                    <a:pt x="645" y="595"/>
                  </a:lnTo>
                  <a:lnTo>
                    <a:pt x="656" y="579"/>
                  </a:lnTo>
                  <a:lnTo>
                    <a:pt x="667" y="560"/>
                  </a:lnTo>
                  <a:lnTo>
                    <a:pt x="675" y="540"/>
                  </a:lnTo>
                  <a:lnTo>
                    <a:pt x="682" y="520"/>
                  </a:lnTo>
                  <a:lnTo>
                    <a:pt x="687" y="499"/>
                  </a:lnTo>
                  <a:lnTo>
                    <a:pt x="690" y="478"/>
                  </a:lnTo>
                  <a:lnTo>
                    <a:pt x="692" y="455"/>
                  </a:lnTo>
                  <a:lnTo>
                    <a:pt x="690" y="436"/>
                  </a:lnTo>
                  <a:lnTo>
                    <a:pt x="689" y="416"/>
                  </a:lnTo>
                  <a:lnTo>
                    <a:pt x="686" y="396"/>
                  </a:lnTo>
                  <a:lnTo>
                    <a:pt x="682" y="375"/>
                  </a:lnTo>
                  <a:lnTo>
                    <a:pt x="676" y="353"/>
                  </a:lnTo>
                  <a:lnTo>
                    <a:pt x="670" y="330"/>
                  </a:lnTo>
                  <a:lnTo>
                    <a:pt x="662" y="308"/>
                  </a:lnTo>
                  <a:lnTo>
                    <a:pt x="654" y="285"/>
                  </a:lnTo>
                  <a:lnTo>
                    <a:pt x="535" y="406"/>
                  </a:lnTo>
                  <a:lnTo>
                    <a:pt x="501" y="371"/>
                  </a:lnTo>
                  <a:lnTo>
                    <a:pt x="633" y="239"/>
                  </a:lnTo>
                  <a:lnTo>
                    <a:pt x="620" y="216"/>
                  </a:lnTo>
                  <a:lnTo>
                    <a:pt x="606" y="193"/>
                  </a:lnTo>
                  <a:lnTo>
                    <a:pt x="590" y="172"/>
                  </a:lnTo>
                  <a:lnTo>
                    <a:pt x="574" y="153"/>
                  </a:lnTo>
                  <a:lnTo>
                    <a:pt x="557" y="137"/>
                  </a:lnTo>
                  <a:lnTo>
                    <a:pt x="540" y="123"/>
                  </a:lnTo>
                  <a:lnTo>
                    <a:pt x="530" y="117"/>
                  </a:lnTo>
                  <a:lnTo>
                    <a:pt x="521" y="111"/>
                  </a:lnTo>
                  <a:lnTo>
                    <a:pt x="511" y="106"/>
                  </a:lnTo>
                  <a:lnTo>
                    <a:pt x="501" y="103"/>
                  </a:lnTo>
                  <a:lnTo>
                    <a:pt x="508" y="94"/>
                  </a:lnTo>
                  <a:lnTo>
                    <a:pt x="514" y="84"/>
                  </a:lnTo>
                  <a:lnTo>
                    <a:pt x="517" y="73"/>
                  </a:lnTo>
                  <a:lnTo>
                    <a:pt x="518" y="61"/>
                  </a:lnTo>
                  <a:lnTo>
                    <a:pt x="517" y="48"/>
                  </a:lnTo>
                  <a:lnTo>
                    <a:pt x="514" y="38"/>
                  </a:lnTo>
                  <a:lnTo>
                    <a:pt x="508" y="27"/>
                  </a:lnTo>
                  <a:lnTo>
                    <a:pt x="501" y="18"/>
                  </a:lnTo>
                  <a:lnTo>
                    <a:pt x="491" y="11"/>
                  </a:lnTo>
                  <a:lnTo>
                    <a:pt x="482" y="5"/>
                  </a:lnTo>
                  <a:lnTo>
                    <a:pt x="470" y="1"/>
                  </a:lnTo>
                  <a:lnTo>
                    <a:pt x="458" y="0"/>
                  </a:lnTo>
                  <a:lnTo>
                    <a:pt x="445" y="1"/>
                  </a:lnTo>
                  <a:lnTo>
                    <a:pt x="435" y="5"/>
                  </a:lnTo>
                  <a:lnTo>
                    <a:pt x="424" y="11"/>
                  </a:lnTo>
                  <a:lnTo>
                    <a:pt x="415" y="18"/>
                  </a:lnTo>
                  <a:lnTo>
                    <a:pt x="408" y="27"/>
                  </a:lnTo>
                  <a:lnTo>
                    <a:pt x="402" y="38"/>
                  </a:lnTo>
                  <a:lnTo>
                    <a:pt x="398" y="48"/>
                  </a:lnTo>
                  <a:lnTo>
                    <a:pt x="397" y="61"/>
                  </a:lnTo>
                  <a:lnTo>
                    <a:pt x="397" y="67"/>
                  </a:lnTo>
                  <a:lnTo>
                    <a:pt x="398" y="74"/>
                  </a:lnTo>
                  <a:lnTo>
                    <a:pt x="401" y="80"/>
                  </a:lnTo>
                  <a:lnTo>
                    <a:pt x="403" y="86"/>
                  </a:lnTo>
                  <a:lnTo>
                    <a:pt x="410" y="97"/>
                  </a:lnTo>
                  <a:lnTo>
                    <a:pt x="418" y="106"/>
                  </a:lnTo>
                  <a:lnTo>
                    <a:pt x="408" y="111"/>
                  </a:lnTo>
                  <a:lnTo>
                    <a:pt x="398" y="117"/>
                  </a:lnTo>
                  <a:lnTo>
                    <a:pt x="379" y="130"/>
                  </a:lnTo>
                  <a:lnTo>
                    <a:pt x="360" y="146"/>
                  </a:lnTo>
                  <a:lnTo>
                    <a:pt x="342" y="164"/>
                  </a:lnTo>
                  <a:lnTo>
                    <a:pt x="325" y="184"/>
                  </a:lnTo>
                  <a:lnTo>
                    <a:pt x="309" y="206"/>
                  </a:lnTo>
                  <a:lnTo>
                    <a:pt x="294" y="230"/>
                  </a:lnTo>
                  <a:lnTo>
                    <a:pt x="280" y="255"/>
                  </a:lnTo>
                  <a:lnTo>
                    <a:pt x="268" y="281"/>
                  </a:lnTo>
                  <a:lnTo>
                    <a:pt x="257" y="307"/>
                  </a:lnTo>
                  <a:lnTo>
                    <a:pt x="247" y="333"/>
                  </a:lnTo>
                  <a:lnTo>
                    <a:pt x="239" y="359"/>
                  </a:lnTo>
                  <a:lnTo>
                    <a:pt x="233" y="384"/>
                  </a:lnTo>
                  <a:lnTo>
                    <a:pt x="228" y="409"/>
                  </a:lnTo>
                  <a:lnTo>
                    <a:pt x="225" y="433"/>
                  </a:lnTo>
                  <a:lnTo>
                    <a:pt x="224" y="455"/>
                  </a:lnTo>
                  <a:lnTo>
                    <a:pt x="225" y="478"/>
                  </a:lnTo>
                  <a:lnTo>
                    <a:pt x="228" y="499"/>
                  </a:lnTo>
                  <a:lnTo>
                    <a:pt x="233" y="520"/>
                  </a:lnTo>
                  <a:lnTo>
                    <a:pt x="240" y="540"/>
                  </a:lnTo>
                  <a:lnTo>
                    <a:pt x="248" y="560"/>
                  </a:lnTo>
                  <a:lnTo>
                    <a:pt x="259" y="579"/>
                  </a:lnTo>
                  <a:lnTo>
                    <a:pt x="271" y="595"/>
                  </a:lnTo>
                  <a:lnTo>
                    <a:pt x="285" y="612"/>
                  </a:lnTo>
                  <a:lnTo>
                    <a:pt x="264" y="617"/>
                  </a:lnTo>
                  <a:lnTo>
                    <a:pt x="248" y="621"/>
                  </a:lnTo>
                  <a:lnTo>
                    <a:pt x="243" y="624"/>
                  </a:lnTo>
                  <a:lnTo>
                    <a:pt x="239" y="627"/>
                  </a:lnTo>
                  <a:lnTo>
                    <a:pt x="237" y="630"/>
                  </a:lnTo>
                  <a:lnTo>
                    <a:pt x="235" y="633"/>
                  </a:lnTo>
                  <a:lnTo>
                    <a:pt x="237" y="636"/>
                  </a:lnTo>
                  <a:lnTo>
                    <a:pt x="239" y="638"/>
                  </a:lnTo>
                  <a:lnTo>
                    <a:pt x="243" y="641"/>
                  </a:lnTo>
                  <a:lnTo>
                    <a:pt x="248" y="644"/>
                  </a:lnTo>
                  <a:lnTo>
                    <a:pt x="264" y="649"/>
                  </a:lnTo>
                  <a:lnTo>
                    <a:pt x="284" y="653"/>
                  </a:lnTo>
                  <a:lnTo>
                    <a:pt x="264" y="658"/>
                  </a:lnTo>
                  <a:lnTo>
                    <a:pt x="248" y="663"/>
                  </a:lnTo>
                  <a:lnTo>
                    <a:pt x="243" y="665"/>
                  </a:lnTo>
                  <a:lnTo>
                    <a:pt x="239" y="669"/>
                  </a:lnTo>
                  <a:lnTo>
                    <a:pt x="237" y="671"/>
                  </a:lnTo>
                  <a:lnTo>
                    <a:pt x="235" y="674"/>
                  </a:lnTo>
                  <a:lnTo>
                    <a:pt x="237" y="678"/>
                  </a:lnTo>
                  <a:lnTo>
                    <a:pt x="241" y="682"/>
                  </a:lnTo>
                  <a:lnTo>
                    <a:pt x="248" y="685"/>
                  </a:lnTo>
                  <a:lnTo>
                    <a:pt x="258" y="689"/>
                  </a:lnTo>
                  <a:lnTo>
                    <a:pt x="270" y="692"/>
                  </a:lnTo>
                  <a:lnTo>
                    <a:pt x="284" y="695"/>
                  </a:lnTo>
                  <a:lnTo>
                    <a:pt x="317" y="699"/>
                  </a:lnTo>
                  <a:lnTo>
                    <a:pt x="318" y="757"/>
                  </a:lnTo>
                  <a:lnTo>
                    <a:pt x="318" y="818"/>
                  </a:lnTo>
                  <a:lnTo>
                    <a:pt x="317" y="886"/>
                  </a:lnTo>
                  <a:lnTo>
                    <a:pt x="314" y="955"/>
                  </a:lnTo>
                  <a:lnTo>
                    <a:pt x="311" y="1028"/>
                  </a:lnTo>
                  <a:lnTo>
                    <a:pt x="305" y="1101"/>
                  </a:lnTo>
                  <a:lnTo>
                    <a:pt x="298" y="1176"/>
                  </a:lnTo>
                  <a:lnTo>
                    <a:pt x="289" y="1250"/>
                  </a:lnTo>
                  <a:lnTo>
                    <a:pt x="283" y="1286"/>
                  </a:lnTo>
                  <a:lnTo>
                    <a:pt x="277" y="1322"/>
                  </a:lnTo>
                  <a:lnTo>
                    <a:pt x="270" y="1357"/>
                  </a:lnTo>
                  <a:lnTo>
                    <a:pt x="261" y="1391"/>
                  </a:lnTo>
                  <a:lnTo>
                    <a:pt x="253" y="1424"/>
                  </a:lnTo>
                  <a:lnTo>
                    <a:pt x="245" y="1457"/>
                  </a:lnTo>
                  <a:lnTo>
                    <a:pt x="234" y="1489"/>
                  </a:lnTo>
                  <a:lnTo>
                    <a:pt x="224" y="1519"/>
                  </a:lnTo>
                  <a:lnTo>
                    <a:pt x="212" y="1547"/>
                  </a:lnTo>
                  <a:lnTo>
                    <a:pt x="200" y="1575"/>
                  </a:lnTo>
                  <a:lnTo>
                    <a:pt x="187" y="1600"/>
                  </a:lnTo>
                  <a:lnTo>
                    <a:pt x="173" y="1624"/>
                  </a:lnTo>
                  <a:lnTo>
                    <a:pt x="158" y="1646"/>
                  </a:lnTo>
                  <a:lnTo>
                    <a:pt x="141" y="1666"/>
                  </a:lnTo>
                  <a:lnTo>
                    <a:pt x="125" y="1684"/>
                  </a:lnTo>
                  <a:lnTo>
                    <a:pt x="106" y="1699"/>
                  </a:lnTo>
                  <a:lnTo>
                    <a:pt x="79" y="1723"/>
                  </a:lnTo>
                  <a:lnTo>
                    <a:pt x="67" y="1733"/>
                  </a:lnTo>
                  <a:lnTo>
                    <a:pt x="57" y="1743"/>
                  </a:lnTo>
                  <a:lnTo>
                    <a:pt x="50" y="1752"/>
                  </a:lnTo>
                  <a:lnTo>
                    <a:pt x="43" y="1762"/>
                  </a:lnTo>
                  <a:lnTo>
                    <a:pt x="39" y="1770"/>
                  </a:lnTo>
                  <a:lnTo>
                    <a:pt x="35" y="1777"/>
                  </a:lnTo>
                  <a:lnTo>
                    <a:pt x="34" y="1784"/>
                  </a:lnTo>
                  <a:lnTo>
                    <a:pt x="33" y="1791"/>
                  </a:lnTo>
                  <a:lnTo>
                    <a:pt x="34" y="1797"/>
                  </a:lnTo>
                  <a:lnTo>
                    <a:pt x="36" y="1803"/>
                  </a:lnTo>
                  <a:lnTo>
                    <a:pt x="39" y="1809"/>
                  </a:lnTo>
                  <a:lnTo>
                    <a:pt x="43" y="1813"/>
                  </a:lnTo>
                  <a:lnTo>
                    <a:pt x="49" y="1817"/>
                  </a:lnTo>
                  <a:lnTo>
                    <a:pt x="55" y="1822"/>
                  </a:lnTo>
                  <a:lnTo>
                    <a:pt x="49" y="1824"/>
                  </a:lnTo>
                  <a:lnTo>
                    <a:pt x="43" y="1826"/>
                  </a:lnTo>
                  <a:lnTo>
                    <a:pt x="39" y="1831"/>
                  </a:lnTo>
                  <a:lnTo>
                    <a:pt x="33" y="1836"/>
                  </a:lnTo>
                  <a:lnTo>
                    <a:pt x="23" y="1846"/>
                  </a:lnTo>
                  <a:lnTo>
                    <a:pt x="15" y="1859"/>
                  </a:lnTo>
                  <a:lnTo>
                    <a:pt x="9" y="1875"/>
                  </a:lnTo>
                  <a:lnTo>
                    <a:pt x="3" y="1892"/>
                  </a:lnTo>
                  <a:lnTo>
                    <a:pt x="1" y="1911"/>
                  </a:lnTo>
                  <a:lnTo>
                    <a:pt x="0" y="1930"/>
                  </a:lnTo>
                  <a:lnTo>
                    <a:pt x="0" y="2052"/>
                  </a:lnTo>
                  <a:lnTo>
                    <a:pt x="916" y="2052"/>
                  </a:lnTo>
                  <a:lnTo>
                    <a:pt x="916" y="1930"/>
                  </a:lnTo>
                  <a:lnTo>
                    <a:pt x="914" y="1911"/>
                  </a:lnTo>
                  <a:lnTo>
                    <a:pt x="912" y="1892"/>
                  </a:lnTo>
                  <a:lnTo>
                    <a:pt x="906" y="1875"/>
                  </a:lnTo>
                  <a:lnTo>
                    <a:pt x="900" y="1859"/>
                  </a:lnTo>
                  <a:lnTo>
                    <a:pt x="892" y="1846"/>
                  </a:lnTo>
                  <a:lnTo>
                    <a:pt x="883" y="1836"/>
                  </a:lnTo>
                  <a:lnTo>
                    <a:pt x="877" y="1831"/>
                  </a:lnTo>
                  <a:lnTo>
                    <a:pt x="872" y="1826"/>
                  </a:lnTo>
                  <a:lnTo>
                    <a:pt x="866" y="1824"/>
                  </a:lnTo>
                  <a:lnTo>
                    <a:pt x="860" y="1822"/>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1" name="Group 77"/>
          <p:cNvGrpSpPr>
            <a:grpSpLocks/>
          </p:cNvGrpSpPr>
          <p:nvPr/>
        </p:nvGrpSpPr>
        <p:grpSpPr bwMode="auto">
          <a:xfrm>
            <a:off x="2413000" y="4868863"/>
            <a:ext cx="719138" cy="719137"/>
            <a:chOff x="158" y="2160"/>
            <a:chExt cx="453" cy="453"/>
          </a:xfrm>
        </p:grpSpPr>
        <p:sp>
          <p:nvSpPr>
            <p:cNvPr id="11312" name="Rectangle 78"/>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13" name="Freeform 79"/>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2" name="Group 80"/>
          <p:cNvGrpSpPr>
            <a:grpSpLocks/>
          </p:cNvGrpSpPr>
          <p:nvPr/>
        </p:nvGrpSpPr>
        <p:grpSpPr bwMode="auto">
          <a:xfrm>
            <a:off x="3133725" y="4868863"/>
            <a:ext cx="719138" cy="719137"/>
            <a:chOff x="158" y="2160"/>
            <a:chExt cx="453" cy="453"/>
          </a:xfrm>
        </p:grpSpPr>
        <p:sp>
          <p:nvSpPr>
            <p:cNvPr id="11310" name="Rectangle 81"/>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11" name="Freeform 82"/>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3" name="Group 83"/>
          <p:cNvGrpSpPr>
            <a:grpSpLocks/>
          </p:cNvGrpSpPr>
          <p:nvPr/>
        </p:nvGrpSpPr>
        <p:grpSpPr bwMode="auto">
          <a:xfrm>
            <a:off x="3854450" y="4868863"/>
            <a:ext cx="719138" cy="719137"/>
            <a:chOff x="158" y="2160"/>
            <a:chExt cx="453" cy="453"/>
          </a:xfrm>
        </p:grpSpPr>
        <p:sp>
          <p:nvSpPr>
            <p:cNvPr id="11308" name="Rectangle 84"/>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09" name="Freeform 85"/>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4" name="Group 86"/>
          <p:cNvGrpSpPr>
            <a:grpSpLocks/>
          </p:cNvGrpSpPr>
          <p:nvPr/>
        </p:nvGrpSpPr>
        <p:grpSpPr bwMode="auto">
          <a:xfrm>
            <a:off x="4575175" y="4868863"/>
            <a:ext cx="719138" cy="719137"/>
            <a:chOff x="158" y="2160"/>
            <a:chExt cx="453" cy="453"/>
          </a:xfrm>
        </p:grpSpPr>
        <p:sp>
          <p:nvSpPr>
            <p:cNvPr id="11306" name="Rectangle 87"/>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07" name="Freeform 88"/>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5" name="Group 89"/>
          <p:cNvGrpSpPr>
            <a:grpSpLocks/>
          </p:cNvGrpSpPr>
          <p:nvPr/>
        </p:nvGrpSpPr>
        <p:grpSpPr bwMode="auto">
          <a:xfrm>
            <a:off x="5295900" y="4868863"/>
            <a:ext cx="719138" cy="719137"/>
            <a:chOff x="158" y="2160"/>
            <a:chExt cx="453" cy="453"/>
          </a:xfrm>
        </p:grpSpPr>
        <p:sp>
          <p:nvSpPr>
            <p:cNvPr id="11304" name="Rectangle 90"/>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05" name="Freeform 91"/>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6" name="Group 92"/>
          <p:cNvGrpSpPr>
            <a:grpSpLocks/>
          </p:cNvGrpSpPr>
          <p:nvPr/>
        </p:nvGrpSpPr>
        <p:grpSpPr bwMode="auto">
          <a:xfrm>
            <a:off x="6016625" y="4868863"/>
            <a:ext cx="719138" cy="719137"/>
            <a:chOff x="158" y="2160"/>
            <a:chExt cx="453" cy="453"/>
          </a:xfrm>
        </p:grpSpPr>
        <p:sp>
          <p:nvSpPr>
            <p:cNvPr id="11302" name="Rectangle 93"/>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03" name="Freeform 94"/>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grpSp>
        <p:nvGrpSpPr>
          <p:cNvPr id="11297" name="Group 95"/>
          <p:cNvGrpSpPr>
            <a:grpSpLocks/>
          </p:cNvGrpSpPr>
          <p:nvPr/>
        </p:nvGrpSpPr>
        <p:grpSpPr bwMode="auto">
          <a:xfrm>
            <a:off x="6737350" y="4868863"/>
            <a:ext cx="719138" cy="719137"/>
            <a:chOff x="158" y="2160"/>
            <a:chExt cx="453" cy="453"/>
          </a:xfrm>
        </p:grpSpPr>
        <p:sp>
          <p:nvSpPr>
            <p:cNvPr id="11300" name="Rectangle 96"/>
            <p:cNvSpPr>
              <a:spLocks noChangeArrowheads="1"/>
            </p:cNvSpPr>
            <p:nvPr/>
          </p:nvSpPr>
          <p:spPr bwMode="auto">
            <a:xfrm>
              <a:off x="158" y="2160"/>
              <a:ext cx="453"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301" name="Freeform 97"/>
            <p:cNvSpPr>
              <a:spLocks/>
            </p:cNvSpPr>
            <p:nvPr/>
          </p:nvSpPr>
          <p:spPr bwMode="auto">
            <a:xfrm>
              <a:off x="325" y="2288"/>
              <a:ext cx="118" cy="196"/>
            </a:xfrm>
            <a:custGeom>
              <a:avLst/>
              <a:gdLst>
                <a:gd name="T0" fmla="*/ 0 w 739"/>
                <a:gd name="T1" fmla="*/ 1 h 1264"/>
                <a:gd name="T2" fmla="*/ 0 w 739"/>
                <a:gd name="T3" fmla="*/ 1 h 1264"/>
                <a:gd name="T4" fmla="*/ 0 w 739"/>
                <a:gd name="T5" fmla="*/ 1 h 1264"/>
                <a:gd name="T6" fmla="*/ 0 w 739"/>
                <a:gd name="T7" fmla="*/ 1 h 1264"/>
                <a:gd name="T8" fmla="*/ 0 w 739"/>
                <a:gd name="T9" fmla="*/ 1 h 1264"/>
                <a:gd name="T10" fmla="*/ 0 w 739"/>
                <a:gd name="T11" fmla="*/ 1 h 1264"/>
                <a:gd name="T12" fmla="*/ 0 w 739"/>
                <a:gd name="T13" fmla="*/ 0 h 1264"/>
                <a:gd name="T14" fmla="*/ 0 w 739"/>
                <a:gd name="T15" fmla="*/ 0 h 1264"/>
                <a:gd name="T16" fmla="*/ 0 w 739"/>
                <a:gd name="T17" fmla="*/ 0 h 1264"/>
                <a:gd name="T18" fmla="*/ 0 w 739"/>
                <a:gd name="T19" fmla="*/ 0 h 1264"/>
                <a:gd name="T20" fmla="*/ 0 w 739"/>
                <a:gd name="T21" fmla="*/ 0 h 1264"/>
                <a:gd name="T22" fmla="*/ 0 w 739"/>
                <a:gd name="T23" fmla="*/ 0 h 1264"/>
                <a:gd name="T24" fmla="*/ 0 w 739"/>
                <a:gd name="T25" fmla="*/ 0 h 1264"/>
                <a:gd name="T26" fmla="*/ 0 w 739"/>
                <a:gd name="T27" fmla="*/ 0 h 1264"/>
                <a:gd name="T28" fmla="*/ 0 w 739"/>
                <a:gd name="T29" fmla="*/ 0 h 1264"/>
                <a:gd name="T30" fmla="*/ 0 w 739"/>
                <a:gd name="T31" fmla="*/ 0 h 1264"/>
                <a:gd name="T32" fmla="*/ 0 w 739"/>
                <a:gd name="T33" fmla="*/ 0 h 1264"/>
                <a:gd name="T34" fmla="*/ 0 w 739"/>
                <a:gd name="T35" fmla="*/ 0 h 1264"/>
                <a:gd name="T36" fmla="*/ 0 w 739"/>
                <a:gd name="T37" fmla="*/ 0 h 1264"/>
                <a:gd name="T38" fmla="*/ 0 w 739"/>
                <a:gd name="T39" fmla="*/ 0 h 1264"/>
                <a:gd name="T40" fmla="*/ 0 w 739"/>
                <a:gd name="T41" fmla="*/ 0 h 1264"/>
                <a:gd name="T42" fmla="*/ 0 w 739"/>
                <a:gd name="T43" fmla="*/ 0 h 1264"/>
                <a:gd name="T44" fmla="*/ 0 w 739"/>
                <a:gd name="T45" fmla="*/ 0 h 1264"/>
                <a:gd name="T46" fmla="*/ 0 w 739"/>
                <a:gd name="T47" fmla="*/ 0 h 1264"/>
                <a:gd name="T48" fmla="*/ 0 w 739"/>
                <a:gd name="T49" fmla="*/ 0 h 1264"/>
                <a:gd name="T50" fmla="*/ 0 w 739"/>
                <a:gd name="T51" fmla="*/ 0 h 1264"/>
                <a:gd name="T52" fmla="*/ 0 w 739"/>
                <a:gd name="T53" fmla="*/ 0 h 1264"/>
                <a:gd name="T54" fmla="*/ 0 w 739"/>
                <a:gd name="T55" fmla="*/ 0 h 1264"/>
                <a:gd name="T56" fmla="*/ 0 w 739"/>
                <a:gd name="T57" fmla="*/ 0 h 1264"/>
                <a:gd name="T58" fmla="*/ 0 w 739"/>
                <a:gd name="T59" fmla="*/ 0 h 1264"/>
                <a:gd name="T60" fmla="*/ 0 w 739"/>
                <a:gd name="T61" fmla="*/ 0 h 1264"/>
                <a:gd name="T62" fmla="*/ 0 w 739"/>
                <a:gd name="T63" fmla="*/ 0 h 1264"/>
                <a:gd name="T64" fmla="*/ 0 w 739"/>
                <a:gd name="T65" fmla="*/ 0 h 1264"/>
                <a:gd name="T66" fmla="*/ 0 w 739"/>
                <a:gd name="T67" fmla="*/ 0 h 1264"/>
                <a:gd name="T68" fmla="*/ 0 w 739"/>
                <a:gd name="T69" fmla="*/ 0 h 1264"/>
                <a:gd name="T70" fmla="*/ 0 w 739"/>
                <a:gd name="T71" fmla="*/ 0 h 1264"/>
                <a:gd name="T72" fmla="*/ 0 w 739"/>
                <a:gd name="T73" fmla="*/ 0 h 1264"/>
                <a:gd name="T74" fmla="*/ 0 w 739"/>
                <a:gd name="T75" fmla="*/ 0 h 1264"/>
                <a:gd name="T76" fmla="*/ 0 w 739"/>
                <a:gd name="T77" fmla="*/ 0 h 1264"/>
                <a:gd name="T78" fmla="*/ 0 w 739"/>
                <a:gd name="T79" fmla="*/ 0 h 1264"/>
                <a:gd name="T80" fmla="*/ 0 w 739"/>
                <a:gd name="T81" fmla="*/ 0 h 1264"/>
                <a:gd name="T82" fmla="*/ 0 w 739"/>
                <a:gd name="T83" fmla="*/ 0 h 1264"/>
                <a:gd name="T84" fmla="*/ 0 w 739"/>
                <a:gd name="T85" fmla="*/ 0 h 1264"/>
                <a:gd name="T86" fmla="*/ 0 w 739"/>
                <a:gd name="T87" fmla="*/ 0 h 1264"/>
                <a:gd name="T88" fmla="*/ 0 w 739"/>
                <a:gd name="T89" fmla="*/ 0 h 1264"/>
                <a:gd name="T90" fmla="*/ 0 w 739"/>
                <a:gd name="T91" fmla="*/ 0 h 1264"/>
                <a:gd name="T92" fmla="*/ 0 w 739"/>
                <a:gd name="T93" fmla="*/ 1 h 1264"/>
                <a:gd name="T94" fmla="*/ 0 w 739"/>
                <a:gd name="T95" fmla="*/ 1 h 1264"/>
                <a:gd name="T96" fmla="*/ 0 w 739"/>
                <a:gd name="T97" fmla="*/ 1 h 1264"/>
                <a:gd name="T98" fmla="*/ 0 w 739"/>
                <a:gd name="T99" fmla="*/ 1 h 1264"/>
                <a:gd name="T100" fmla="*/ 0 w 739"/>
                <a:gd name="T101" fmla="*/ 1 h 1264"/>
                <a:gd name="T102" fmla="*/ 0 w 739"/>
                <a:gd name="T103" fmla="*/ 1 h 1264"/>
                <a:gd name="T104" fmla="*/ 0 w 739"/>
                <a:gd name="T105" fmla="*/ 1 h 1264"/>
                <a:gd name="T106" fmla="*/ 0 w 739"/>
                <a:gd name="T107" fmla="*/ 1 h 1264"/>
                <a:gd name="T108" fmla="*/ 0 w 739"/>
                <a:gd name="T109" fmla="*/ 1 h 1264"/>
                <a:gd name="T110" fmla="*/ 0 w 739"/>
                <a:gd name="T111" fmla="*/ 1 h 1264"/>
                <a:gd name="T112" fmla="*/ 0 w 739"/>
                <a:gd name="T113" fmla="*/ 1 h 1264"/>
                <a:gd name="T114" fmla="*/ 0 w 739"/>
                <a:gd name="T115" fmla="*/ 1 h 1264"/>
                <a:gd name="T116" fmla="*/ 0 w 739"/>
                <a:gd name="T117" fmla="*/ 1 h 12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39" h="1264">
                  <a:moveTo>
                    <a:pt x="695" y="1105"/>
                  </a:moveTo>
                  <a:lnTo>
                    <a:pt x="695" y="1105"/>
                  </a:lnTo>
                  <a:lnTo>
                    <a:pt x="704" y="1100"/>
                  </a:lnTo>
                  <a:lnTo>
                    <a:pt x="708" y="1097"/>
                  </a:lnTo>
                  <a:lnTo>
                    <a:pt x="710" y="1093"/>
                  </a:lnTo>
                  <a:lnTo>
                    <a:pt x="711" y="1089"/>
                  </a:lnTo>
                  <a:lnTo>
                    <a:pt x="712" y="1085"/>
                  </a:lnTo>
                  <a:lnTo>
                    <a:pt x="711" y="1080"/>
                  </a:lnTo>
                  <a:lnTo>
                    <a:pt x="710" y="1076"/>
                  </a:lnTo>
                  <a:lnTo>
                    <a:pt x="708" y="1070"/>
                  </a:lnTo>
                  <a:lnTo>
                    <a:pt x="704" y="1064"/>
                  </a:lnTo>
                  <a:lnTo>
                    <a:pt x="692" y="1051"/>
                  </a:lnTo>
                  <a:lnTo>
                    <a:pt x="676" y="1037"/>
                  </a:lnTo>
                  <a:lnTo>
                    <a:pt x="653" y="1021"/>
                  </a:lnTo>
                  <a:lnTo>
                    <a:pt x="638" y="1011"/>
                  </a:lnTo>
                  <a:lnTo>
                    <a:pt x="624" y="998"/>
                  </a:lnTo>
                  <a:lnTo>
                    <a:pt x="611" y="985"/>
                  </a:lnTo>
                  <a:lnTo>
                    <a:pt x="599" y="970"/>
                  </a:lnTo>
                  <a:lnTo>
                    <a:pt x="587" y="953"/>
                  </a:lnTo>
                  <a:lnTo>
                    <a:pt x="577" y="935"/>
                  </a:lnTo>
                  <a:lnTo>
                    <a:pt x="567" y="916"/>
                  </a:lnTo>
                  <a:lnTo>
                    <a:pt x="558" y="896"/>
                  </a:lnTo>
                  <a:lnTo>
                    <a:pt x="550" y="875"/>
                  </a:lnTo>
                  <a:lnTo>
                    <a:pt x="541" y="854"/>
                  </a:lnTo>
                  <a:lnTo>
                    <a:pt x="534" y="830"/>
                  </a:lnTo>
                  <a:lnTo>
                    <a:pt x="527" y="808"/>
                  </a:lnTo>
                  <a:lnTo>
                    <a:pt x="516" y="760"/>
                  </a:lnTo>
                  <a:lnTo>
                    <a:pt x="506" y="709"/>
                  </a:lnTo>
                  <a:lnTo>
                    <a:pt x="499" y="658"/>
                  </a:lnTo>
                  <a:lnTo>
                    <a:pt x="493" y="606"/>
                  </a:lnTo>
                  <a:lnTo>
                    <a:pt x="488" y="556"/>
                  </a:lnTo>
                  <a:lnTo>
                    <a:pt x="485" y="505"/>
                  </a:lnTo>
                  <a:lnTo>
                    <a:pt x="484" y="457"/>
                  </a:lnTo>
                  <a:lnTo>
                    <a:pt x="483" y="411"/>
                  </a:lnTo>
                  <a:lnTo>
                    <a:pt x="483" y="328"/>
                  </a:lnTo>
                  <a:lnTo>
                    <a:pt x="519" y="323"/>
                  </a:lnTo>
                  <a:lnTo>
                    <a:pt x="534" y="320"/>
                  </a:lnTo>
                  <a:lnTo>
                    <a:pt x="546" y="315"/>
                  </a:lnTo>
                  <a:lnTo>
                    <a:pt x="557" y="312"/>
                  </a:lnTo>
                  <a:lnTo>
                    <a:pt x="564" y="307"/>
                  </a:lnTo>
                  <a:lnTo>
                    <a:pt x="569" y="303"/>
                  </a:lnTo>
                  <a:lnTo>
                    <a:pt x="570" y="301"/>
                  </a:lnTo>
                  <a:lnTo>
                    <a:pt x="571" y="299"/>
                  </a:lnTo>
                  <a:lnTo>
                    <a:pt x="570" y="294"/>
                  </a:lnTo>
                  <a:lnTo>
                    <a:pt x="566" y="290"/>
                  </a:lnTo>
                  <a:lnTo>
                    <a:pt x="560" y="287"/>
                  </a:lnTo>
                  <a:lnTo>
                    <a:pt x="553" y="283"/>
                  </a:lnTo>
                  <a:lnTo>
                    <a:pt x="545" y="280"/>
                  </a:lnTo>
                  <a:lnTo>
                    <a:pt x="533" y="277"/>
                  </a:lnTo>
                  <a:lnTo>
                    <a:pt x="507" y="272"/>
                  </a:lnTo>
                  <a:lnTo>
                    <a:pt x="519" y="261"/>
                  </a:lnTo>
                  <a:lnTo>
                    <a:pt x="528" y="248"/>
                  </a:lnTo>
                  <a:lnTo>
                    <a:pt x="538" y="235"/>
                  </a:lnTo>
                  <a:lnTo>
                    <a:pt x="545" y="222"/>
                  </a:lnTo>
                  <a:lnTo>
                    <a:pt x="551" y="208"/>
                  </a:lnTo>
                  <a:lnTo>
                    <a:pt x="554" y="193"/>
                  </a:lnTo>
                  <a:lnTo>
                    <a:pt x="557" y="177"/>
                  </a:lnTo>
                  <a:lnTo>
                    <a:pt x="558" y="162"/>
                  </a:lnTo>
                  <a:lnTo>
                    <a:pt x="557" y="145"/>
                  </a:lnTo>
                  <a:lnTo>
                    <a:pt x="554" y="129"/>
                  </a:lnTo>
                  <a:lnTo>
                    <a:pt x="550" y="114"/>
                  </a:lnTo>
                  <a:lnTo>
                    <a:pt x="544" y="98"/>
                  </a:lnTo>
                  <a:lnTo>
                    <a:pt x="536" y="84"/>
                  </a:lnTo>
                  <a:lnTo>
                    <a:pt x="526" y="71"/>
                  </a:lnTo>
                  <a:lnTo>
                    <a:pt x="516" y="59"/>
                  </a:lnTo>
                  <a:lnTo>
                    <a:pt x="503" y="48"/>
                  </a:lnTo>
                  <a:lnTo>
                    <a:pt x="490" y="37"/>
                  </a:lnTo>
                  <a:lnTo>
                    <a:pt x="475" y="27"/>
                  </a:lnTo>
                  <a:lnTo>
                    <a:pt x="459" y="19"/>
                  </a:lnTo>
                  <a:lnTo>
                    <a:pt x="442" y="12"/>
                  </a:lnTo>
                  <a:lnTo>
                    <a:pt x="426" y="7"/>
                  </a:lnTo>
                  <a:lnTo>
                    <a:pt x="407" y="4"/>
                  </a:lnTo>
                  <a:lnTo>
                    <a:pt x="389" y="0"/>
                  </a:lnTo>
                  <a:lnTo>
                    <a:pt x="369" y="0"/>
                  </a:lnTo>
                  <a:lnTo>
                    <a:pt x="351" y="0"/>
                  </a:lnTo>
                  <a:lnTo>
                    <a:pt x="332" y="4"/>
                  </a:lnTo>
                  <a:lnTo>
                    <a:pt x="314" y="7"/>
                  </a:lnTo>
                  <a:lnTo>
                    <a:pt x="296" y="12"/>
                  </a:lnTo>
                  <a:lnTo>
                    <a:pt x="280" y="19"/>
                  </a:lnTo>
                  <a:lnTo>
                    <a:pt x="264" y="27"/>
                  </a:lnTo>
                  <a:lnTo>
                    <a:pt x="249" y="37"/>
                  </a:lnTo>
                  <a:lnTo>
                    <a:pt x="236" y="48"/>
                  </a:lnTo>
                  <a:lnTo>
                    <a:pt x="224" y="59"/>
                  </a:lnTo>
                  <a:lnTo>
                    <a:pt x="214" y="71"/>
                  </a:lnTo>
                  <a:lnTo>
                    <a:pt x="204" y="84"/>
                  </a:lnTo>
                  <a:lnTo>
                    <a:pt x="196" y="98"/>
                  </a:lnTo>
                  <a:lnTo>
                    <a:pt x="189" y="114"/>
                  </a:lnTo>
                  <a:lnTo>
                    <a:pt x="184" y="129"/>
                  </a:lnTo>
                  <a:lnTo>
                    <a:pt x="182" y="145"/>
                  </a:lnTo>
                  <a:lnTo>
                    <a:pt x="181" y="162"/>
                  </a:lnTo>
                  <a:lnTo>
                    <a:pt x="182" y="177"/>
                  </a:lnTo>
                  <a:lnTo>
                    <a:pt x="184" y="193"/>
                  </a:lnTo>
                  <a:lnTo>
                    <a:pt x="189" y="208"/>
                  </a:lnTo>
                  <a:lnTo>
                    <a:pt x="195" y="222"/>
                  </a:lnTo>
                  <a:lnTo>
                    <a:pt x="202" y="235"/>
                  </a:lnTo>
                  <a:lnTo>
                    <a:pt x="210" y="248"/>
                  </a:lnTo>
                  <a:lnTo>
                    <a:pt x="221" y="261"/>
                  </a:lnTo>
                  <a:lnTo>
                    <a:pt x="231" y="272"/>
                  </a:lnTo>
                  <a:lnTo>
                    <a:pt x="206" y="277"/>
                  </a:lnTo>
                  <a:lnTo>
                    <a:pt x="195" y="280"/>
                  </a:lnTo>
                  <a:lnTo>
                    <a:pt x="185" y="283"/>
                  </a:lnTo>
                  <a:lnTo>
                    <a:pt x="178" y="287"/>
                  </a:lnTo>
                  <a:lnTo>
                    <a:pt x="173" y="290"/>
                  </a:lnTo>
                  <a:lnTo>
                    <a:pt x="170" y="294"/>
                  </a:lnTo>
                  <a:lnTo>
                    <a:pt x="169" y="299"/>
                  </a:lnTo>
                  <a:lnTo>
                    <a:pt x="169" y="301"/>
                  </a:lnTo>
                  <a:lnTo>
                    <a:pt x="170" y="303"/>
                  </a:lnTo>
                  <a:lnTo>
                    <a:pt x="175" y="307"/>
                  </a:lnTo>
                  <a:lnTo>
                    <a:pt x="182" y="312"/>
                  </a:lnTo>
                  <a:lnTo>
                    <a:pt x="193" y="315"/>
                  </a:lnTo>
                  <a:lnTo>
                    <a:pt x="206" y="320"/>
                  </a:lnTo>
                  <a:lnTo>
                    <a:pt x="220" y="323"/>
                  </a:lnTo>
                  <a:lnTo>
                    <a:pt x="256" y="328"/>
                  </a:lnTo>
                  <a:lnTo>
                    <a:pt x="256" y="411"/>
                  </a:lnTo>
                  <a:lnTo>
                    <a:pt x="256" y="457"/>
                  </a:lnTo>
                  <a:lnTo>
                    <a:pt x="254" y="505"/>
                  </a:lnTo>
                  <a:lnTo>
                    <a:pt x="251" y="556"/>
                  </a:lnTo>
                  <a:lnTo>
                    <a:pt x="247" y="606"/>
                  </a:lnTo>
                  <a:lnTo>
                    <a:pt x="241" y="658"/>
                  </a:lnTo>
                  <a:lnTo>
                    <a:pt x="233" y="709"/>
                  </a:lnTo>
                  <a:lnTo>
                    <a:pt x="223" y="760"/>
                  </a:lnTo>
                  <a:lnTo>
                    <a:pt x="211" y="808"/>
                  </a:lnTo>
                  <a:lnTo>
                    <a:pt x="206" y="830"/>
                  </a:lnTo>
                  <a:lnTo>
                    <a:pt x="197" y="854"/>
                  </a:lnTo>
                  <a:lnTo>
                    <a:pt x="190" y="875"/>
                  </a:lnTo>
                  <a:lnTo>
                    <a:pt x="181" y="896"/>
                  </a:lnTo>
                  <a:lnTo>
                    <a:pt x="171" y="916"/>
                  </a:lnTo>
                  <a:lnTo>
                    <a:pt x="162" y="935"/>
                  </a:lnTo>
                  <a:lnTo>
                    <a:pt x="151" y="953"/>
                  </a:lnTo>
                  <a:lnTo>
                    <a:pt x="140" y="970"/>
                  </a:lnTo>
                  <a:lnTo>
                    <a:pt x="128" y="985"/>
                  </a:lnTo>
                  <a:lnTo>
                    <a:pt x="115" y="998"/>
                  </a:lnTo>
                  <a:lnTo>
                    <a:pt x="101" y="1011"/>
                  </a:lnTo>
                  <a:lnTo>
                    <a:pt x="86" y="1021"/>
                  </a:lnTo>
                  <a:lnTo>
                    <a:pt x="64" y="1037"/>
                  </a:lnTo>
                  <a:lnTo>
                    <a:pt x="46" y="1051"/>
                  </a:lnTo>
                  <a:lnTo>
                    <a:pt x="36" y="1064"/>
                  </a:lnTo>
                  <a:lnTo>
                    <a:pt x="31" y="1070"/>
                  </a:lnTo>
                  <a:lnTo>
                    <a:pt x="29" y="1076"/>
                  </a:lnTo>
                  <a:lnTo>
                    <a:pt x="28" y="1080"/>
                  </a:lnTo>
                  <a:lnTo>
                    <a:pt x="28" y="1085"/>
                  </a:lnTo>
                  <a:lnTo>
                    <a:pt x="28" y="1089"/>
                  </a:lnTo>
                  <a:lnTo>
                    <a:pt x="30" y="1093"/>
                  </a:lnTo>
                  <a:lnTo>
                    <a:pt x="32" y="1097"/>
                  </a:lnTo>
                  <a:lnTo>
                    <a:pt x="36" y="1100"/>
                  </a:lnTo>
                  <a:lnTo>
                    <a:pt x="45" y="1105"/>
                  </a:lnTo>
                  <a:lnTo>
                    <a:pt x="36" y="1110"/>
                  </a:lnTo>
                  <a:lnTo>
                    <a:pt x="28" y="1116"/>
                  </a:lnTo>
                  <a:lnTo>
                    <a:pt x="19" y="1123"/>
                  </a:lnTo>
                  <a:lnTo>
                    <a:pt x="13" y="1132"/>
                  </a:lnTo>
                  <a:lnTo>
                    <a:pt x="7" y="1143"/>
                  </a:lnTo>
                  <a:lnTo>
                    <a:pt x="3" y="1155"/>
                  </a:lnTo>
                  <a:lnTo>
                    <a:pt x="0" y="1168"/>
                  </a:lnTo>
                  <a:lnTo>
                    <a:pt x="0" y="1182"/>
                  </a:lnTo>
                  <a:lnTo>
                    <a:pt x="0" y="1264"/>
                  </a:lnTo>
                  <a:lnTo>
                    <a:pt x="739" y="1264"/>
                  </a:lnTo>
                  <a:lnTo>
                    <a:pt x="739" y="1182"/>
                  </a:lnTo>
                  <a:lnTo>
                    <a:pt x="738" y="1168"/>
                  </a:lnTo>
                  <a:lnTo>
                    <a:pt x="736" y="1155"/>
                  </a:lnTo>
                  <a:lnTo>
                    <a:pt x="731" y="1143"/>
                  </a:lnTo>
                  <a:lnTo>
                    <a:pt x="727" y="1132"/>
                  </a:lnTo>
                  <a:lnTo>
                    <a:pt x="719" y="1123"/>
                  </a:lnTo>
                  <a:lnTo>
                    <a:pt x="712" y="1116"/>
                  </a:lnTo>
                  <a:lnTo>
                    <a:pt x="703" y="1110"/>
                  </a:lnTo>
                  <a:lnTo>
                    <a:pt x="695" y="1105"/>
                  </a:lnTo>
                  <a:close/>
                </a:path>
              </a:pathLst>
            </a:custGeom>
            <a:solidFill>
              <a:schemeClr val="bg1"/>
            </a:solidFill>
            <a:ln w="12700" cmpd="sng">
              <a:solidFill>
                <a:srgbClr val="000000"/>
              </a:solidFill>
              <a:prstDash val="solid"/>
              <a:round/>
              <a:headEnd/>
              <a:tailEnd/>
            </a:ln>
          </p:spPr>
          <p:txBody>
            <a:bodyPr/>
            <a:lstStyle/>
            <a:p>
              <a:endParaRPr lang="en-GB"/>
            </a:p>
          </p:txBody>
        </p:sp>
      </p:grpSp>
      <p:sp>
        <p:nvSpPr>
          <p:cNvPr id="11298" name="Text Box 98"/>
          <p:cNvSpPr txBox="1">
            <a:spLocks noChangeArrowheads="1"/>
          </p:cNvSpPr>
          <p:nvPr/>
        </p:nvSpPr>
        <p:spPr bwMode="auto">
          <a:xfrm>
            <a:off x="3914775" y="100013"/>
            <a:ext cx="130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The pieces</a:t>
            </a:r>
            <a:endParaRPr lang="en-US" altLang="en-US" sz="1800">
              <a:cs typeface="Arial" panose="020B0604020202020204" pitchFamily="34" charset="0"/>
            </a:endParaRPr>
          </a:p>
        </p:txBody>
      </p:sp>
      <p:sp>
        <p:nvSpPr>
          <p:cNvPr id="11299" name="Text Box 99"/>
          <p:cNvSpPr txBox="1">
            <a:spLocks noChangeArrowheads="1"/>
          </p:cNvSpPr>
          <p:nvPr/>
        </p:nvSpPr>
        <p:spPr bwMode="auto">
          <a:xfrm>
            <a:off x="1995488" y="3108325"/>
            <a:ext cx="51831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cs typeface="Arial" panose="020B0604020202020204" pitchFamily="34" charset="0"/>
              </a:rPr>
              <a:t>All of the pieces have a blank 2cm x 2cm shape around them to make them move more easily</a:t>
            </a:r>
            <a:endParaRPr lang="en-US" altLang="en-US" sz="180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TotalTime>
  <Words>304</Words>
  <Application>Microsoft Office PowerPoint</Application>
  <PresentationFormat>On-screen Show (4:3)</PresentationFormat>
  <Paragraphs>92</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Chess Template</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Chess Set Template</dc:title>
  <dc:creator>Presentation Magazine</dc:creator>
  <cp:lastModifiedBy>Jonty Pearce</cp:lastModifiedBy>
  <cp:revision>9</cp:revision>
  <dcterms:created xsi:type="dcterms:W3CDTF">2007-10-27T13:45:29Z</dcterms:created>
  <dcterms:modified xsi:type="dcterms:W3CDTF">2015-02-22T11:10:45Z</dcterms:modified>
</cp:coreProperties>
</file>