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9" r:id="rId3"/>
    <p:sldId id="260" r:id="rId4"/>
    <p:sldId id="261" r:id="rId5"/>
    <p:sldId id="262"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orient="horz">
          <p15:clr>
            <a:srgbClr val="A4A3A4"/>
          </p15:clr>
        </p15:guide>
        <p15:guide id="3" orient="horz" pos="720">
          <p15:clr>
            <a:srgbClr val="A4A3A4"/>
          </p15:clr>
        </p15:guide>
        <p15:guide id="4" orient="horz" pos="1440">
          <p15:clr>
            <a:srgbClr val="A4A3A4"/>
          </p15:clr>
        </p15:guide>
        <p15:guide id="5" orient="horz" pos="2160">
          <p15:clr>
            <a:srgbClr val="A4A3A4"/>
          </p15:clr>
        </p15:guide>
        <p15:guide id="6" orient="horz" pos="2880">
          <p15:clr>
            <a:srgbClr val="A4A3A4"/>
          </p15:clr>
        </p15:guide>
        <p15:guide id="7" orient="horz" pos="3600">
          <p15:clr>
            <a:srgbClr val="A4A3A4"/>
          </p15:clr>
        </p15:guide>
        <p15:guide id="8" pos="5759">
          <p15:clr>
            <a:srgbClr val="A4A3A4"/>
          </p15:clr>
        </p15:guide>
        <p15:guide id="9">
          <p15:clr>
            <a:srgbClr val="A4A3A4"/>
          </p15:clr>
        </p15:guide>
        <p15:guide id="10" pos="2160">
          <p15:clr>
            <a:srgbClr val="A4A3A4"/>
          </p15:clr>
        </p15:guide>
        <p15:guide id="11" pos="3600">
          <p15:clr>
            <a:srgbClr val="A4A3A4"/>
          </p15:clr>
        </p15:guide>
        <p15:guide id="12" pos="1440">
          <p15:clr>
            <a:srgbClr val="A4A3A4"/>
          </p15:clr>
        </p15:guide>
        <p15:guide id="13" pos="4320">
          <p15:clr>
            <a:srgbClr val="A4A3A4"/>
          </p15:clr>
        </p15:guide>
        <p15:guide id="14" pos="2880">
          <p15:clr>
            <a:srgbClr val="A4A3A4"/>
          </p15:clr>
        </p15:guide>
        <p15:guide id="15" pos="50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B07D"/>
    <a:srgbClr val="A93E23"/>
    <a:srgbClr val="72D89A"/>
    <a:srgbClr val="FFEFCC"/>
    <a:srgbClr val="FF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422" y="-438"/>
      </p:cViewPr>
      <p:guideLst>
        <p:guide orient="horz" pos="4319"/>
        <p:guide orient="horz"/>
        <p:guide orient="horz" pos="720"/>
        <p:guide orient="horz" pos="1440"/>
        <p:guide orient="horz" pos="2160"/>
        <p:guide orient="horz" pos="2880"/>
        <p:guide orient="horz" pos="3600"/>
        <p:guide pos="5759"/>
        <p:guide/>
        <p:guide pos="2160"/>
        <p:guide pos="3600"/>
        <p:guide pos="1440"/>
        <p:guide pos="4320"/>
        <p:guide pos="2880"/>
        <p:guide pos="50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1AE17D1-6888-423B-A03B-3B8598341076}" type="slidenum">
              <a:rPr lang="en-US" altLang="en-US"/>
              <a:pPr>
                <a:defRPr/>
              </a:pPr>
              <a:t>‹#›</a:t>
            </a:fld>
            <a:endParaRPr lang="en-US" altLang="en-US"/>
          </a:p>
        </p:txBody>
      </p:sp>
    </p:spTree>
    <p:extLst>
      <p:ext uri="{BB962C8B-B14F-4D97-AF65-F5344CB8AC3E}">
        <p14:creationId xmlns:p14="http://schemas.microsoft.com/office/powerpoint/2010/main" val="2451472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9033B1B-F520-4725-9905-BC847D385B43}" type="slidenum">
              <a:rPr lang="en-US" altLang="en-US"/>
              <a:pPr>
                <a:defRPr/>
              </a:pPr>
              <a:t>‹#›</a:t>
            </a:fld>
            <a:endParaRPr lang="en-US" altLang="en-US"/>
          </a:p>
        </p:txBody>
      </p:sp>
    </p:spTree>
    <p:extLst>
      <p:ext uri="{BB962C8B-B14F-4D97-AF65-F5344CB8AC3E}">
        <p14:creationId xmlns:p14="http://schemas.microsoft.com/office/powerpoint/2010/main" val="3335746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96071C-1E93-431E-877D-0EFC585C752E}"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37333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7D91D7-4A62-4E40-B8CC-3DF6EB736DFA}"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2198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48CF0CA-DF19-4F3F-A8BE-65A2CD0A2D8A}"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65713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B25715-6D2D-4C1C-80BB-076D067C1DFC}"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87113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681384-68F0-4002-8128-1F72627494BF}"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71348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F2B80E-0914-4141-B789-8B1FF03AFB0D}"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20064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 name="Rectangle 28"/>
          <p:cNvSpPr>
            <a:spLocks noChangeArrowheads="1"/>
          </p:cNvSpPr>
          <p:nvPr userDrawn="1"/>
        </p:nvSpPr>
        <p:spPr bwMode="auto">
          <a:xfrm>
            <a:off x="0" y="0"/>
            <a:ext cx="9144000" cy="6856413"/>
          </a:xfrm>
          <a:prstGeom prst="rect">
            <a:avLst/>
          </a:prstGeom>
          <a:gradFill rotWithShape="0">
            <a:gsLst>
              <a:gs pos="0">
                <a:srgbClr val="F2FDF7">
                  <a:alpha val="48000"/>
                </a:srgbClr>
              </a:gs>
              <a:gs pos="100000">
                <a:srgbClr val="FFEFCC">
                  <a:alpha val="35999"/>
                </a:srgbClr>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05E01C63-FA22-437A-B807-51A446AFDDE7}" type="slidenum">
              <a:rPr lang="en-US" altLang="en-US"/>
              <a:pPr>
                <a:defRPr/>
              </a:pPr>
              <a:t>‹#›</a:t>
            </a:fld>
            <a:endParaRPr lang="en-US" altLang="en-US"/>
          </a:p>
        </p:txBody>
      </p:sp>
    </p:spTree>
    <p:extLst>
      <p:ext uri="{BB962C8B-B14F-4D97-AF65-F5344CB8AC3E}">
        <p14:creationId xmlns:p14="http://schemas.microsoft.com/office/powerpoint/2010/main" val="1256702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284EA57-DE24-4D06-A80F-BAA3757A1D29}" type="slidenum">
              <a:rPr lang="en-US" altLang="en-US"/>
              <a:pPr>
                <a:defRPr/>
              </a:pPr>
              <a:t>‹#›</a:t>
            </a:fld>
            <a:endParaRPr lang="en-US" altLang="en-US"/>
          </a:p>
        </p:txBody>
      </p:sp>
    </p:spTree>
    <p:extLst>
      <p:ext uri="{BB962C8B-B14F-4D97-AF65-F5344CB8AC3E}">
        <p14:creationId xmlns:p14="http://schemas.microsoft.com/office/powerpoint/2010/main" val="4114974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861C4AA-7B3D-4938-A59F-820378FD878C}" type="slidenum">
              <a:rPr lang="en-US" altLang="en-US"/>
              <a:pPr>
                <a:defRPr/>
              </a:pPr>
              <a:t>‹#›</a:t>
            </a:fld>
            <a:endParaRPr lang="en-US" altLang="en-US"/>
          </a:p>
        </p:txBody>
      </p:sp>
    </p:spTree>
    <p:extLst>
      <p:ext uri="{BB962C8B-B14F-4D97-AF65-F5344CB8AC3E}">
        <p14:creationId xmlns:p14="http://schemas.microsoft.com/office/powerpoint/2010/main" val="76143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90F7C90-C2D6-4CF9-B3AE-370FF8CB7CC2}" type="slidenum">
              <a:rPr lang="en-US" altLang="en-US"/>
              <a:pPr>
                <a:defRPr/>
              </a:pPr>
              <a:t>‹#›</a:t>
            </a:fld>
            <a:endParaRPr lang="en-US" altLang="en-US"/>
          </a:p>
        </p:txBody>
      </p:sp>
    </p:spTree>
    <p:extLst>
      <p:ext uri="{BB962C8B-B14F-4D97-AF65-F5344CB8AC3E}">
        <p14:creationId xmlns:p14="http://schemas.microsoft.com/office/powerpoint/2010/main" val="2005751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162F4B5-11A1-4DEE-946E-E64AF68F66AE}" type="slidenum">
              <a:rPr lang="en-US" altLang="en-US"/>
              <a:pPr>
                <a:defRPr/>
              </a:pPr>
              <a:t>‹#›</a:t>
            </a:fld>
            <a:endParaRPr lang="en-US" altLang="en-US"/>
          </a:p>
        </p:txBody>
      </p:sp>
    </p:spTree>
    <p:extLst>
      <p:ext uri="{BB962C8B-B14F-4D97-AF65-F5344CB8AC3E}">
        <p14:creationId xmlns:p14="http://schemas.microsoft.com/office/powerpoint/2010/main" val="3149003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29C6D39-E045-48FD-9F69-D59216799699}" type="slidenum">
              <a:rPr lang="en-US" altLang="en-US"/>
              <a:pPr>
                <a:defRPr/>
              </a:pPr>
              <a:t>‹#›</a:t>
            </a:fld>
            <a:endParaRPr lang="en-US" altLang="en-US"/>
          </a:p>
        </p:txBody>
      </p:sp>
    </p:spTree>
    <p:extLst>
      <p:ext uri="{BB962C8B-B14F-4D97-AF65-F5344CB8AC3E}">
        <p14:creationId xmlns:p14="http://schemas.microsoft.com/office/powerpoint/2010/main" val="256523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8F0A302-E51D-403C-BF63-140A89192584}" type="slidenum">
              <a:rPr lang="en-US" altLang="en-US"/>
              <a:pPr>
                <a:defRPr/>
              </a:pPr>
              <a:t>‹#›</a:t>
            </a:fld>
            <a:endParaRPr lang="en-US" altLang="en-US"/>
          </a:p>
        </p:txBody>
      </p:sp>
    </p:spTree>
    <p:extLst>
      <p:ext uri="{BB962C8B-B14F-4D97-AF65-F5344CB8AC3E}">
        <p14:creationId xmlns:p14="http://schemas.microsoft.com/office/powerpoint/2010/main" val="3573171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EC80D02-B698-452A-B072-62540C270560}" type="slidenum">
              <a:rPr lang="en-US" altLang="en-US"/>
              <a:pPr>
                <a:defRPr/>
              </a:pPr>
              <a:t>‹#›</a:t>
            </a:fld>
            <a:endParaRPr lang="en-US" altLang="en-US"/>
          </a:p>
        </p:txBody>
      </p:sp>
    </p:spTree>
    <p:extLst>
      <p:ext uri="{BB962C8B-B14F-4D97-AF65-F5344CB8AC3E}">
        <p14:creationId xmlns:p14="http://schemas.microsoft.com/office/powerpoint/2010/main" val="5325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8FB8220-A2F3-4923-A1AB-CDEAABB155E3}" type="slidenum">
              <a:rPr lang="en-US" altLang="en-US"/>
              <a:pPr>
                <a:defRPr/>
              </a:pPr>
              <a:t>‹#›</a:t>
            </a:fld>
            <a:endParaRPr lang="en-US" altLang="en-US"/>
          </a:p>
        </p:txBody>
      </p:sp>
    </p:spTree>
    <p:extLst>
      <p:ext uri="{BB962C8B-B14F-4D97-AF65-F5344CB8AC3E}">
        <p14:creationId xmlns:p14="http://schemas.microsoft.com/office/powerpoint/2010/main" val="2303250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8F181C6-685A-481B-A6CD-440A55F338C9}" type="slidenum">
              <a:rPr lang="en-US" altLang="en-US"/>
              <a:pPr>
                <a:defRPr/>
              </a:pPr>
              <a:t>‹#›</a:t>
            </a:fld>
            <a:endParaRPr lang="en-US" altLang="en-US"/>
          </a:p>
        </p:txBody>
      </p:sp>
    </p:spTree>
    <p:extLst>
      <p:ext uri="{BB962C8B-B14F-4D97-AF65-F5344CB8AC3E}">
        <p14:creationId xmlns:p14="http://schemas.microsoft.com/office/powerpoint/2010/main" val="969992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9466FF27-B1CF-4C84-8FCE-C427A583A1DB}" type="slidenum">
              <a:rPr lang="en-US" altLang="en-US"/>
              <a:pPr>
                <a:defRPr/>
              </a:pPr>
              <a:t>‹#›</a:t>
            </a:fld>
            <a:endParaRPr lang="en-US" altLang="en-US"/>
          </a:p>
        </p:txBody>
      </p:sp>
    </p:spTree>
    <p:extLst>
      <p:ext uri="{BB962C8B-B14F-4D97-AF65-F5344CB8AC3E}">
        <p14:creationId xmlns:p14="http://schemas.microsoft.com/office/powerpoint/2010/main" val="235708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575D905-DD88-4739-9A10-1ADE882416BD}" type="slidenum">
              <a:rPr lang="en-US" altLang="en-US"/>
              <a:pPr>
                <a:defRPr/>
              </a:pPr>
              <a:t>‹#›</a:t>
            </a:fld>
            <a:endParaRPr lang="en-US" altLang="en-US"/>
          </a:p>
        </p:txBody>
      </p:sp>
    </p:spTree>
    <p:extLst>
      <p:ext uri="{BB962C8B-B14F-4D97-AF65-F5344CB8AC3E}">
        <p14:creationId xmlns:p14="http://schemas.microsoft.com/office/powerpoint/2010/main" val="1850914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B1AFBBF-3B6F-4495-B655-E40EED91694A}" type="slidenum">
              <a:rPr lang="en-US" altLang="en-US"/>
              <a:pPr>
                <a:defRPr/>
              </a:pPr>
              <a:t>‹#›</a:t>
            </a:fld>
            <a:endParaRPr lang="en-US" altLang="en-US"/>
          </a:p>
        </p:txBody>
      </p:sp>
    </p:spTree>
    <p:extLst>
      <p:ext uri="{BB962C8B-B14F-4D97-AF65-F5344CB8AC3E}">
        <p14:creationId xmlns:p14="http://schemas.microsoft.com/office/powerpoint/2010/main" val="130261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8FAC81F-7DDE-4DCB-BE31-17B383DCB7DC}" type="slidenum">
              <a:rPr lang="en-US" altLang="en-US"/>
              <a:pPr>
                <a:defRPr/>
              </a:pPr>
              <a:t>‹#›</a:t>
            </a:fld>
            <a:endParaRPr lang="en-US" altLang="en-US"/>
          </a:p>
        </p:txBody>
      </p:sp>
      <p:sp>
        <p:nvSpPr>
          <p:cNvPr id="1031" name="Rectangle 32"/>
          <p:cNvSpPr>
            <a:spLocks noChangeArrowheads="1"/>
          </p:cNvSpPr>
          <p:nvPr userDrawn="1"/>
        </p:nvSpPr>
        <p:spPr bwMode="auto">
          <a:xfrm>
            <a:off x="0" y="0"/>
            <a:ext cx="9144000" cy="6856413"/>
          </a:xfrm>
          <a:prstGeom prst="rect">
            <a:avLst/>
          </a:prstGeom>
          <a:gradFill rotWithShape="0">
            <a:gsLst>
              <a:gs pos="0">
                <a:srgbClr val="F2FDF7">
                  <a:alpha val="48000"/>
                </a:srgbClr>
              </a:gs>
              <a:gs pos="100000">
                <a:srgbClr val="FFEFCC">
                  <a:alpha val="35999"/>
                </a:srgbClr>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notesSlide" Target="../notesSlides/notesSlide2.xml"/><Relationship Id="rId7"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96" descr="tagcorner1"/>
          <p:cNvPicPr>
            <a:picLocks noChangeAspect="1" noChangeArrowheads="1"/>
          </p:cNvPicPr>
          <p:nvPr/>
        </p:nvPicPr>
        <p:blipFill>
          <a:blip r:embed="rId3">
            <a:extLst>
              <a:ext uri="{28A0092B-C50C-407E-A947-70E740481C1C}">
                <a14:useLocalDpi xmlns:a14="http://schemas.microsoft.com/office/drawing/2010/main" val="0"/>
              </a:ext>
            </a:extLst>
          </a:blip>
          <a:srcRect t="1926" r="53526" b="54863"/>
          <a:stretch>
            <a:fillRect/>
          </a:stretch>
        </p:blipFill>
        <p:spPr bwMode="auto">
          <a:xfrm>
            <a:off x="247650" y="0"/>
            <a:ext cx="4267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97" descr="tagcorner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82100" cy="634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98" descr="tag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1825"/>
            <a:ext cx="9182100" cy="559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 Box 89"/>
          <p:cNvSpPr txBox="1">
            <a:spLocks noChangeArrowheads="1"/>
          </p:cNvSpPr>
          <p:nvPr/>
        </p:nvSpPr>
        <p:spPr bwMode="auto">
          <a:xfrm>
            <a:off x="1676400" y="1919288"/>
            <a:ext cx="68580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a:solidFill>
                  <a:schemeClr val="bg2"/>
                </a:solidFill>
              </a:rPr>
              <a:t>CARD</a:t>
            </a:r>
            <a:br>
              <a:rPr lang="en-US" altLang="en-US" sz="9600">
                <a:solidFill>
                  <a:schemeClr val="bg2"/>
                </a:solidFill>
              </a:rPr>
            </a:br>
            <a:r>
              <a:rPr lang="en-US" altLang="en-US" sz="9600">
                <a:solidFill>
                  <a:schemeClr val="bg2"/>
                </a:solidFill>
              </a:rPr>
              <a:t>TAGS</a:t>
            </a:r>
            <a:endParaRPr lang="en-US" altLang="en-US"/>
          </a:p>
        </p:txBody>
      </p:sp>
      <p:sp>
        <p:nvSpPr>
          <p:cNvPr id="5126" name="Text Box 90"/>
          <p:cNvSpPr txBox="1">
            <a:spLocks noChangeArrowheads="1"/>
          </p:cNvSpPr>
          <p:nvPr/>
        </p:nvSpPr>
        <p:spPr bwMode="auto">
          <a:xfrm>
            <a:off x="1828800" y="4754563"/>
            <a:ext cx="4800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chemeClr val="bg2"/>
                </a:solidFill>
              </a:rPr>
              <a:t>Template</a:t>
            </a:r>
            <a:endParaRPr lang="en-US"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5" descr="tagcorner1"/>
          <p:cNvPicPr>
            <a:picLocks noChangeAspect="1" noChangeArrowheads="1"/>
          </p:cNvPicPr>
          <p:nvPr/>
        </p:nvPicPr>
        <p:blipFill>
          <a:blip r:embed="rId4">
            <a:extLst>
              <a:ext uri="{28A0092B-C50C-407E-A947-70E740481C1C}">
                <a14:useLocalDpi xmlns:a14="http://schemas.microsoft.com/office/drawing/2010/main" val="0"/>
              </a:ext>
            </a:extLst>
          </a:blip>
          <a:srcRect t="1926" r="53526" b="54863"/>
          <a:stretch>
            <a:fillRect/>
          </a:stretch>
        </p:blipFill>
        <p:spPr bwMode="auto">
          <a:xfrm>
            <a:off x="228600" y="0"/>
            <a:ext cx="4267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54" descr="tagcorner2"/>
          <p:cNvPicPr>
            <a:picLocks noChangeAspect="1" noChangeArrowheads="1"/>
          </p:cNvPicPr>
          <p:nvPr/>
        </p:nvPicPr>
        <p:blipFill>
          <a:blip r:embed="rId5">
            <a:extLst>
              <a:ext uri="{28A0092B-C50C-407E-A947-70E740481C1C}">
                <a14:useLocalDpi xmlns:a14="http://schemas.microsoft.com/office/drawing/2010/main" val="0"/>
              </a:ext>
            </a:extLst>
          </a:blip>
          <a:srcRect t="3601"/>
          <a:stretch>
            <a:fillRect/>
          </a:stretch>
        </p:blipFill>
        <p:spPr bwMode="auto">
          <a:xfrm>
            <a:off x="0" y="0"/>
            <a:ext cx="9182100" cy="611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53" descr="tagcorner1"/>
          <p:cNvPicPr>
            <a:picLocks noChangeAspect="1" noChangeArrowheads="1"/>
          </p:cNvPicPr>
          <p:nvPr/>
        </p:nvPicPr>
        <p:blipFill>
          <a:blip r:embed="rId4">
            <a:extLst>
              <a:ext uri="{28A0092B-C50C-407E-A947-70E740481C1C}">
                <a14:useLocalDpi xmlns:a14="http://schemas.microsoft.com/office/drawing/2010/main" val="0"/>
              </a:ext>
            </a:extLst>
          </a:blip>
          <a:srcRect t="1926" r="53526" b="54863"/>
          <a:stretch>
            <a:fillRect/>
          </a:stretch>
        </p:blipFill>
        <p:spPr bwMode="auto">
          <a:xfrm>
            <a:off x="0" y="0"/>
            <a:ext cx="4267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1" descr="tag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631825"/>
            <a:ext cx="9182100" cy="559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174" name="Object 36"/>
          <p:cNvGraphicFramePr>
            <a:graphicFrameLocks noChangeAspect="1"/>
          </p:cNvGraphicFramePr>
          <p:nvPr/>
        </p:nvGraphicFramePr>
        <p:xfrm>
          <a:off x="1371600" y="1447800"/>
          <a:ext cx="6400800" cy="4351338"/>
        </p:xfrm>
        <a:graphic>
          <a:graphicData uri="http://schemas.openxmlformats.org/presentationml/2006/ole">
            <mc:AlternateContent xmlns:mc="http://schemas.openxmlformats.org/markup-compatibility/2006">
              <mc:Choice xmlns:v="urn:schemas-microsoft-com:vml" Requires="v">
                <p:oleObj spid="_x0000_s7176" name="Chart" r:id="rId7" imgW="10922000" imgH="7416800" progId="MSGraph.Chart.8">
                  <p:embed followColorScheme="full"/>
                </p:oleObj>
              </mc:Choice>
              <mc:Fallback>
                <p:oleObj name="Chart" r:id="rId7" imgW="10922000" imgH="7416800" progId="MSGraph.Chart.8">
                  <p:embed followColorScheme="full"/>
                  <p:pic>
                    <p:nvPicPr>
                      <p:cNvPr id="0" name="Object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1447800"/>
                        <a:ext cx="6400800"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5" name="Text Box 33"/>
          <p:cNvSpPr txBox="1">
            <a:spLocks noChangeArrowheads="1"/>
          </p:cNvSpPr>
          <p:nvPr/>
        </p:nvSpPr>
        <p:spPr bwMode="auto">
          <a:xfrm>
            <a:off x="2590800" y="5975350"/>
            <a:ext cx="434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chart object</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8" descr="tagcorner1"/>
          <p:cNvPicPr>
            <a:picLocks noChangeAspect="1" noChangeArrowheads="1"/>
          </p:cNvPicPr>
          <p:nvPr/>
        </p:nvPicPr>
        <p:blipFill>
          <a:blip r:embed="rId3">
            <a:extLst>
              <a:ext uri="{28A0092B-C50C-407E-A947-70E740481C1C}">
                <a14:useLocalDpi xmlns:a14="http://schemas.microsoft.com/office/drawing/2010/main" val="0"/>
              </a:ext>
            </a:extLst>
          </a:blip>
          <a:srcRect t="1926" r="53526" b="54863"/>
          <a:stretch>
            <a:fillRect/>
          </a:stretch>
        </p:blipFill>
        <p:spPr bwMode="auto">
          <a:xfrm>
            <a:off x="247650" y="0"/>
            <a:ext cx="4267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59" descr="tagcorner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82100" cy="634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60" descr="tag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1825"/>
            <a:ext cx="9182100" cy="559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Rectangle 37"/>
          <p:cNvSpPr>
            <a:spLocks noChangeArrowheads="1"/>
          </p:cNvSpPr>
          <p:nvPr/>
        </p:nvSpPr>
        <p:spPr bwMode="auto">
          <a:xfrm>
            <a:off x="2609850" y="5957888"/>
            <a:ext cx="41957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picture page</a:t>
            </a:r>
          </a:p>
        </p:txBody>
      </p:sp>
      <p:pic>
        <p:nvPicPr>
          <p:cNvPr id="9222" name="Picture 43" descr="chicks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1381125"/>
            <a:ext cx="5372100" cy="40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pic>
      <p:sp>
        <p:nvSpPr>
          <p:cNvPr id="9223" name="Rectangle 61"/>
          <p:cNvSpPr>
            <a:spLocks noChangeArrowheads="1"/>
          </p:cNvSpPr>
          <p:nvPr/>
        </p:nvSpPr>
        <p:spPr bwMode="auto">
          <a:xfrm rot="-1706924">
            <a:off x="7086600" y="1143000"/>
            <a:ext cx="381000" cy="1362075"/>
          </a:xfrm>
          <a:prstGeom prst="rect">
            <a:avLst/>
          </a:prstGeom>
          <a:solidFill>
            <a:srgbClr val="F2FDF7">
              <a:alpha val="7097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4" name="Rectangle 62"/>
          <p:cNvSpPr>
            <a:spLocks noChangeArrowheads="1"/>
          </p:cNvSpPr>
          <p:nvPr/>
        </p:nvSpPr>
        <p:spPr bwMode="auto">
          <a:xfrm rot="-1706924">
            <a:off x="1611313" y="4700588"/>
            <a:ext cx="381000" cy="990600"/>
          </a:xfrm>
          <a:prstGeom prst="rect">
            <a:avLst/>
          </a:prstGeom>
          <a:solidFill>
            <a:srgbClr val="F2FDF7">
              <a:alpha val="7097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5" name="Rectangle 63"/>
          <p:cNvSpPr>
            <a:spLocks noChangeArrowheads="1"/>
          </p:cNvSpPr>
          <p:nvPr/>
        </p:nvSpPr>
        <p:spPr bwMode="auto">
          <a:xfrm rot="1945088">
            <a:off x="1801813" y="923925"/>
            <a:ext cx="381000" cy="1362075"/>
          </a:xfrm>
          <a:prstGeom prst="rect">
            <a:avLst/>
          </a:prstGeom>
          <a:solidFill>
            <a:srgbClr val="F2FDF7">
              <a:alpha val="7097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6" name="Rectangle 64"/>
          <p:cNvSpPr>
            <a:spLocks noChangeArrowheads="1"/>
          </p:cNvSpPr>
          <p:nvPr/>
        </p:nvSpPr>
        <p:spPr bwMode="auto">
          <a:xfrm rot="1706924" flipH="1">
            <a:off x="7277100" y="4700588"/>
            <a:ext cx="381000" cy="990600"/>
          </a:xfrm>
          <a:prstGeom prst="rect">
            <a:avLst/>
          </a:prstGeom>
          <a:solidFill>
            <a:srgbClr val="F2FDF7">
              <a:alpha val="7097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71" descr="tagcorner1"/>
          <p:cNvPicPr>
            <a:picLocks noChangeAspect="1" noChangeArrowheads="1"/>
          </p:cNvPicPr>
          <p:nvPr/>
        </p:nvPicPr>
        <p:blipFill>
          <a:blip r:embed="rId3">
            <a:extLst>
              <a:ext uri="{28A0092B-C50C-407E-A947-70E740481C1C}">
                <a14:useLocalDpi xmlns:a14="http://schemas.microsoft.com/office/drawing/2010/main" val="0"/>
              </a:ext>
            </a:extLst>
          </a:blip>
          <a:srcRect t="1926" r="53526" b="54863"/>
          <a:stretch>
            <a:fillRect/>
          </a:stretch>
        </p:blipFill>
        <p:spPr bwMode="auto">
          <a:xfrm>
            <a:off x="247650" y="0"/>
            <a:ext cx="4267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72" descr="tagcorner2"/>
          <p:cNvPicPr>
            <a:picLocks noChangeAspect="1" noChangeArrowheads="1"/>
          </p:cNvPicPr>
          <p:nvPr/>
        </p:nvPicPr>
        <p:blipFill>
          <a:blip r:embed="rId4">
            <a:extLst>
              <a:ext uri="{28A0092B-C50C-407E-A947-70E740481C1C}">
                <a14:useLocalDpi xmlns:a14="http://schemas.microsoft.com/office/drawing/2010/main" val="0"/>
              </a:ext>
            </a:extLst>
          </a:blip>
          <a:srcRect t="3601"/>
          <a:stretch>
            <a:fillRect/>
          </a:stretch>
        </p:blipFill>
        <p:spPr bwMode="auto">
          <a:xfrm>
            <a:off x="19050" y="0"/>
            <a:ext cx="9182100" cy="611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73" descr="tagcorner1"/>
          <p:cNvPicPr>
            <a:picLocks noChangeAspect="1" noChangeArrowheads="1"/>
          </p:cNvPicPr>
          <p:nvPr/>
        </p:nvPicPr>
        <p:blipFill>
          <a:blip r:embed="rId3">
            <a:extLst>
              <a:ext uri="{28A0092B-C50C-407E-A947-70E740481C1C}">
                <a14:useLocalDpi xmlns:a14="http://schemas.microsoft.com/office/drawing/2010/main" val="0"/>
              </a:ext>
            </a:extLst>
          </a:blip>
          <a:srcRect t="1926" r="53526" b="54863"/>
          <a:stretch>
            <a:fillRect/>
          </a:stretch>
        </p:blipFill>
        <p:spPr bwMode="auto">
          <a:xfrm>
            <a:off x="19050" y="0"/>
            <a:ext cx="4267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74" descr="tag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1825"/>
            <a:ext cx="9182100" cy="559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Rectangle 3"/>
          <p:cNvSpPr>
            <a:spLocks noGrp="1" noChangeArrowheads="1"/>
          </p:cNvSpPr>
          <p:nvPr>
            <p:ph type="body" sz="half" idx="1"/>
          </p:nvPr>
        </p:nvSpPr>
        <p:spPr>
          <a:xfrm>
            <a:off x="2286000" y="1143000"/>
            <a:ext cx="4953000" cy="3700463"/>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1271" name="Rectangle 16"/>
          <p:cNvSpPr>
            <a:spLocks noChangeArrowheads="1"/>
          </p:cNvSpPr>
          <p:nvPr/>
        </p:nvSpPr>
        <p:spPr bwMode="auto">
          <a:xfrm>
            <a:off x="941388" y="3733800"/>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72" name="Rectangle 45"/>
          <p:cNvSpPr>
            <a:spLocks noChangeArrowheads="1"/>
          </p:cNvSpPr>
          <p:nvPr/>
        </p:nvSpPr>
        <p:spPr bwMode="auto">
          <a:xfrm>
            <a:off x="2795588" y="5957888"/>
            <a:ext cx="31480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styles</a:t>
            </a:r>
            <a:endParaRPr lang="en-US" altLang="en-US"/>
          </a:p>
        </p:txBody>
      </p:sp>
      <p:graphicFrame>
        <p:nvGraphicFramePr>
          <p:cNvPr id="12363" name="Group 75"/>
          <p:cNvGraphicFramePr>
            <a:graphicFrameLocks noGrp="1"/>
          </p:cNvGraphicFramePr>
          <p:nvPr>
            <p:ph sz="half" idx="2"/>
          </p:nvPr>
        </p:nvGraphicFramePr>
        <p:xfrm>
          <a:off x="4827588" y="3721100"/>
          <a:ext cx="3630612" cy="1714500"/>
        </p:xfrm>
        <a:graphic>
          <a:graphicData uri="http://schemas.openxmlformats.org/drawingml/2006/table">
            <a:tbl>
              <a:tblPr/>
              <a:tblGrid>
                <a:gridCol w="1816100"/>
                <a:gridCol w="1814512"/>
              </a:tblGrid>
              <a:tr h="8509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4" descr="tagcorner1"/>
          <p:cNvPicPr>
            <a:picLocks noChangeAspect="1" noChangeArrowheads="1"/>
          </p:cNvPicPr>
          <p:nvPr/>
        </p:nvPicPr>
        <p:blipFill>
          <a:blip r:embed="rId3">
            <a:extLst>
              <a:ext uri="{28A0092B-C50C-407E-A947-70E740481C1C}">
                <a14:useLocalDpi xmlns:a14="http://schemas.microsoft.com/office/drawing/2010/main" val="0"/>
              </a:ext>
            </a:extLst>
          </a:blip>
          <a:srcRect t="1926" r="53526" b="54863"/>
          <a:stretch>
            <a:fillRect/>
          </a:stretch>
        </p:blipFill>
        <p:spPr bwMode="auto">
          <a:xfrm>
            <a:off x="247650" y="0"/>
            <a:ext cx="4267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5" descr="tagcorner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82100" cy="634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36" descr="tag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31825"/>
            <a:ext cx="9182100" cy="559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FFFFFF"/>
      </a:lt1>
      <a:dk2>
        <a:srgbClr val="FF0000"/>
      </a:dk2>
      <a:lt2>
        <a:srgbClr val="666666"/>
      </a:lt2>
      <a:accent1>
        <a:srgbClr val="00FF00"/>
      </a:accent1>
      <a:accent2>
        <a:srgbClr val="66CCFF"/>
      </a:accent2>
      <a:accent3>
        <a:srgbClr val="FFFFFF"/>
      </a:accent3>
      <a:accent4>
        <a:srgbClr val="2A2A2A"/>
      </a:accent4>
      <a:accent5>
        <a:srgbClr val="AAFFAA"/>
      </a:accent5>
      <a:accent6>
        <a:srgbClr val="5CB9E7"/>
      </a:accent6>
      <a:hlink>
        <a:srgbClr val="5B9244"/>
      </a:hlink>
      <a:folHlink>
        <a:srgbClr val="DBD995"/>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2533</TotalTime>
  <Words>202</Words>
  <Application>Microsoft Office PowerPoint</Application>
  <PresentationFormat>On-screen Show (4:3)</PresentationFormat>
  <Paragraphs>29</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 tags template</dc:title>
  <dc:creator>Presentation Magazine</dc:creator>
  <cp:lastModifiedBy>Jonty Pearce</cp:lastModifiedBy>
  <cp:revision>126</cp:revision>
  <dcterms:modified xsi:type="dcterms:W3CDTF">2015-02-22T11:11:45Z</dcterms:modified>
</cp:coreProperties>
</file>