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93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CEC339"/>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os="393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9EC081C-F7E8-4023-B4A4-DF45CD4ECE0F}" type="slidenum">
              <a:rPr lang="en-US" altLang="en-US"/>
              <a:pPr>
                <a:defRPr/>
              </a:pPr>
              <a:t>‹#›</a:t>
            </a:fld>
            <a:endParaRPr lang="en-US" altLang="en-US"/>
          </a:p>
        </p:txBody>
      </p:sp>
    </p:spTree>
    <p:extLst>
      <p:ext uri="{BB962C8B-B14F-4D97-AF65-F5344CB8AC3E}">
        <p14:creationId xmlns:p14="http://schemas.microsoft.com/office/powerpoint/2010/main" val="1285406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B57A2EB-5556-4214-BA5F-A41362D92E68}" type="slidenum">
              <a:rPr lang="en-US" altLang="en-US"/>
              <a:pPr>
                <a:defRPr/>
              </a:pPr>
              <a:t>‹#›</a:t>
            </a:fld>
            <a:endParaRPr lang="en-US" altLang="en-US"/>
          </a:p>
        </p:txBody>
      </p:sp>
    </p:spTree>
    <p:extLst>
      <p:ext uri="{BB962C8B-B14F-4D97-AF65-F5344CB8AC3E}">
        <p14:creationId xmlns:p14="http://schemas.microsoft.com/office/powerpoint/2010/main" val="2672698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59262C3-CA30-4F97-ABBC-0EE602AF3CC3}"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55420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81067F-0B6A-4135-9444-E7BAD79E13F6}"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63080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4A93C2-88EE-4761-9257-923E10282AE8}"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49989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19247A-3C63-45F0-95AD-6DFA48FD5249}"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22293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13C455-8997-4BF2-A7A6-C9180BB8E16E}"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520713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5" descr="chicks1"/>
          <p:cNvPicPr>
            <a:picLocks noChangeAspect="1" noChangeArrowheads="1"/>
          </p:cNvPicPr>
          <p:nvPr userDrawn="1"/>
        </p:nvPicPr>
        <p:blipFill>
          <a:blip r:embed="rId2">
            <a:extLst>
              <a:ext uri="{28A0092B-C50C-407E-A947-70E740481C1C}">
                <a14:useLocalDpi xmlns:a14="http://schemas.microsoft.com/office/drawing/2010/main" val="0"/>
              </a:ext>
            </a:extLst>
          </a:blip>
          <a:srcRect r="415" b="415"/>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AE386FDE-A325-429A-9E31-62A6BF3F421A}" type="slidenum">
              <a:rPr lang="en-US" altLang="en-US"/>
              <a:pPr>
                <a:defRPr/>
              </a:pPr>
              <a:t>‹#›</a:t>
            </a:fld>
            <a:endParaRPr lang="en-US" altLang="en-US"/>
          </a:p>
        </p:txBody>
      </p:sp>
    </p:spTree>
    <p:extLst>
      <p:ext uri="{BB962C8B-B14F-4D97-AF65-F5344CB8AC3E}">
        <p14:creationId xmlns:p14="http://schemas.microsoft.com/office/powerpoint/2010/main" val="4140157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A675144-1EF0-45B0-9482-4E737280AD7A}" type="slidenum">
              <a:rPr lang="en-US" altLang="en-US"/>
              <a:pPr>
                <a:defRPr/>
              </a:pPr>
              <a:t>‹#›</a:t>
            </a:fld>
            <a:endParaRPr lang="en-US" altLang="en-US"/>
          </a:p>
        </p:txBody>
      </p:sp>
    </p:spTree>
    <p:extLst>
      <p:ext uri="{BB962C8B-B14F-4D97-AF65-F5344CB8AC3E}">
        <p14:creationId xmlns:p14="http://schemas.microsoft.com/office/powerpoint/2010/main" val="3794871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D4484A-F57C-48D3-828C-5EDDB0AFA5A8}" type="slidenum">
              <a:rPr lang="en-US" altLang="en-US"/>
              <a:pPr>
                <a:defRPr/>
              </a:pPr>
              <a:t>‹#›</a:t>
            </a:fld>
            <a:endParaRPr lang="en-US" altLang="en-US"/>
          </a:p>
        </p:txBody>
      </p:sp>
    </p:spTree>
    <p:extLst>
      <p:ext uri="{BB962C8B-B14F-4D97-AF65-F5344CB8AC3E}">
        <p14:creationId xmlns:p14="http://schemas.microsoft.com/office/powerpoint/2010/main" val="3732828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C018CEC-00A4-4C3D-96E6-E7A36AF60E3D}" type="slidenum">
              <a:rPr lang="en-US" altLang="en-US"/>
              <a:pPr>
                <a:defRPr/>
              </a:pPr>
              <a:t>‹#›</a:t>
            </a:fld>
            <a:endParaRPr lang="en-US" altLang="en-US"/>
          </a:p>
        </p:txBody>
      </p:sp>
    </p:spTree>
    <p:extLst>
      <p:ext uri="{BB962C8B-B14F-4D97-AF65-F5344CB8AC3E}">
        <p14:creationId xmlns:p14="http://schemas.microsoft.com/office/powerpoint/2010/main" val="1545648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B069CF2-6888-48F3-A3BB-FD12B92E12BA}" type="slidenum">
              <a:rPr lang="en-US" altLang="en-US"/>
              <a:pPr>
                <a:defRPr/>
              </a:pPr>
              <a:t>‹#›</a:t>
            </a:fld>
            <a:endParaRPr lang="en-US" altLang="en-US"/>
          </a:p>
        </p:txBody>
      </p:sp>
    </p:spTree>
    <p:extLst>
      <p:ext uri="{BB962C8B-B14F-4D97-AF65-F5344CB8AC3E}">
        <p14:creationId xmlns:p14="http://schemas.microsoft.com/office/powerpoint/2010/main" val="524813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CCE4A5D-4DEB-4443-B505-B86228996572}" type="slidenum">
              <a:rPr lang="en-US" altLang="en-US"/>
              <a:pPr>
                <a:defRPr/>
              </a:pPr>
              <a:t>‹#›</a:t>
            </a:fld>
            <a:endParaRPr lang="en-US" altLang="en-US"/>
          </a:p>
        </p:txBody>
      </p:sp>
    </p:spTree>
    <p:extLst>
      <p:ext uri="{BB962C8B-B14F-4D97-AF65-F5344CB8AC3E}">
        <p14:creationId xmlns:p14="http://schemas.microsoft.com/office/powerpoint/2010/main" val="209738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4796C60-F10E-4382-BF58-6E7E06876D57}" type="slidenum">
              <a:rPr lang="en-US" altLang="en-US"/>
              <a:pPr>
                <a:defRPr/>
              </a:pPr>
              <a:t>‹#›</a:t>
            </a:fld>
            <a:endParaRPr lang="en-US" altLang="en-US"/>
          </a:p>
        </p:txBody>
      </p:sp>
    </p:spTree>
    <p:extLst>
      <p:ext uri="{BB962C8B-B14F-4D97-AF65-F5344CB8AC3E}">
        <p14:creationId xmlns:p14="http://schemas.microsoft.com/office/powerpoint/2010/main" val="3419562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F562CE2-46E3-4153-B082-0728E401E901}" type="slidenum">
              <a:rPr lang="en-US" altLang="en-US"/>
              <a:pPr>
                <a:defRPr/>
              </a:pPr>
              <a:t>‹#›</a:t>
            </a:fld>
            <a:endParaRPr lang="en-US" altLang="en-US"/>
          </a:p>
        </p:txBody>
      </p:sp>
    </p:spTree>
    <p:extLst>
      <p:ext uri="{BB962C8B-B14F-4D97-AF65-F5344CB8AC3E}">
        <p14:creationId xmlns:p14="http://schemas.microsoft.com/office/powerpoint/2010/main" val="231191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2EFFA19-9861-43D1-99DF-8CF332261155}" type="slidenum">
              <a:rPr lang="en-US" altLang="en-US"/>
              <a:pPr>
                <a:defRPr/>
              </a:pPr>
              <a:t>‹#›</a:t>
            </a:fld>
            <a:endParaRPr lang="en-US" altLang="en-US"/>
          </a:p>
        </p:txBody>
      </p:sp>
    </p:spTree>
    <p:extLst>
      <p:ext uri="{BB962C8B-B14F-4D97-AF65-F5344CB8AC3E}">
        <p14:creationId xmlns:p14="http://schemas.microsoft.com/office/powerpoint/2010/main" val="2495040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A4705CB8-1CA4-4A1C-93DF-20EF08CD3C0F}" type="slidenum">
              <a:rPr lang="en-US" altLang="en-US"/>
              <a:pPr>
                <a:defRPr/>
              </a:pPr>
              <a:t>‹#›</a:t>
            </a:fld>
            <a:endParaRPr lang="en-US" altLang="en-US"/>
          </a:p>
        </p:txBody>
      </p:sp>
    </p:spTree>
    <p:extLst>
      <p:ext uri="{BB962C8B-B14F-4D97-AF65-F5344CB8AC3E}">
        <p14:creationId xmlns:p14="http://schemas.microsoft.com/office/powerpoint/2010/main" val="3199424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157B85C-B7D2-44BA-B600-BE50C6744DB9}" type="slidenum">
              <a:rPr lang="en-US" altLang="en-US"/>
              <a:pPr>
                <a:defRPr/>
              </a:pPr>
              <a:t>‹#›</a:t>
            </a:fld>
            <a:endParaRPr lang="en-US" altLang="en-US"/>
          </a:p>
        </p:txBody>
      </p:sp>
    </p:spTree>
    <p:extLst>
      <p:ext uri="{BB962C8B-B14F-4D97-AF65-F5344CB8AC3E}">
        <p14:creationId xmlns:p14="http://schemas.microsoft.com/office/powerpoint/2010/main" val="73591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2DF2A65-0AE9-404A-AA09-DDF8A853A9B9}" type="slidenum">
              <a:rPr lang="en-US" altLang="en-US"/>
              <a:pPr>
                <a:defRPr/>
              </a:pPr>
              <a:t>‹#›</a:t>
            </a:fld>
            <a:endParaRPr lang="en-US" altLang="en-US"/>
          </a:p>
        </p:txBody>
      </p:sp>
    </p:spTree>
    <p:extLst>
      <p:ext uri="{BB962C8B-B14F-4D97-AF65-F5344CB8AC3E}">
        <p14:creationId xmlns:p14="http://schemas.microsoft.com/office/powerpoint/2010/main" val="169659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FC26DDD-D0BD-482E-A7EF-4744977B31CE}" type="slidenum">
              <a:rPr lang="en-US" altLang="en-US"/>
              <a:pPr>
                <a:defRPr/>
              </a:pPr>
              <a:t>‹#›</a:t>
            </a:fld>
            <a:endParaRPr lang="en-US" altLang="en-US"/>
          </a:p>
        </p:txBody>
      </p:sp>
    </p:spTree>
    <p:extLst>
      <p:ext uri="{BB962C8B-B14F-4D97-AF65-F5344CB8AC3E}">
        <p14:creationId xmlns:p14="http://schemas.microsoft.com/office/powerpoint/2010/main" val="3493658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0" descr="chickssmall"/>
          <p:cNvPicPr>
            <a:picLocks noChangeAspect="1" noChangeArrowheads="1"/>
          </p:cNvPicPr>
          <p:nvPr userDrawn="1"/>
        </p:nvPicPr>
        <p:blipFill>
          <a:blip r:embed="rId15">
            <a:extLst>
              <a:ext uri="{28A0092B-C50C-407E-A947-70E740481C1C}">
                <a14:useLocalDpi xmlns:a14="http://schemas.microsoft.com/office/drawing/2010/main" val="0"/>
              </a:ext>
            </a:extLst>
          </a:blip>
          <a:srcRect t="625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AB2AE04-E7F5-4C83-AF94-485347C4950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113" name="Text Box 65"/>
          <p:cNvSpPr txBox="1">
            <a:spLocks noChangeArrowheads="1"/>
          </p:cNvSpPr>
          <p:nvPr/>
        </p:nvSpPr>
        <p:spPr bwMode="auto">
          <a:xfrm>
            <a:off x="898525" y="304800"/>
            <a:ext cx="7299325"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381000" dist="35921" dir="2700000" algn="ctr" rotWithShape="0">
                    <a:schemeClr val="bg2">
                      <a:alpha val="89999"/>
                    </a:schemeClr>
                  </a:outerShdw>
                </a:effectLst>
              </a14:hiddenEffects>
            </a:ext>
          </a:extLst>
        </p:spPr>
        <p:txBody>
          <a:bodyPr>
            <a:spAutoFit/>
          </a:bodyPr>
          <a:lstStyle/>
          <a:p>
            <a:pPr algn="ctr" eaLnBrk="1" hangingPunct="1">
              <a:spcBef>
                <a:spcPct val="50000"/>
              </a:spcBef>
              <a:defRPr/>
            </a:pPr>
            <a:r>
              <a:rPr lang="en-US" altLang="en-US" sz="14000" b="1">
                <a:solidFill>
                  <a:srgbClr val="FF6666"/>
                </a:solidFill>
              </a:rPr>
              <a:t>CHICKS</a:t>
            </a:r>
            <a:endParaRPr lang="en-US" altLang="en-US" b="1"/>
          </a:p>
        </p:txBody>
      </p:sp>
      <p:sp>
        <p:nvSpPr>
          <p:cNvPr id="5125" name="Text Box 66"/>
          <p:cNvSpPr txBox="1">
            <a:spLocks noChangeArrowheads="1"/>
          </p:cNvSpPr>
          <p:nvPr/>
        </p:nvSpPr>
        <p:spPr bwMode="auto">
          <a:xfrm>
            <a:off x="1371600" y="2149475"/>
            <a:ext cx="6400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4400">
                <a:solidFill>
                  <a:srgbClr val="FFFDDD"/>
                </a:solidFill>
              </a:rPr>
              <a:t>template</a:t>
            </a:r>
            <a:endParaRPr lang="en-US" altLang="en-US">
              <a:solidFill>
                <a:srgbClr val="FFFDD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865188" y="354013"/>
          <a:ext cx="7415212" cy="5578475"/>
        </p:xfrm>
        <a:graphic>
          <a:graphicData uri="http://schemas.openxmlformats.org/presentationml/2006/ole">
            <mc:AlternateContent xmlns:mc="http://schemas.openxmlformats.org/markup-compatibility/2006">
              <mc:Choice xmlns:v="urn:schemas-microsoft-com:vml" Requires="v">
                <p:oleObj spid="_x0000_s7172" name="Chart" r:id="rId4" imgW="6819900" imgH="5130800" progId="MSGraph.Chart.8">
                  <p:embed followColorScheme="full"/>
                </p:oleObj>
              </mc:Choice>
              <mc:Fallback>
                <p:oleObj name="Chart" r:id="rId4" imgW="6819900" imgH="51308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5188" y="354013"/>
                        <a:ext cx="7415212"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rnd">
                            <a:solidFill>
                              <a:schemeClr val="tx1"/>
                            </a:solidFill>
                            <a:prstDash val="sysDot"/>
                            <a:miter lim="800000"/>
                            <a:headEnd/>
                            <a:tailEnd/>
                          </a14:hiddenLine>
                        </a:ext>
                        <a:ext uri="{AF507438-7753-43E0-B8FC-AC1667EBCBE1}">
                          <a14:hiddenEffects xmlns:a14="http://schemas.microsoft.com/office/drawing/2010/main">
                            <a:effectLst>
                              <a:outerShdw blurRad="254000" dist="35921" dir="2700000" algn="ctr" rotWithShape="0">
                                <a:schemeClr val="bg2">
                                  <a:alpha val="9998"/>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971800" y="62484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7"/>
          <p:cNvSpPr>
            <a:spLocks noChangeArrowheads="1"/>
          </p:cNvSpPr>
          <p:nvPr/>
        </p:nvSpPr>
        <p:spPr bwMode="auto">
          <a:xfrm>
            <a:off x="2971800" y="6248400"/>
            <a:ext cx="27638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picture page</a:t>
            </a:r>
          </a:p>
        </p:txBody>
      </p:sp>
      <p:pic>
        <p:nvPicPr>
          <p:cNvPr id="11306" name="Picture 42" descr="chicks3"/>
          <p:cNvPicPr>
            <a:picLocks noChangeAspect="1" noChangeArrowheads="1"/>
          </p:cNvPicPr>
          <p:nvPr/>
        </p:nvPicPr>
        <p:blipFill>
          <a:blip r:embed="rId3"/>
          <a:srcRect/>
          <a:stretch>
            <a:fillRect/>
          </a:stretch>
        </p:blipFill>
        <p:spPr bwMode="auto">
          <a:xfrm>
            <a:off x="1233488" y="990600"/>
            <a:ext cx="6675437" cy="4449763"/>
          </a:xfrm>
          <a:prstGeom prst="rect">
            <a:avLst/>
          </a:prstGeom>
          <a:noFill/>
          <a:ln w="76200">
            <a:solidFill>
              <a:schemeClr val="tx1"/>
            </a:solidFill>
            <a:miter lim="800000"/>
            <a:headEnd/>
            <a:tailEnd/>
          </a:ln>
          <a:effectLst>
            <a:outerShdw blurRad="254000" dist="35921" dir="2700000" algn="ctr" rotWithShape="0">
              <a:srgbClr val="808080">
                <a:alpha val="2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712788" y="6302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32" name="Group 44"/>
          <p:cNvGraphicFramePr>
            <a:graphicFrameLocks noGrp="1"/>
          </p:cNvGraphicFramePr>
          <p:nvPr>
            <p:ph sz="half" idx="2"/>
          </p:nvPr>
        </p:nvGraphicFramePr>
        <p:xfrm>
          <a:off x="4827588" y="3236913"/>
          <a:ext cx="3630612" cy="1727200"/>
        </p:xfrm>
        <a:graphic>
          <a:graphicData uri="http://schemas.openxmlformats.org/drawingml/2006/table">
            <a:tbl>
              <a:tblPr/>
              <a:tblGrid>
                <a:gridCol w="1816100"/>
                <a:gridCol w="1814512"/>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000"/>
                      </a:schemeClr>
                    </a:solidFill>
                  </a:tcPr>
                </a:tc>
              </a:tr>
            </a:tbl>
          </a:graphicData>
        </a:graphic>
      </p:graphicFrame>
      <p:sp>
        <p:nvSpPr>
          <p:cNvPr id="11278" name="Rectangle 16"/>
          <p:cNvSpPr>
            <a:spLocks noChangeArrowheads="1"/>
          </p:cNvSpPr>
          <p:nvPr/>
        </p:nvSpPr>
        <p:spPr bwMode="auto">
          <a:xfrm>
            <a:off x="941388" y="3236913"/>
            <a:ext cx="34290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79" name="Rectangle 45"/>
          <p:cNvSpPr>
            <a:spLocks noChangeArrowheads="1"/>
          </p:cNvSpPr>
          <p:nvPr/>
        </p:nvSpPr>
        <p:spPr bwMode="auto">
          <a:xfrm>
            <a:off x="2998788" y="6248400"/>
            <a:ext cx="37925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a:t>PowerPoint</a:t>
            </a:r>
            <a:r>
              <a:rPr lang="en-US" altLang="en-US"/>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80FF00"/>
      </a:dk2>
      <a:lt2>
        <a:srgbClr val="666666"/>
      </a:lt2>
      <a:accent1>
        <a:srgbClr val="FFFF66"/>
      </a:accent1>
      <a:accent2>
        <a:srgbClr val="00FF80"/>
      </a:accent2>
      <a:accent3>
        <a:srgbClr val="FFFFFF"/>
      </a:accent3>
      <a:accent4>
        <a:srgbClr val="404040"/>
      </a:accent4>
      <a:accent5>
        <a:srgbClr val="FFFFB8"/>
      </a:accent5>
      <a:accent6>
        <a:srgbClr val="00E773"/>
      </a:accent6>
      <a:hlink>
        <a:srgbClr val="FF8000"/>
      </a:hlink>
      <a:folHlink>
        <a:srgbClr val="4C4C4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2297</TotalTime>
  <Words>205</Words>
  <Application>Microsoft Office PowerPoint</Application>
  <PresentationFormat>On-screen Show (4:3)</PresentationFormat>
  <Paragraphs>28</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Fluffy easter chicks template</dc:title>
  <dc:creator>Presentation Magazine</dc:creator>
  <cp:lastModifiedBy>Jonty Pearce</cp:lastModifiedBy>
  <cp:revision>89</cp:revision>
  <dcterms:modified xsi:type="dcterms:W3CDTF">2015-02-22T11:11:43Z</dcterms:modified>
</cp:coreProperties>
</file>