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16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os="4032"/>
        <p:guide pos="16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E8C9F6D-449E-4843-B654-958E53DFD35F}" type="slidenum">
              <a:rPr lang="en-US" altLang="en-US"/>
              <a:pPr>
                <a:defRPr/>
              </a:pPr>
              <a:t>‹#›</a:t>
            </a:fld>
            <a:endParaRPr lang="en-US" altLang="en-US"/>
          </a:p>
        </p:txBody>
      </p:sp>
    </p:spTree>
    <p:extLst>
      <p:ext uri="{BB962C8B-B14F-4D97-AF65-F5344CB8AC3E}">
        <p14:creationId xmlns:p14="http://schemas.microsoft.com/office/powerpoint/2010/main" val="516864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9890164-3A1E-4FB3-B457-A7D6EB5D1B1C}" type="slidenum">
              <a:rPr lang="en-US" altLang="en-US"/>
              <a:pPr>
                <a:defRPr/>
              </a:pPr>
              <a:t>‹#›</a:t>
            </a:fld>
            <a:endParaRPr lang="en-US" altLang="en-US"/>
          </a:p>
        </p:txBody>
      </p:sp>
    </p:spTree>
    <p:extLst>
      <p:ext uri="{BB962C8B-B14F-4D97-AF65-F5344CB8AC3E}">
        <p14:creationId xmlns:p14="http://schemas.microsoft.com/office/powerpoint/2010/main" val="7806559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4189FB-161F-4F4D-B774-4361C5ECA71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27104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2D6C3E-F859-4B1A-82D3-A417453BDE44}"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61565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DE574F-6343-4209-8CE0-ECB3FF2BAE37}"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62319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A933D1-B7CC-4D8A-85B9-E22A80DAA10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6648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40E5B2-F4B3-4DF4-989A-D3F3F521F821}"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897126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descr="bigdice2"/>
          <p:cNvPicPr>
            <a:picLocks noChangeAspect="1" noChangeArrowheads="1"/>
          </p:cNvPicPr>
          <p:nvPr userDrawn="1"/>
        </p:nvPicPr>
        <p:blipFill>
          <a:blip r:embed="rId2">
            <a:extLst>
              <a:ext uri="{28A0092B-C50C-407E-A947-70E740481C1C}">
                <a14:useLocalDpi xmlns:a14="http://schemas.microsoft.com/office/drawing/2010/main" val="0"/>
              </a:ext>
            </a:extLst>
          </a:blip>
          <a:srcRect r="1891" b="802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A876ACF5-DF13-4041-A70A-4744ABF68075}" type="slidenum">
              <a:rPr lang="en-US" altLang="en-US"/>
              <a:pPr>
                <a:defRPr/>
              </a:pPr>
              <a:t>‹#›</a:t>
            </a:fld>
            <a:endParaRPr lang="en-US" altLang="en-US"/>
          </a:p>
        </p:txBody>
      </p:sp>
    </p:spTree>
    <p:extLst>
      <p:ext uri="{BB962C8B-B14F-4D97-AF65-F5344CB8AC3E}">
        <p14:creationId xmlns:p14="http://schemas.microsoft.com/office/powerpoint/2010/main" val="1183467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6B8EB40-5252-4B8C-B863-E963C302D7B4}" type="slidenum">
              <a:rPr lang="en-US" altLang="en-US"/>
              <a:pPr>
                <a:defRPr/>
              </a:pPr>
              <a:t>‹#›</a:t>
            </a:fld>
            <a:endParaRPr lang="en-US" altLang="en-US"/>
          </a:p>
        </p:txBody>
      </p:sp>
    </p:spTree>
    <p:extLst>
      <p:ext uri="{BB962C8B-B14F-4D97-AF65-F5344CB8AC3E}">
        <p14:creationId xmlns:p14="http://schemas.microsoft.com/office/powerpoint/2010/main" val="2256921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B81AB5-7691-421C-BD8F-13805C849123}" type="slidenum">
              <a:rPr lang="en-US" altLang="en-US"/>
              <a:pPr>
                <a:defRPr/>
              </a:pPr>
              <a:t>‹#›</a:t>
            </a:fld>
            <a:endParaRPr lang="en-US" altLang="en-US"/>
          </a:p>
        </p:txBody>
      </p:sp>
    </p:spTree>
    <p:extLst>
      <p:ext uri="{BB962C8B-B14F-4D97-AF65-F5344CB8AC3E}">
        <p14:creationId xmlns:p14="http://schemas.microsoft.com/office/powerpoint/2010/main" val="23404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22C6497-5297-47B1-92F5-1A580FD6AD79}" type="slidenum">
              <a:rPr lang="en-US" altLang="en-US"/>
              <a:pPr>
                <a:defRPr/>
              </a:pPr>
              <a:t>‹#›</a:t>
            </a:fld>
            <a:endParaRPr lang="en-US" altLang="en-US"/>
          </a:p>
        </p:txBody>
      </p:sp>
    </p:spTree>
    <p:extLst>
      <p:ext uri="{BB962C8B-B14F-4D97-AF65-F5344CB8AC3E}">
        <p14:creationId xmlns:p14="http://schemas.microsoft.com/office/powerpoint/2010/main" val="1026783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5DB1D1-54BE-4084-9359-36C54FAAAA52}" type="slidenum">
              <a:rPr lang="en-US" altLang="en-US"/>
              <a:pPr>
                <a:defRPr/>
              </a:pPr>
              <a:t>‹#›</a:t>
            </a:fld>
            <a:endParaRPr lang="en-US" altLang="en-US"/>
          </a:p>
        </p:txBody>
      </p:sp>
    </p:spTree>
    <p:extLst>
      <p:ext uri="{BB962C8B-B14F-4D97-AF65-F5344CB8AC3E}">
        <p14:creationId xmlns:p14="http://schemas.microsoft.com/office/powerpoint/2010/main" val="2315680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867DE03-6C30-4BCE-AB1F-C3AB9B765AF4}" type="slidenum">
              <a:rPr lang="en-US" altLang="en-US"/>
              <a:pPr>
                <a:defRPr/>
              </a:pPr>
              <a:t>‹#›</a:t>
            </a:fld>
            <a:endParaRPr lang="en-US" altLang="en-US"/>
          </a:p>
        </p:txBody>
      </p:sp>
    </p:spTree>
    <p:extLst>
      <p:ext uri="{BB962C8B-B14F-4D97-AF65-F5344CB8AC3E}">
        <p14:creationId xmlns:p14="http://schemas.microsoft.com/office/powerpoint/2010/main" val="4195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B3871BA-4425-48E5-BCBD-25BE33839FA6}" type="slidenum">
              <a:rPr lang="en-US" altLang="en-US"/>
              <a:pPr>
                <a:defRPr/>
              </a:pPr>
              <a:t>‹#›</a:t>
            </a:fld>
            <a:endParaRPr lang="en-US" altLang="en-US"/>
          </a:p>
        </p:txBody>
      </p:sp>
    </p:spTree>
    <p:extLst>
      <p:ext uri="{BB962C8B-B14F-4D97-AF65-F5344CB8AC3E}">
        <p14:creationId xmlns:p14="http://schemas.microsoft.com/office/powerpoint/2010/main" val="132450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93A7858-E682-4F0B-9750-91F0B4D87AA0}" type="slidenum">
              <a:rPr lang="en-US" altLang="en-US"/>
              <a:pPr>
                <a:defRPr/>
              </a:pPr>
              <a:t>‹#›</a:t>
            </a:fld>
            <a:endParaRPr lang="en-US" altLang="en-US"/>
          </a:p>
        </p:txBody>
      </p:sp>
    </p:spTree>
    <p:extLst>
      <p:ext uri="{BB962C8B-B14F-4D97-AF65-F5344CB8AC3E}">
        <p14:creationId xmlns:p14="http://schemas.microsoft.com/office/powerpoint/2010/main" val="414556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49287E71-2A48-4F4E-BC59-F962C40584E4}" type="slidenum">
              <a:rPr lang="en-US" altLang="en-US"/>
              <a:pPr>
                <a:defRPr/>
              </a:pPr>
              <a:t>‹#›</a:t>
            </a:fld>
            <a:endParaRPr lang="en-US" altLang="en-US"/>
          </a:p>
        </p:txBody>
      </p:sp>
    </p:spTree>
    <p:extLst>
      <p:ext uri="{BB962C8B-B14F-4D97-AF65-F5344CB8AC3E}">
        <p14:creationId xmlns:p14="http://schemas.microsoft.com/office/powerpoint/2010/main" val="371556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203B8E6-30E1-47A5-9AA3-0C82CAE965BA}" type="slidenum">
              <a:rPr lang="en-US" altLang="en-US"/>
              <a:pPr>
                <a:defRPr/>
              </a:pPr>
              <a:t>‹#›</a:t>
            </a:fld>
            <a:endParaRPr lang="en-US" altLang="en-US"/>
          </a:p>
        </p:txBody>
      </p:sp>
    </p:spTree>
    <p:extLst>
      <p:ext uri="{BB962C8B-B14F-4D97-AF65-F5344CB8AC3E}">
        <p14:creationId xmlns:p14="http://schemas.microsoft.com/office/powerpoint/2010/main" val="971898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D4AED04-E7FA-473C-BBA3-1E2CC9B90EBD}" type="slidenum">
              <a:rPr lang="en-US" altLang="en-US"/>
              <a:pPr>
                <a:defRPr/>
              </a:pPr>
              <a:t>‹#›</a:t>
            </a:fld>
            <a:endParaRPr lang="en-US" altLang="en-US"/>
          </a:p>
        </p:txBody>
      </p:sp>
    </p:spTree>
    <p:extLst>
      <p:ext uri="{BB962C8B-B14F-4D97-AF65-F5344CB8AC3E}">
        <p14:creationId xmlns:p14="http://schemas.microsoft.com/office/powerpoint/2010/main" val="1020661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DB3A564-AC73-4596-8436-CB17B8149AEC}" type="slidenum">
              <a:rPr lang="en-US" altLang="en-US"/>
              <a:pPr>
                <a:defRPr/>
              </a:pPr>
              <a:t>‹#›</a:t>
            </a:fld>
            <a:endParaRPr lang="en-US" altLang="en-US"/>
          </a:p>
        </p:txBody>
      </p:sp>
    </p:spTree>
    <p:extLst>
      <p:ext uri="{BB962C8B-B14F-4D97-AF65-F5344CB8AC3E}">
        <p14:creationId xmlns:p14="http://schemas.microsoft.com/office/powerpoint/2010/main" val="225994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DFEBB64-D221-4EC5-8D2F-97D656CB020D}" type="slidenum">
              <a:rPr lang="en-US" altLang="en-US"/>
              <a:pPr>
                <a:defRPr/>
              </a:pPr>
              <a:t>‹#›</a:t>
            </a:fld>
            <a:endParaRPr lang="en-US" altLang="en-US"/>
          </a:p>
        </p:txBody>
      </p:sp>
    </p:spTree>
    <p:extLst>
      <p:ext uri="{BB962C8B-B14F-4D97-AF65-F5344CB8AC3E}">
        <p14:creationId xmlns:p14="http://schemas.microsoft.com/office/powerpoint/2010/main" val="355817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1" descr="dicesmall"/>
          <p:cNvPicPr>
            <a:picLocks noChangeAspect="1" noChangeArrowheads="1"/>
          </p:cNvPicPr>
          <p:nvPr userDrawn="1"/>
        </p:nvPicPr>
        <p:blipFill>
          <a:blip r:embed="rId15">
            <a:extLst>
              <a:ext uri="{28A0092B-C50C-407E-A947-70E740481C1C}">
                <a14:useLocalDpi xmlns:a14="http://schemas.microsoft.com/office/drawing/2010/main" val="0"/>
              </a:ext>
            </a:extLst>
          </a:blip>
          <a:srcRect t="625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0CAF085-09FD-4A2F-970E-C2E00C092B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0"/>
          <p:cNvSpPr txBox="1">
            <a:spLocks noChangeArrowheads="1"/>
          </p:cNvSpPr>
          <p:nvPr/>
        </p:nvSpPr>
        <p:spPr bwMode="auto">
          <a:xfrm>
            <a:off x="279400" y="104775"/>
            <a:ext cx="8636000" cy="2943225"/>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14000" b="1"/>
              <a:t>DICE</a:t>
            </a:r>
            <a:endParaRPr lang="en-US" altLang="en-US" sz="9600" b="1">
              <a:solidFill>
                <a:srgbClr val="F2FDF7"/>
              </a:solidFill>
              <a:latin typeface="Arial Black" panose="020B0A04020102020204" pitchFamily="34" charset="0"/>
            </a:endParaRPr>
          </a:p>
          <a:p>
            <a:pPr eaLnBrk="1" hangingPunct="1">
              <a:spcBef>
                <a:spcPct val="50000"/>
              </a:spcBef>
            </a:pPr>
            <a:endParaRPr lang="en-US" altLang="en-US"/>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5" name="Rectangle 62"/>
          <p:cNvSpPr>
            <a:spLocks noChangeArrowheads="1"/>
          </p:cNvSpPr>
          <p:nvPr/>
        </p:nvSpPr>
        <p:spPr bwMode="auto">
          <a:xfrm>
            <a:off x="407988" y="2270125"/>
            <a:ext cx="319563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400" b="1"/>
              <a:t>TEMPLATE</a:t>
            </a:r>
            <a:endParaRPr lang="en-US" altLang="en-US" sz="6600">
              <a:solidFill>
                <a:schemeClr val="accent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990600" y="658813"/>
          <a:ext cx="7685088" cy="5222875"/>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658813"/>
                        <a:ext cx="7685088" cy="522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881688"/>
            <a:ext cx="4343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7"/>
          <p:cNvSpPr>
            <a:spLocks noChangeArrowheads="1"/>
          </p:cNvSpPr>
          <p:nvPr/>
        </p:nvSpPr>
        <p:spPr bwMode="auto">
          <a:xfrm>
            <a:off x="2590800" y="5881688"/>
            <a:ext cx="41957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pic>
        <p:nvPicPr>
          <p:cNvPr id="9219" name="Picture 43" descr="chick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066800"/>
            <a:ext cx="6057900" cy="4543425"/>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712788" y="609600"/>
            <a:ext cx="4953000" cy="3700463"/>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4" name="Group 46"/>
          <p:cNvGraphicFramePr>
            <a:graphicFrameLocks noGrp="1"/>
          </p:cNvGraphicFramePr>
          <p:nvPr>
            <p:ph sz="half" idx="2"/>
          </p:nvPr>
        </p:nvGraphicFramePr>
        <p:xfrm>
          <a:off x="4827588" y="3459163"/>
          <a:ext cx="3630612" cy="1714500"/>
        </p:xfrm>
        <a:graphic>
          <a:graphicData uri="http://schemas.openxmlformats.org/drawingml/2006/table">
            <a:tbl>
              <a:tblPr/>
              <a:tblGrid>
                <a:gridCol w="1816100"/>
                <a:gridCol w="1814512"/>
              </a:tblGrid>
              <a:tr h="8509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78" name="Rectangle 16"/>
          <p:cNvSpPr>
            <a:spLocks noChangeArrowheads="1"/>
          </p:cNvSpPr>
          <p:nvPr/>
        </p:nvSpPr>
        <p:spPr bwMode="auto">
          <a:xfrm>
            <a:off x="941388" y="3444875"/>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9" name="Rectangle 45"/>
          <p:cNvSpPr>
            <a:spLocks noChangeArrowheads="1"/>
          </p:cNvSpPr>
          <p:nvPr/>
        </p:nvSpPr>
        <p:spPr bwMode="auto">
          <a:xfrm>
            <a:off x="2590800" y="5881688"/>
            <a:ext cx="31480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FF0000"/>
      </a:dk2>
      <a:lt2>
        <a:srgbClr val="666666"/>
      </a:lt2>
      <a:accent1>
        <a:srgbClr val="00FF00"/>
      </a:accent1>
      <a:accent2>
        <a:srgbClr val="66CCFF"/>
      </a:accent2>
      <a:accent3>
        <a:srgbClr val="FFFFFF"/>
      </a:accent3>
      <a:accent4>
        <a:srgbClr val="2A2A2A"/>
      </a:accent4>
      <a:accent5>
        <a:srgbClr val="AAFFAA"/>
      </a:accent5>
      <a:accent6>
        <a:srgbClr val="5CB9E7"/>
      </a:accent6>
      <a:hlink>
        <a:srgbClr val="333333"/>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2293</TotalTime>
  <Words>201</Words>
  <Application>Microsoft Office PowerPoint</Application>
  <PresentationFormat>On-screen Show (4:3)</PresentationFormat>
  <Paragraphs>29</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Gaming dice template</dc:title>
  <dc:creator>Presentation Magazine</dc:creator>
  <cp:lastModifiedBy>Jonty Pearce</cp:lastModifiedBy>
  <cp:revision>95</cp:revision>
  <dcterms:modified xsi:type="dcterms:W3CDTF">2015-02-22T11:11:44Z</dcterms:modified>
</cp:coreProperties>
</file>