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9" r:id="rId3"/>
    <p:sldId id="260" r:id="rId4"/>
    <p:sldId id="261" r:id="rId5"/>
    <p:sldId id="262"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936">
          <p15:clr>
            <a:srgbClr val="A4A3A4"/>
          </p15:clr>
        </p15:guide>
        <p15:guide id="2" pos="18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FFFDDD"/>
    <a:srgbClr val="CEC33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39" autoAdjust="0"/>
    <p:restoredTop sz="92980" autoAdjust="0"/>
  </p:normalViewPr>
  <p:slideViewPr>
    <p:cSldViewPr snapToObjects="1">
      <p:cViewPr>
        <p:scale>
          <a:sx n="100" d="100"/>
          <a:sy n="100" d="100"/>
        </p:scale>
        <p:origin x="-2040" y="-438"/>
      </p:cViewPr>
      <p:guideLst>
        <p:guide orient="horz" pos="3936"/>
        <p:guide pos="18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E782176-729C-4299-904D-87BB6457FBB7}" type="slidenum">
              <a:rPr lang="en-US" altLang="en-US"/>
              <a:pPr>
                <a:defRPr/>
              </a:pPr>
              <a:t>‹#›</a:t>
            </a:fld>
            <a:endParaRPr lang="en-US" altLang="en-US"/>
          </a:p>
        </p:txBody>
      </p:sp>
    </p:spTree>
    <p:extLst>
      <p:ext uri="{BB962C8B-B14F-4D97-AF65-F5344CB8AC3E}">
        <p14:creationId xmlns:p14="http://schemas.microsoft.com/office/powerpoint/2010/main" val="36449509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030BDE6-F924-42E7-9291-A9119BBBE0CC}" type="slidenum">
              <a:rPr lang="en-US" altLang="en-US"/>
              <a:pPr>
                <a:defRPr/>
              </a:pPr>
              <a:t>‹#›</a:t>
            </a:fld>
            <a:endParaRPr lang="en-US" altLang="en-US"/>
          </a:p>
        </p:txBody>
      </p:sp>
    </p:spTree>
    <p:extLst>
      <p:ext uri="{BB962C8B-B14F-4D97-AF65-F5344CB8AC3E}">
        <p14:creationId xmlns:p14="http://schemas.microsoft.com/office/powerpoint/2010/main" val="20165508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914D6EE-5118-4ABE-9745-0C3AC7A2F0D9}"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54793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C9E8C81-A8E1-41BC-A513-F6AB681B42BD}"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72927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5F2B447-3AAF-4EF0-8661-7962C2647BBC}"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798544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E5B6E4C-F2C3-40B9-B5C3-A1B2ED4D7C64}"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156197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26EB1D4-A5DA-47FB-BC09-95C250D8BEC5}"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261985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3"/>
          <p:cNvSpPr>
            <a:spLocks noChangeArrowheads="1"/>
          </p:cNvSpPr>
          <p:nvPr userDrawn="1"/>
        </p:nvSpPr>
        <p:spPr bwMode="auto">
          <a:xfrm>
            <a:off x="0" y="0"/>
            <a:ext cx="9144000" cy="6858000"/>
          </a:xfrm>
          <a:prstGeom prst="rect">
            <a:avLst/>
          </a:prstGeom>
          <a:solidFill>
            <a:srgbClr val="FFF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pic>
        <p:nvPicPr>
          <p:cNvPr id="5" name="Picture 22" descr="leaves3"/>
          <p:cNvPicPr>
            <a:picLocks noChangeAspect="1" noChangeArrowheads="1"/>
          </p:cNvPicPr>
          <p:nvPr userDrawn="1"/>
        </p:nvPicPr>
        <p:blipFill>
          <a:blip r:embed="rId2">
            <a:extLst>
              <a:ext uri="{28A0092B-C50C-407E-A947-70E740481C1C}">
                <a14:useLocalDpi xmlns:a14="http://schemas.microsoft.com/office/drawing/2010/main" val="0"/>
              </a:ext>
            </a:extLst>
          </a:blip>
          <a:srcRect t="3125" r="7500" b="3125"/>
          <a:stretch>
            <a:fillRect/>
          </a:stretch>
        </p:blipFill>
        <p:spPr bwMode="auto">
          <a:xfrm>
            <a:off x="685800" y="0"/>
            <a:ext cx="84582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7"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8"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9" name="Rectangle 6"/>
          <p:cNvSpPr>
            <a:spLocks noGrp="1" noChangeArrowheads="1"/>
          </p:cNvSpPr>
          <p:nvPr>
            <p:ph type="sldNum" sz="quarter" idx="12"/>
          </p:nvPr>
        </p:nvSpPr>
        <p:spPr/>
        <p:txBody>
          <a:bodyPr/>
          <a:lstStyle>
            <a:lvl1pPr>
              <a:defRPr smtClean="0"/>
            </a:lvl1pPr>
          </a:lstStyle>
          <a:p>
            <a:pPr>
              <a:defRPr/>
            </a:pPr>
            <a:fld id="{6FFC8783-2A9D-447B-A759-D304FCC267A2}" type="slidenum">
              <a:rPr lang="en-US" altLang="en-US"/>
              <a:pPr>
                <a:defRPr/>
              </a:pPr>
              <a:t>‹#›</a:t>
            </a:fld>
            <a:endParaRPr lang="en-US" altLang="en-US"/>
          </a:p>
        </p:txBody>
      </p:sp>
    </p:spTree>
    <p:extLst>
      <p:ext uri="{BB962C8B-B14F-4D97-AF65-F5344CB8AC3E}">
        <p14:creationId xmlns:p14="http://schemas.microsoft.com/office/powerpoint/2010/main" val="4166554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B707B4B-E554-47B4-935B-E1EF6A03F5EE}" type="slidenum">
              <a:rPr lang="en-US" altLang="en-US"/>
              <a:pPr>
                <a:defRPr/>
              </a:pPr>
              <a:t>‹#›</a:t>
            </a:fld>
            <a:endParaRPr lang="en-US" altLang="en-US"/>
          </a:p>
        </p:txBody>
      </p:sp>
    </p:spTree>
    <p:extLst>
      <p:ext uri="{BB962C8B-B14F-4D97-AF65-F5344CB8AC3E}">
        <p14:creationId xmlns:p14="http://schemas.microsoft.com/office/powerpoint/2010/main" val="3976220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A94DB42-B351-4B4B-B31E-811024C116A1}" type="slidenum">
              <a:rPr lang="en-US" altLang="en-US"/>
              <a:pPr>
                <a:defRPr/>
              </a:pPr>
              <a:t>‹#›</a:t>
            </a:fld>
            <a:endParaRPr lang="en-US" altLang="en-US"/>
          </a:p>
        </p:txBody>
      </p:sp>
    </p:spTree>
    <p:extLst>
      <p:ext uri="{BB962C8B-B14F-4D97-AF65-F5344CB8AC3E}">
        <p14:creationId xmlns:p14="http://schemas.microsoft.com/office/powerpoint/2010/main" val="13523539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71D04C2-5719-4237-AB8A-CF7C58636522}" type="slidenum">
              <a:rPr lang="en-US" altLang="en-US"/>
              <a:pPr>
                <a:defRPr/>
              </a:pPr>
              <a:t>‹#›</a:t>
            </a:fld>
            <a:endParaRPr lang="en-US" altLang="en-US"/>
          </a:p>
        </p:txBody>
      </p:sp>
    </p:spTree>
    <p:extLst>
      <p:ext uri="{BB962C8B-B14F-4D97-AF65-F5344CB8AC3E}">
        <p14:creationId xmlns:p14="http://schemas.microsoft.com/office/powerpoint/2010/main" val="2328017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C11C462-09E2-4457-9D45-F834F4979BB6}" type="slidenum">
              <a:rPr lang="en-US" altLang="en-US"/>
              <a:pPr>
                <a:defRPr/>
              </a:pPr>
              <a:t>‹#›</a:t>
            </a:fld>
            <a:endParaRPr lang="en-US" altLang="en-US"/>
          </a:p>
        </p:txBody>
      </p:sp>
    </p:spTree>
    <p:extLst>
      <p:ext uri="{BB962C8B-B14F-4D97-AF65-F5344CB8AC3E}">
        <p14:creationId xmlns:p14="http://schemas.microsoft.com/office/powerpoint/2010/main" val="49917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B35C8EB-1F5C-4EED-A3ED-39F454B49188}" type="slidenum">
              <a:rPr lang="en-US" altLang="en-US"/>
              <a:pPr>
                <a:defRPr/>
              </a:pPr>
              <a:t>‹#›</a:t>
            </a:fld>
            <a:endParaRPr lang="en-US" altLang="en-US"/>
          </a:p>
        </p:txBody>
      </p:sp>
    </p:spTree>
    <p:extLst>
      <p:ext uri="{BB962C8B-B14F-4D97-AF65-F5344CB8AC3E}">
        <p14:creationId xmlns:p14="http://schemas.microsoft.com/office/powerpoint/2010/main" val="1840019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EC5F2D8-15A5-42BA-AA4D-335EB8040B16}" type="slidenum">
              <a:rPr lang="en-US" altLang="en-US"/>
              <a:pPr>
                <a:defRPr/>
              </a:pPr>
              <a:t>‹#›</a:t>
            </a:fld>
            <a:endParaRPr lang="en-US" altLang="en-US"/>
          </a:p>
        </p:txBody>
      </p:sp>
    </p:spTree>
    <p:extLst>
      <p:ext uri="{BB962C8B-B14F-4D97-AF65-F5344CB8AC3E}">
        <p14:creationId xmlns:p14="http://schemas.microsoft.com/office/powerpoint/2010/main" val="315627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3D2E333-1725-4346-9FF8-305BDDF4978D}" type="slidenum">
              <a:rPr lang="en-US" altLang="en-US"/>
              <a:pPr>
                <a:defRPr/>
              </a:pPr>
              <a:t>‹#›</a:t>
            </a:fld>
            <a:endParaRPr lang="en-US" altLang="en-US"/>
          </a:p>
        </p:txBody>
      </p:sp>
    </p:spTree>
    <p:extLst>
      <p:ext uri="{BB962C8B-B14F-4D97-AF65-F5344CB8AC3E}">
        <p14:creationId xmlns:p14="http://schemas.microsoft.com/office/powerpoint/2010/main" val="1595924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7D023414-C2C7-4E80-AD8B-A058F65222A9}" type="slidenum">
              <a:rPr lang="en-US" altLang="en-US"/>
              <a:pPr>
                <a:defRPr/>
              </a:pPr>
              <a:t>‹#›</a:t>
            </a:fld>
            <a:endParaRPr lang="en-US" altLang="en-US"/>
          </a:p>
        </p:txBody>
      </p:sp>
    </p:spTree>
    <p:extLst>
      <p:ext uri="{BB962C8B-B14F-4D97-AF65-F5344CB8AC3E}">
        <p14:creationId xmlns:p14="http://schemas.microsoft.com/office/powerpoint/2010/main" val="2793914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493C05C3-C40A-4E3F-8F8E-8A2C7524549C}" type="slidenum">
              <a:rPr lang="en-US" altLang="en-US"/>
              <a:pPr>
                <a:defRPr/>
              </a:pPr>
              <a:t>‹#›</a:t>
            </a:fld>
            <a:endParaRPr lang="en-US" altLang="en-US"/>
          </a:p>
        </p:txBody>
      </p:sp>
    </p:spTree>
    <p:extLst>
      <p:ext uri="{BB962C8B-B14F-4D97-AF65-F5344CB8AC3E}">
        <p14:creationId xmlns:p14="http://schemas.microsoft.com/office/powerpoint/2010/main" val="1161702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E978314A-A78E-4D18-A6EF-DDFBEC17F12B}" type="slidenum">
              <a:rPr lang="en-US" altLang="en-US"/>
              <a:pPr>
                <a:defRPr/>
              </a:pPr>
              <a:t>‹#›</a:t>
            </a:fld>
            <a:endParaRPr lang="en-US" altLang="en-US"/>
          </a:p>
        </p:txBody>
      </p:sp>
    </p:spTree>
    <p:extLst>
      <p:ext uri="{BB962C8B-B14F-4D97-AF65-F5344CB8AC3E}">
        <p14:creationId xmlns:p14="http://schemas.microsoft.com/office/powerpoint/2010/main" val="3216269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D415629-0215-4D3C-88EF-D198CE9CCBB2}" type="slidenum">
              <a:rPr lang="en-US" altLang="en-US"/>
              <a:pPr>
                <a:defRPr/>
              </a:pPr>
              <a:t>‹#›</a:t>
            </a:fld>
            <a:endParaRPr lang="en-US" altLang="en-US"/>
          </a:p>
        </p:txBody>
      </p:sp>
    </p:spTree>
    <p:extLst>
      <p:ext uri="{BB962C8B-B14F-4D97-AF65-F5344CB8AC3E}">
        <p14:creationId xmlns:p14="http://schemas.microsoft.com/office/powerpoint/2010/main" val="81395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2B38DCB-1DBC-4DA7-B850-6BC283D9ADF8}" type="slidenum">
              <a:rPr lang="en-US" altLang="en-US"/>
              <a:pPr>
                <a:defRPr/>
              </a:pPr>
              <a:t>‹#›</a:t>
            </a:fld>
            <a:endParaRPr lang="en-US" altLang="en-US"/>
          </a:p>
        </p:txBody>
      </p:sp>
    </p:spTree>
    <p:extLst>
      <p:ext uri="{BB962C8B-B14F-4D97-AF65-F5344CB8AC3E}">
        <p14:creationId xmlns:p14="http://schemas.microsoft.com/office/powerpoint/2010/main" val="2253201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8"/>
          <p:cNvSpPr>
            <a:spLocks noChangeArrowheads="1"/>
          </p:cNvSpPr>
          <p:nvPr userDrawn="1"/>
        </p:nvSpPr>
        <p:spPr bwMode="auto">
          <a:xfrm>
            <a:off x="0" y="0"/>
            <a:ext cx="9144000" cy="6858000"/>
          </a:xfrm>
          <a:prstGeom prst="rect">
            <a:avLst/>
          </a:prstGeom>
          <a:solidFill>
            <a:srgbClr val="FFF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27FBC01D-FE6F-43F9-B16B-0FA030FF4859}" type="slidenum">
              <a:rPr lang="en-US" altLang="en-US"/>
              <a:pPr>
                <a:defRPr/>
              </a:pPr>
              <a:t>‹#›</a:t>
            </a:fld>
            <a:endParaRPr lang="en-US" altLang="en-US"/>
          </a:p>
        </p:txBody>
      </p:sp>
      <p:pic>
        <p:nvPicPr>
          <p:cNvPr id="1032" name="Picture 22" descr="leaves3"/>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3124200" y="-15875"/>
            <a:ext cx="6172200" cy="4938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23"/>
          <p:cNvSpPr>
            <a:spLocks noChangeArrowheads="1"/>
          </p:cNvSpPr>
          <p:nvPr userDrawn="1"/>
        </p:nvSpPr>
        <p:spPr bwMode="auto">
          <a:xfrm>
            <a:off x="7116763" y="2209800"/>
            <a:ext cx="2027237" cy="877888"/>
          </a:xfrm>
          <a:prstGeom prst="rect">
            <a:avLst/>
          </a:prstGeom>
          <a:solidFill>
            <a:srgbClr val="FFF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34" name="Rectangle 24"/>
          <p:cNvSpPr>
            <a:spLocks noChangeArrowheads="1"/>
          </p:cNvSpPr>
          <p:nvPr userDrawn="1"/>
        </p:nvSpPr>
        <p:spPr bwMode="auto">
          <a:xfrm>
            <a:off x="4187825" y="2387600"/>
            <a:ext cx="3889375" cy="2535238"/>
          </a:xfrm>
          <a:prstGeom prst="rect">
            <a:avLst/>
          </a:prstGeom>
          <a:solidFill>
            <a:srgbClr val="FFF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35" name="Rectangle 25"/>
          <p:cNvSpPr>
            <a:spLocks noChangeArrowheads="1"/>
          </p:cNvSpPr>
          <p:nvPr userDrawn="1"/>
        </p:nvSpPr>
        <p:spPr bwMode="auto">
          <a:xfrm>
            <a:off x="6072188" y="4294188"/>
            <a:ext cx="2614612" cy="2427287"/>
          </a:xfrm>
          <a:prstGeom prst="rect">
            <a:avLst/>
          </a:prstGeom>
          <a:solidFill>
            <a:srgbClr val="FFF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60"/>
          <p:cNvSpPr txBox="1">
            <a:spLocks noChangeArrowheads="1"/>
          </p:cNvSpPr>
          <p:nvPr/>
        </p:nvSpPr>
        <p:spPr bwMode="auto">
          <a:xfrm>
            <a:off x="0" y="1524000"/>
            <a:ext cx="6324600" cy="2273300"/>
          </a:xfrm>
          <a:prstGeom prst="rect">
            <a:avLst/>
          </a:prstGeom>
          <a:noFill/>
          <a:ln>
            <a:noFill/>
          </a:ln>
          <a:effectLst/>
          <a:extLst>
            <a:ext uri="{909E8E84-426E-40DD-AFC4-6F175D3DCCD1}">
              <a14:hiddenFill xmlns:a14="http://schemas.microsoft.com/office/drawing/2010/main">
                <a:solidFill>
                  <a:schemeClr val="bg1">
                    <a:alpha val="58823"/>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000" b="1">
              <a:solidFill>
                <a:schemeClr val="hlink"/>
              </a:solidFill>
              <a:latin typeface="Arial Black" panose="020B0A04020102020204" pitchFamily="34" charset="0"/>
            </a:endParaRPr>
          </a:p>
          <a:p>
            <a:pPr eaLnBrk="1" hangingPunct="1"/>
            <a:r>
              <a:rPr lang="en-US" altLang="en-US" sz="9600">
                <a:solidFill>
                  <a:schemeClr val="tx2"/>
                </a:solidFill>
                <a:latin typeface="Arial Black" panose="020B0A04020102020204" pitchFamily="34" charset="0"/>
              </a:rPr>
              <a:t>TITLE</a:t>
            </a:r>
            <a:r>
              <a:rPr lang="en-US" altLang="en-US" sz="4800" b="1">
                <a:solidFill>
                  <a:schemeClr val="tx2"/>
                </a:solidFill>
                <a:latin typeface="Arial Black" panose="020B0A04020102020204" pitchFamily="34" charset="0"/>
              </a:rPr>
              <a:t> </a:t>
            </a:r>
            <a:endParaRPr lang="en-US" altLang="en-US" sz="4800" b="1">
              <a:solidFill>
                <a:srgbClr val="CCCCCC"/>
              </a:solidFill>
              <a:latin typeface="Arial Black" panose="020B0A04020102020204" pitchFamily="34" charset="0"/>
            </a:endParaRPr>
          </a:p>
          <a:p>
            <a:pPr eaLnBrk="1" hangingPunct="1">
              <a:spcBef>
                <a:spcPct val="50000"/>
              </a:spcBef>
            </a:pPr>
            <a:endParaRPr lang="en-US" altLang="en-US"/>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4" name="Text Box 58"/>
          <p:cNvSpPr txBox="1">
            <a:spLocks noChangeArrowheads="1"/>
          </p:cNvSpPr>
          <p:nvPr/>
        </p:nvSpPr>
        <p:spPr bwMode="auto">
          <a:xfrm>
            <a:off x="898525" y="30146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5" name="Rectangle 62"/>
          <p:cNvSpPr>
            <a:spLocks noChangeArrowheads="1"/>
          </p:cNvSpPr>
          <p:nvPr/>
        </p:nvSpPr>
        <p:spPr bwMode="auto">
          <a:xfrm>
            <a:off x="203200" y="2968625"/>
            <a:ext cx="3775075"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800"/>
              <a:t>Project name</a:t>
            </a:r>
            <a:endParaRPr lang="en-US" altLang="en-US" sz="6600"/>
          </a:p>
        </p:txBody>
      </p:sp>
      <p:sp>
        <p:nvSpPr>
          <p:cNvPr id="5126" name="Rectangle 63"/>
          <p:cNvSpPr>
            <a:spLocks noChangeArrowheads="1"/>
          </p:cNvSpPr>
          <p:nvPr/>
        </p:nvSpPr>
        <p:spPr bwMode="auto">
          <a:xfrm>
            <a:off x="228600" y="3748088"/>
            <a:ext cx="36909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t>PowerPoint</a:t>
            </a:r>
            <a:r>
              <a:rPr lang="en-US" altLang="en-US"/>
              <a:t> theme autumn leaves</a:t>
            </a:r>
            <a:endParaRPr lang="en-US" altLang="en-US">
              <a:solidFill>
                <a:srgbClr val="CEC339"/>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36"/>
          <p:cNvGraphicFramePr>
            <a:graphicFrameLocks noChangeAspect="1"/>
          </p:cNvGraphicFramePr>
          <p:nvPr/>
        </p:nvGraphicFramePr>
        <p:xfrm>
          <a:off x="685800" y="1485900"/>
          <a:ext cx="7924800" cy="4914900"/>
        </p:xfrm>
        <a:graphic>
          <a:graphicData uri="http://schemas.openxmlformats.org/presentationml/2006/ole">
            <mc:AlternateContent xmlns:mc="http://schemas.openxmlformats.org/markup-compatibility/2006">
              <mc:Choice xmlns:v="urn:schemas-microsoft-com:vml" Requires="v">
                <p:oleObj spid="_x0000_s7172" name="Chart" r:id="rId4" imgW="7289800" imgH="4521200" progId="MSGraph.Chart.8">
                  <p:embed followColorScheme="full"/>
                </p:oleObj>
              </mc:Choice>
              <mc:Fallback>
                <p:oleObj name="Chart" r:id="rId4" imgW="7289800" imgH="4521200" progId="MSGraph.Chart.8">
                  <p:embed followColorScheme="full"/>
                  <p:pic>
                    <p:nvPicPr>
                      <p:cNvPr id="0" name="Object 3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1485900"/>
                        <a:ext cx="7924800" cy="4914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32999"/>
                                </a:schemeClr>
                              </a:outerShdw>
                            </a:effectLst>
                          </a14:hiddenEffects>
                        </a:ext>
                      </a:extLst>
                    </p:spPr>
                  </p:pic>
                </p:oleObj>
              </mc:Fallback>
            </mc:AlternateContent>
          </a:graphicData>
        </a:graphic>
      </p:graphicFrame>
      <p:sp>
        <p:nvSpPr>
          <p:cNvPr id="7171" name="Text Box 33"/>
          <p:cNvSpPr txBox="1">
            <a:spLocks noChangeArrowheads="1"/>
          </p:cNvSpPr>
          <p:nvPr/>
        </p:nvSpPr>
        <p:spPr bwMode="auto">
          <a:xfrm>
            <a:off x="2971800" y="6248400"/>
            <a:ext cx="350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t>PowerPoint</a:t>
            </a:r>
            <a:r>
              <a:rPr lang="en-US" altLang="en-US"/>
              <a:t> chart object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1"/>
          <p:cNvSpPr>
            <a:spLocks noChangeArrowheads="1"/>
          </p:cNvSpPr>
          <p:nvPr/>
        </p:nvSpPr>
        <p:spPr bwMode="auto">
          <a:xfrm>
            <a:off x="0" y="0"/>
            <a:ext cx="9144000" cy="6858000"/>
          </a:xfrm>
          <a:prstGeom prst="rect">
            <a:avLst/>
          </a:prstGeom>
          <a:solidFill>
            <a:srgbClr val="FFF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19" name="Rectangle 37"/>
          <p:cNvSpPr>
            <a:spLocks noChangeArrowheads="1"/>
          </p:cNvSpPr>
          <p:nvPr/>
        </p:nvSpPr>
        <p:spPr bwMode="auto">
          <a:xfrm>
            <a:off x="2971800" y="6248400"/>
            <a:ext cx="27638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t>PowerPoint</a:t>
            </a:r>
            <a:r>
              <a:rPr lang="en-US" altLang="en-US"/>
              <a:t> picture page</a:t>
            </a:r>
          </a:p>
        </p:txBody>
      </p:sp>
      <p:pic>
        <p:nvPicPr>
          <p:cNvPr id="9220" name="Picture 40" descr="redleav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066800"/>
            <a:ext cx="7315200" cy="4878388"/>
          </a:xfrm>
          <a:prstGeom prst="rect">
            <a:avLst/>
          </a:prstGeom>
          <a:noFill/>
          <a:ln w="2540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sz="half" idx="1"/>
          </p:nvPr>
        </p:nvSpPr>
        <p:spPr>
          <a:xfrm>
            <a:off x="712788" y="1495425"/>
            <a:ext cx="4953000" cy="3700463"/>
          </a:xfrm>
        </p:spPr>
        <p:txBody>
          <a:bodyPr/>
          <a:lstStyle/>
          <a:p>
            <a:pPr eaLnBrk="1" hangingPunct="1"/>
            <a:r>
              <a:rPr lang="en-GB" altLang="en-US" sz="2800" smtClean="0"/>
              <a:t>Bullet points are like this </a:t>
            </a:r>
          </a:p>
          <a:p>
            <a:pPr eaLnBrk="1" hangingPunct="1">
              <a:buFontTx/>
              <a:buNone/>
            </a:pPr>
            <a:r>
              <a:rPr lang="en-GB" altLang="en-US" sz="2800" smtClean="0"/>
              <a:t>   Text and lines are like this</a:t>
            </a:r>
          </a:p>
          <a:p>
            <a:pPr eaLnBrk="1" hangingPunct="1">
              <a:buFontTx/>
              <a:buNone/>
            </a:pPr>
            <a:r>
              <a:rPr lang="en-GB" altLang="en-US" sz="2800" smtClean="0">
                <a:solidFill>
                  <a:schemeClr val="hlink"/>
                </a:solidFill>
              </a:rPr>
              <a:t>   </a:t>
            </a:r>
            <a:r>
              <a:rPr lang="en-GB" altLang="en-US" sz="2800" u="sng" smtClean="0">
                <a:solidFill>
                  <a:schemeClr val="hlink"/>
                </a:solidFill>
              </a:rPr>
              <a:t>Hyperlinks like this</a:t>
            </a:r>
          </a:p>
          <a:p>
            <a:pPr eaLnBrk="1" hangingPunct="1">
              <a:buFontTx/>
              <a:buNone/>
            </a:pPr>
            <a:r>
              <a:rPr lang="en-GB" altLang="en-US" sz="2800" smtClean="0">
                <a:solidFill>
                  <a:schemeClr val="folHlink"/>
                </a:solidFill>
              </a:rPr>
              <a:t>   </a:t>
            </a:r>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32" name="Group 44"/>
          <p:cNvGraphicFramePr>
            <a:graphicFrameLocks noGrp="1"/>
          </p:cNvGraphicFramePr>
          <p:nvPr>
            <p:ph sz="half" idx="2"/>
          </p:nvPr>
        </p:nvGraphicFramePr>
        <p:xfrm>
          <a:off x="4827588" y="4102100"/>
          <a:ext cx="3630612" cy="1727200"/>
        </p:xfrm>
        <a:graphic>
          <a:graphicData uri="http://schemas.openxmlformats.org/drawingml/2006/table">
            <a:tbl>
              <a:tblPr/>
              <a:tblGrid>
                <a:gridCol w="1816100"/>
                <a:gridCol w="1814512"/>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r>
            </a:tbl>
          </a:graphicData>
        </a:graphic>
      </p:graphicFrame>
      <p:sp>
        <p:nvSpPr>
          <p:cNvPr id="11278" name="Rectangle 16"/>
          <p:cNvSpPr>
            <a:spLocks noChangeArrowheads="1"/>
          </p:cNvSpPr>
          <p:nvPr/>
        </p:nvSpPr>
        <p:spPr bwMode="auto">
          <a:xfrm>
            <a:off x="941388" y="4102100"/>
            <a:ext cx="3429000" cy="1728788"/>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p:txBody>
      </p:sp>
      <p:sp>
        <p:nvSpPr>
          <p:cNvPr id="11279" name="Rectangle 45"/>
          <p:cNvSpPr>
            <a:spLocks noChangeArrowheads="1"/>
          </p:cNvSpPr>
          <p:nvPr/>
        </p:nvSpPr>
        <p:spPr bwMode="auto">
          <a:xfrm>
            <a:off x="2998788" y="6248400"/>
            <a:ext cx="37925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t>PowerPoint</a:t>
            </a:r>
            <a:r>
              <a:rPr lang="en-US" altLang="en-US"/>
              <a:t> styles, tables and links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331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331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331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331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331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332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4C4C4C"/>
      </a:dk1>
      <a:lt1>
        <a:srgbClr val="FFFFFF"/>
      </a:lt1>
      <a:dk2>
        <a:srgbClr val="80FF00"/>
      </a:dk2>
      <a:lt2>
        <a:srgbClr val="666666"/>
      </a:lt2>
      <a:accent1>
        <a:srgbClr val="66CCFF"/>
      </a:accent1>
      <a:accent2>
        <a:srgbClr val="00FF80"/>
      </a:accent2>
      <a:accent3>
        <a:srgbClr val="FFFFFF"/>
      </a:accent3>
      <a:accent4>
        <a:srgbClr val="404040"/>
      </a:accent4>
      <a:accent5>
        <a:srgbClr val="B8E2FF"/>
      </a:accent5>
      <a:accent6>
        <a:srgbClr val="00E773"/>
      </a:accent6>
      <a:hlink>
        <a:srgbClr val="FF8000"/>
      </a:hlink>
      <a:folHlink>
        <a:srgbClr val="B3B3B3"/>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1975</TotalTime>
  <Words>210</Words>
  <Application>Microsoft Office PowerPoint</Application>
  <PresentationFormat>On-screen Show (4:3)</PresentationFormat>
  <Paragraphs>30</Paragraphs>
  <Slides>5</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0" baseType="lpstr">
      <vt:lpstr>Arial</vt:lpstr>
      <vt:lpstr>Arial Black</vt:lpstr>
      <vt:lpstr>Wingdings</vt:lpstr>
      <vt:lpstr>Default Design</vt:lpstr>
      <vt:lpstr>Microsoft Graph Chart</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Autumn leaves template</dc:title>
  <dc:creator>Presentation Magazine</dc:creator>
  <cp:lastModifiedBy>Jonty Pearce</cp:lastModifiedBy>
  <cp:revision>80</cp:revision>
  <dcterms:modified xsi:type="dcterms:W3CDTF">2015-02-22T11:11:41Z</dcterms:modified>
</cp:coreProperties>
</file>