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59" r:id="rId3"/>
    <p:sldId id="260" r:id="rId4"/>
    <p:sldId id="261" r:id="rId5"/>
    <p:sldId id="258" r:id="rId6"/>
    <p:sldId id="262" r:id="rId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4319">
          <p15:clr>
            <a:srgbClr val="A4A3A4"/>
          </p15:clr>
        </p15:guide>
        <p15:guide id="2" orient="horz" pos="1584">
          <p15:clr>
            <a:srgbClr val="A4A3A4"/>
          </p15:clr>
        </p15:guide>
        <p15:guide id="3">
          <p15:clr>
            <a:srgbClr val="A4A3A4"/>
          </p15:clr>
        </p15:guide>
        <p15:guide id="4" pos="547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FDF7"/>
    <a:srgbClr val="800040"/>
    <a:srgbClr val="FF0080"/>
    <a:srgbClr val="5D7E9D"/>
    <a:srgbClr val="191919"/>
    <a:srgbClr val="FFE95C"/>
    <a:srgbClr val="FFFDB5"/>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18" autoAdjust="0"/>
    <p:restoredTop sz="91734" autoAdjust="0"/>
  </p:normalViewPr>
  <p:slideViewPr>
    <p:cSldViewPr snapToObjects="1">
      <p:cViewPr>
        <p:scale>
          <a:sx n="100" d="100"/>
          <a:sy n="100" d="100"/>
        </p:scale>
        <p:origin x="-1860" y="-402"/>
      </p:cViewPr>
      <p:guideLst>
        <p:guide orient="horz" pos="4319"/>
        <p:guide orient="horz" pos="1584"/>
        <p:guide/>
        <p:guide pos="54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25603"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5604"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25605"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3CC62B05-FB40-4AEB-A253-E5F032351DE8}" type="slidenum">
              <a:rPr lang="en-US" altLang="en-US"/>
              <a:pPr>
                <a:defRPr/>
              </a:pPr>
              <a:t>‹#›</a:t>
            </a:fld>
            <a:endParaRPr lang="en-US" altLang="en-US"/>
          </a:p>
        </p:txBody>
      </p:sp>
    </p:spTree>
    <p:extLst>
      <p:ext uri="{BB962C8B-B14F-4D97-AF65-F5344CB8AC3E}">
        <p14:creationId xmlns:p14="http://schemas.microsoft.com/office/powerpoint/2010/main" val="4139727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C06E441-5A63-427C-8EE2-1A93D6F88F08}" type="slidenum">
              <a:rPr lang="en-US" altLang="en-US"/>
              <a:pPr>
                <a:defRPr/>
              </a:pPr>
              <a:t>‹#›</a:t>
            </a:fld>
            <a:endParaRPr lang="en-US" altLang="en-US"/>
          </a:p>
        </p:txBody>
      </p:sp>
    </p:spTree>
    <p:extLst>
      <p:ext uri="{BB962C8B-B14F-4D97-AF65-F5344CB8AC3E}">
        <p14:creationId xmlns:p14="http://schemas.microsoft.com/office/powerpoint/2010/main" val="27540229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842F89A-A310-41B0-A008-1A587C24F523}" type="slidenum">
              <a:rPr lang="en-US" altLang="en-US"/>
              <a:pPr/>
              <a:t>1</a:t>
            </a:fld>
            <a:endParaRPr lang="en-US" altLang="en-US"/>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136730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A5034CF-A0D1-432A-B7FE-AC5C3FE7495A}" type="slidenum">
              <a:rPr lang="en-US" altLang="en-US"/>
              <a:pPr/>
              <a:t>2</a:t>
            </a:fld>
            <a:endParaRPr lang="en-US" altLang="en-US"/>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893710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51EDE6E-2D2C-45B8-83C1-1C1E82832921}" type="slidenum">
              <a:rPr lang="en-US" altLang="en-US"/>
              <a:pPr/>
              <a:t>3</a:t>
            </a:fld>
            <a:endParaRPr lang="en-US" altLang="en-US"/>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251866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647A95-1C1A-4382-BD57-8F242AA7C7DE}" type="slidenum">
              <a:rPr lang="en-US" altLang="en-US"/>
              <a:pPr/>
              <a:t>4</a:t>
            </a:fld>
            <a:endParaRPr lang="en-US" altLang="en-US"/>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430543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99B5EE4-8B40-4D30-A7A2-33FDC4A60034}" type="slidenum">
              <a:rPr lang="en-US" altLang="en-US"/>
              <a:pPr/>
              <a:t>5</a:t>
            </a:fld>
            <a:endParaRPr lang="en-US" altLang="en-US"/>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36383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49EBFB7-1543-4EC4-869A-8785E2DDAD3A}" type="slidenum">
              <a:rPr lang="en-US" altLang="en-US"/>
              <a:pPr/>
              <a:t>6</a:t>
            </a:fld>
            <a:endParaRPr lang="en-US" altLang="en-US"/>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4804068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8"/>
          <p:cNvSpPr txBox="1">
            <a:spLocks noChangeArrowheads="1"/>
          </p:cNvSpPr>
          <p:nvPr userDrawn="1"/>
        </p:nvSpPr>
        <p:spPr bwMode="auto">
          <a:xfrm rot="19237452">
            <a:off x="4622800" y="51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pic>
        <p:nvPicPr>
          <p:cNvPr id="5" name="Picture 25" descr="colourpattern"/>
          <p:cNvPicPr>
            <a:picLocks noChangeAspect="1" noChangeArrowheads="1"/>
          </p:cNvPicPr>
          <p:nvPr userDrawn="1"/>
        </p:nvPicPr>
        <p:blipFill>
          <a:blip r:embed="rId2">
            <a:extLst>
              <a:ext uri="{28A0092B-C50C-407E-A947-70E740481C1C}">
                <a14:useLocalDpi xmlns:a14="http://schemas.microsoft.com/office/drawing/2010/main" val="0"/>
              </a:ext>
            </a:extLst>
          </a:blip>
          <a:srcRect l="6976" t="137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196975"/>
            <a:ext cx="7772400" cy="1470025"/>
          </a:xfrm>
        </p:spPr>
        <p:txBody>
          <a:bodyPr/>
          <a:lstStyle>
            <a:lvl1pPr>
              <a:defRPr b="1"/>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1371600" y="2952750"/>
            <a:ext cx="6400800" cy="1752600"/>
          </a:xfrm>
        </p:spPr>
        <p:txBody>
          <a:bodyPr/>
          <a:lstStyle>
            <a:lvl1pPr marL="0" indent="0" algn="ctr">
              <a:buFontTx/>
              <a:buNone/>
              <a:defRPr/>
            </a:lvl1pPr>
          </a:lstStyle>
          <a:p>
            <a:pPr lvl="0"/>
            <a:r>
              <a:rPr lang="en-US" altLang="en-US" noProof="0" smtClean="0"/>
              <a:t>Click to edit Master subtitle style</a:t>
            </a:r>
          </a:p>
        </p:txBody>
      </p:sp>
      <p:sp>
        <p:nvSpPr>
          <p:cNvPr id="6" name="Rectangle 4"/>
          <p:cNvSpPr>
            <a:spLocks noGrp="1" noChangeArrowheads="1"/>
          </p:cNvSpPr>
          <p:nvPr>
            <p:ph type="dt" sz="half" idx="10"/>
          </p:nvPr>
        </p:nvSpPr>
        <p:spPr/>
        <p:txBody>
          <a:bodyPr/>
          <a:lstStyle>
            <a:lvl1pPr>
              <a:defRPr smtClean="0"/>
            </a:lvl1pPr>
          </a:lstStyle>
          <a:p>
            <a:pPr>
              <a:defRPr/>
            </a:pPr>
            <a:endParaRPr lang="en-US" altLang="en-US"/>
          </a:p>
        </p:txBody>
      </p:sp>
      <p:sp>
        <p:nvSpPr>
          <p:cNvPr id="7" name="Rectangle 5"/>
          <p:cNvSpPr>
            <a:spLocks noGrp="1" noChangeArrowheads="1"/>
          </p:cNvSpPr>
          <p:nvPr>
            <p:ph type="ftr" sz="quarter" idx="11"/>
          </p:nvPr>
        </p:nvSpPr>
        <p:spPr/>
        <p:txBody>
          <a:bodyPr/>
          <a:lstStyle>
            <a:lvl1pPr>
              <a:defRPr smtClean="0"/>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smtClean="0"/>
            </a:lvl1pPr>
          </a:lstStyle>
          <a:p>
            <a:pPr>
              <a:defRPr/>
            </a:pPr>
            <a:fld id="{9769E23B-4F82-4527-B5CD-94901AC0C0E0}" type="slidenum">
              <a:rPr lang="en-US" altLang="en-US"/>
              <a:pPr>
                <a:defRPr/>
              </a:pPr>
              <a:t>‹#›</a:t>
            </a:fld>
            <a:endParaRPr lang="en-US" altLang="en-US"/>
          </a:p>
        </p:txBody>
      </p:sp>
    </p:spTree>
    <p:extLst>
      <p:ext uri="{BB962C8B-B14F-4D97-AF65-F5344CB8AC3E}">
        <p14:creationId xmlns:p14="http://schemas.microsoft.com/office/powerpoint/2010/main" val="11568034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8FADA9F-4D77-48EA-BC7A-0D0AB0F98C8E}" type="slidenum">
              <a:rPr lang="en-US" altLang="en-US"/>
              <a:pPr>
                <a:defRPr/>
              </a:pPr>
              <a:t>‹#›</a:t>
            </a:fld>
            <a:endParaRPr lang="en-US" altLang="en-US"/>
          </a:p>
        </p:txBody>
      </p:sp>
    </p:spTree>
    <p:extLst>
      <p:ext uri="{BB962C8B-B14F-4D97-AF65-F5344CB8AC3E}">
        <p14:creationId xmlns:p14="http://schemas.microsoft.com/office/powerpoint/2010/main" val="2779091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0260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0260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15576AF-F5E8-45FD-A332-BD1355149A7F}" type="slidenum">
              <a:rPr lang="en-US" altLang="en-US"/>
              <a:pPr>
                <a:defRPr/>
              </a:pPr>
              <a:t>‹#›</a:t>
            </a:fld>
            <a:endParaRPr lang="en-US" altLang="en-US"/>
          </a:p>
        </p:txBody>
      </p:sp>
    </p:spTree>
    <p:extLst>
      <p:ext uri="{BB962C8B-B14F-4D97-AF65-F5344CB8AC3E}">
        <p14:creationId xmlns:p14="http://schemas.microsoft.com/office/powerpoint/2010/main" val="30273582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600200"/>
            <a:ext cx="8229600" cy="37004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EE9103B-8092-4E2D-9886-1E629CE892DF}" type="slidenum">
              <a:rPr lang="en-US" altLang="en-US"/>
              <a:pPr>
                <a:defRPr/>
              </a:pPr>
              <a:t>‹#›</a:t>
            </a:fld>
            <a:endParaRPr lang="en-US" altLang="en-US"/>
          </a:p>
        </p:txBody>
      </p:sp>
    </p:spTree>
    <p:extLst>
      <p:ext uri="{BB962C8B-B14F-4D97-AF65-F5344CB8AC3E}">
        <p14:creationId xmlns:p14="http://schemas.microsoft.com/office/powerpoint/2010/main" val="1160256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65BF1D6-7CA2-46D9-8E68-B05EC005FBC0}" type="slidenum">
              <a:rPr lang="en-US" altLang="en-US"/>
              <a:pPr>
                <a:defRPr/>
              </a:pPr>
              <a:t>‹#›</a:t>
            </a:fld>
            <a:endParaRPr lang="en-US" altLang="en-US"/>
          </a:p>
        </p:txBody>
      </p:sp>
    </p:spTree>
    <p:extLst>
      <p:ext uri="{BB962C8B-B14F-4D97-AF65-F5344CB8AC3E}">
        <p14:creationId xmlns:p14="http://schemas.microsoft.com/office/powerpoint/2010/main" val="5256658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C9F1E16-969B-4D77-A9A2-20F2881F0CE5}" type="slidenum">
              <a:rPr lang="en-US" altLang="en-US"/>
              <a:pPr>
                <a:defRPr/>
              </a:pPr>
              <a:t>‹#›</a:t>
            </a:fld>
            <a:endParaRPr lang="en-US" altLang="en-US"/>
          </a:p>
        </p:txBody>
      </p:sp>
    </p:spTree>
    <p:extLst>
      <p:ext uri="{BB962C8B-B14F-4D97-AF65-F5344CB8AC3E}">
        <p14:creationId xmlns:p14="http://schemas.microsoft.com/office/powerpoint/2010/main" val="2691214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2EB1BC9-DC4E-4A42-9D62-28EA15E7D702}" type="slidenum">
              <a:rPr lang="en-US" altLang="en-US"/>
              <a:pPr>
                <a:defRPr/>
              </a:pPr>
              <a:t>‹#›</a:t>
            </a:fld>
            <a:endParaRPr lang="en-US" altLang="en-US"/>
          </a:p>
        </p:txBody>
      </p:sp>
    </p:spTree>
    <p:extLst>
      <p:ext uri="{BB962C8B-B14F-4D97-AF65-F5344CB8AC3E}">
        <p14:creationId xmlns:p14="http://schemas.microsoft.com/office/powerpoint/2010/main" val="3984057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7004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44D0B89-978A-4838-821D-3691EAC9FACF}" type="slidenum">
              <a:rPr lang="en-US" altLang="en-US"/>
              <a:pPr>
                <a:defRPr/>
              </a:pPr>
              <a:t>‹#›</a:t>
            </a:fld>
            <a:endParaRPr lang="en-US" altLang="en-US"/>
          </a:p>
        </p:txBody>
      </p:sp>
    </p:spTree>
    <p:extLst>
      <p:ext uri="{BB962C8B-B14F-4D97-AF65-F5344CB8AC3E}">
        <p14:creationId xmlns:p14="http://schemas.microsoft.com/office/powerpoint/2010/main" val="16533619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0D6E530-ED58-4B5D-8D09-9503D38FD00F}" type="slidenum">
              <a:rPr lang="en-US" altLang="en-US"/>
              <a:pPr>
                <a:defRPr/>
              </a:pPr>
              <a:t>‹#›</a:t>
            </a:fld>
            <a:endParaRPr lang="en-US" altLang="en-US"/>
          </a:p>
        </p:txBody>
      </p:sp>
    </p:spTree>
    <p:extLst>
      <p:ext uri="{BB962C8B-B14F-4D97-AF65-F5344CB8AC3E}">
        <p14:creationId xmlns:p14="http://schemas.microsoft.com/office/powerpoint/2010/main" val="3041460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A70E21AF-3B52-4B52-BB70-D5A27C377B3B}" type="slidenum">
              <a:rPr lang="en-US" altLang="en-US"/>
              <a:pPr>
                <a:defRPr/>
              </a:pPr>
              <a:t>‹#›</a:t>
            </a:fld>
            <a:endParaRPr lang="en-US" altLang="en-US"/>
          </a:p>
        </p:txBody>
      </p:sp>
    </p:spTree>
    <p:extLst>
      <p:ext uri="{BB962C8B-B14F-4D97-AF65-F5344CB8AC3E}">
        <p14:creationId xmlns:p14="http://schemas.microsoft.com/office/powerpoint/2010/main" val="246059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859731-B739-4ECE-9879-B3A0E6CF12EF}" type="slidenum">
              <a:rPr lang="en-US" altLang="en-US"/>
              <a:pPr>
                <a:defRPr/>
              </a:pPr>
              <a:t>‹#›</a:t>
            </a:fld>
            <a:endParaRPr lang="en-US" altLang="en-US"/>
          </a:p>
        </p:txBody>
      </p:sp>
    </p:spTree>
    <p:extLst>
      <p:ext uri="{BB962C8B-B14F-4D97-AF65-F5344CB8AC3E}">
        <p14:creationId xmlns:p14="http://schemas.microsoft.com/office/powerpoint/2010/main" val="1100391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6C2F6C88-2EA8-41E4-B153-539CA2E2FC3B}" type="slidenum">
              <a:rPr lang="en-US" altLang="en-US"/>
              <a:pPr>
                <a:defRPr/>
              </a:pPr>
              <a:t>‹#›</a:t>
            </a:fld>
            <a:endParaRPr lang="en-US" altLang="en-US"/>
          </a:p>
        </p:txBody>
      </p:sp>
    </p:spTree>
    <p:extLst>
      <p:ext uri="{BB962C8B-B14F-4D97-AF65-F5344CB8AC3E}">
        <p14:creationId xmlns:p14="http://schemas.microsoft.com/office/powerpoint/2010/main" val="2545572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A70815-10AE-4716-AF7E-1579F71C9BE6}" type="slidenum">
              <a:rPr lang="en-US" altLang="en-US"/>
              <a:pPr>
                <a:defRPr/>
              </a:pPr>
              <a:t>‹#›</a:t>
            </a:fld>
            <a:endParaRPr lang="en-US" altLang="en-US"/>
          </a:p>
        </p:txBody>
      </p:sp>
    </p:spTree>
    <p:extLst>
      <p:ext uri="{BB962C8B-B14F-4D97-AF65-F5344CB8AC3E}">
        <p14:creationId xmlns:p14="http://schemas.microsoft.com/office/powerpoint/2010/main" val="2592053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8" descr="colourpattern"/>
          <p:cNvPicPr>
            <a:picLocks noChangeAspect="1" noChangeArrowheads="1"/>
          </p:cNvPicPr>
          <p:nvPr userDrawn="1"/>
        </p:nvPicPr>
        <p:blipFill>
          <a:blip r:embed="rId15">
            <a:extLst>
              <a:ext uri="{28A0092B-C50C-407E-A947-70E740481C1C}">
                <a14:useLocalDpi xmlns:a14="http://schemas.microsoft.com/office/drawing/2010/main" val="0"/>
              </a:ext>
            </a:extLst>
          </a:blip>
          <a:srcRect l="6976" t="1370"/>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7"/>
          <p:cNvSpPr>
            <a:spLocks noChangeArrowheads="1"/>
          </p:cNvSpPr>
          <p:nvPr userDrawn="1"/>
        </p:nvSpPr>
        <p:spPr bwMode="auto">
          <a:xfrm>
            <a:off x="0" y="0"/>
            <a:ext cx="9144000" cy="6858000"/>
          </a:xfrm>
          <a:prstGeom prst="rect">
            <a:avLst/>
          </a:prstGeom>
          <a:gradFill rotWithShape="0">
            <a:gsLst>
              <a:gs pos="0">
                <a:schemeClr val="accent2">
                  <a:alpha val="59000"/>
                </a:scheme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028"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Rectangle 3"/>
          <p:cNvSpPr>
            <a:spLocks noGrp="1" noChangeArrowheads="1"/>
          </p:cNvSpPr>
          <p:nvPr>
            <p:ph type="body" idx="1"/>
          </p:nvPr>
        </p:nvSpPr>
        <p:spPr bwMode="auto">
          <a:xfrm>
            <a:off x="457200" y="1600200"/>
            <a:ext cx="8229600" cy="3700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ltLang="en-US"/>
          </a:p>
        </p:txBody>
      </p:sp>
      <p:sp>
        <p:nvSpPr>
          <p:cNvPr id="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58CA5B4A-E0A4-47DC-9309-88B6D7E8C25A}" type="slidenum">
              <a:rPr lang="en-US" altLang="en-US"/>
              <a:pPr>
                <a:defRPr/>
              </a:pPr>
              <a:t>‹#›</a:t>
            </a:fld>
            <a:endParaRPr lang="en-US" altLang="en-US"/>
          </a:p>
        </p:txBody>
      </p:sp>
      <p:sp>
        <p:nvSpPr>
          <p:cNvPr id="1033" name="Rectangle 29"/>
          <p:cNvSpPr>
            <a:spLocks noChangeArrowheads="1"/>
          </p:cNvSpPr>
          <p:nvPr userDrawn="1"/>
        </p:nvSpPr>
        <p:spPr bwMode="auto">
          <a:xfrm>
            <a:off x="0" y="6096000"/>
            <a:ext cx="9144000" cy="762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5"/>
          <p:cNvSpPr txBox="1">
            <a:spLocks noChangeArrowheads="1"/>
          </p:cNvSpPr>
          <p:nvPr/>
        </p:nvSpPr>
        <p:spPr bwMode="auto">
          <a:xfrm>
            <a:off x="3870325" y="17192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3" name="Text Box 55"/>
          <p:cNvSpPr txBox="1">
            <a:spLocks noChangeArrowheads="1"/>
          </p:cNvSpPr>
          <p:nvPr/>
        </p:nvSpPr>
        <p:spPr bwMode="auto">
          <a:xfrm>
            <a:off x="8610600" y="6324600"/>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chemeClr val="bg1"/>
                </a:solidFill>
              </a:rPr>
              <a:t>01</a:t>
            </a:r>
            <a:endParaRPr lang="en-US" altLang="en-US"/>
          </a:p>
        </p:txBody>
      </p:sp>
      <p:sp>
        <p:nvSpPr>
          <p:cNvPr id="5124" name="Text Box 60"/>
          <p:cNvSpPr txBox="1">
            <a:spLocks noChangeArrowheads="1"/>
          </p:cNvSpPr>
          <p:nvPr/>
        </p:nvSpPr>
        <p:spPr bwMode="auto">
          <a:xfrm>
            <a:off x="77788" y="533400"/>
            <a:ext cx="8839200" cy="1066800"/>
          </a:xfrm>
          <a:prstGeom prst="rect">
            <a:avLst/>
          </a:prstGeom>
          <a:noFill/>
          <a:ln>
            <a:noFill/>
          </a:ln>
          <a:effectLst/>
          <a:extLst>
            <a:ext uri="{909E8E84-426E-40DD-AFC4-6F175D3DCCD1}">
              <a14:hiddenFill xmlns:a14="http://schemas.microsoft.com/office/drawing/2010/main">
                <a:solidFill>
                  <a:schemeClr val="bg1">
                    <a:alpha val="58823"/>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sz="2000" b="1">
              <a:solidFill>
                <a:schemeClr val="hlink"/>
              </a:solidFill>
              <a:latin typeface="Arial Black" panose="020B0A04020102020204" pitchFamily="34" charset="0"/>
            </a:endParaRPr>
          </a:p>
          <a:p>
            <a:pPr eaLnBrk="1" hangingPunct="1"/>
            <a:r>
              <a:rPr lang="en-US" altLang="en-US" sz="4400">
                <a:solidFill>
                  <a:schemeClr val="bg1"/>
                </a:solidFill>
                <a:latin typeface="Arial Black" panose="020B0A04020102020204" pitchFamily="34" charset="0"/>
              </a:rPr>
              <a:t>PROJECT TITLE</a:t>
            </a:r>
            <a:r>
              <a:rPr lang="en-US" altLang="en-US" sz="4400">
                <a:solidFill>
                  <a:schemeClr val="folHlink"/>
                </a:solidFill>
                <a:latin typeface="Arial Black" panose="020B0A04020102020204" pitchFamily="34" charset="0"/>
              </a:rPr>
              <a:t>/07</a:t>
            </a:r>
            <a:endParaRPr lang="en-US" altLang="en-US" sz="15000" b="1">
              <a:solidFill>
                <a:schemeClr val="accent1"/>
              </a:solidFill>
              <a:latin typeface="Arial Black" panose="020B0A04020102020204" pitchFamily="34" charset="0"/>
            </a:endParaRPr>
          </a:p>
        </p:txBody>
      </p:sp>
      <p:sp>
        <p:nvSpPr>
          <p:cNvPr id="5125" name="Text Box 58"/>
          <p:cNvSpPr txBox="1">
            <a:spLocks noChangeArrowheads="1"/>
          </p:cNvSpPr>
          <p:nvPr/>
        </p:nvSpPr>
        <p:spPr bwMode="auto">
          <a:xfrm>
            <a:off x="898525" y="301466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5126" name="Text Box 66"/>
          <p:cNvSpPr txBox="1">
            <a:spLocks noChangeArrowheads="1"/>
          </p:cNvSpPr>
          <p:nvPr/>
        </p:nvSpPr>
        <p:spPr bwMode="auto">
          <a:xfrm>
            <a:off x="77788" y="609600"/>
            <a:ext cx="594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b="1">
                <a:solidFill>
                  <a:schemeClr val="bg1"/>
                </a:solidFill>
              </a:rPr>
              <a:t>project date</a:t>
            </a:r>
            <a:r>
              <a:rPr lang="en-US" altLang="en-US" sz="1000" b="1">
                <a:solidFill>
                  <a:schemeClr val="folHlink"/>
                </a:solidFill>
              </a:rPr>
              <a:t> </a:t>
            </a:r>
            <a:r>
              <a:rPr lang="en-US" altLang="en-US" sz="1000">
                <a:solidFill>
                  <a:schemeClr val="folHlink"/>
                </a:solidFill>
              </a:rPr>
              <a:t>20/09/2007</a:t>
            </a:r>
            <a:endParaRPr lang="en-US" altLang="en-US" sz="24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170" name="Object 3"/>
          <p:cNvGraphicFramePr>
            <a:graphicFrameLocks noChangeAspect="1"/>
          </p:cNvGraphicFramePr>
          <p:nvPr>
            <p:ph type="chart" idx="1"/>
          </p:nvPr>
        </p:nvGraphicFramePr>
        <p:xfrm>
          <a:off x="228600" y="1181100"/>
          <a:ext cx="7924800" cy="4914900"/>
        </p:xfrm>
        <a:graphic>
          <a:graphicData uri="http://schemas.openxmlformats.org/presentationml/2006/ole">
            <mc:AlternateContent xmlns:mc="http://schemas.openxmlformats.org/markup-compatibility/2006">
              <mc:Choice xmlns:v="urn:schemas-microsoft-com:vml" Requires="v">
                <p:oleObj spid="_x0000_s7174" name="Chart" r:id="rId4" imgW="7289800" imgH="4521200" progId="MSGraph.Chart.8">
                  <p:embed followColorScheme="full"/>
                </p:oleObj>
              </mc:Choice>
              <mc:Fallback>
                <p:oleObj name="Chart" r:id="rId4" imgW="7289800" imgH="4521200"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1181100"/>
                        <a:ext cx="7924800" cy="4914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32999"/>
                                </a:schemeClr>
                              </a:outerShdw>
                            </a:effectLst>
                          </a14:hiddenEffects>
                        </a:ext>
                      </a:extLst>
                    </p:spPr>
                  </p:pic>
                </p:oleObj>
              </mc:Fallback>
            </mc:AlternateContent>
          </a:graphicData>
        </a:graphic>
      </p:graphicFrame>
      <p:sp>
        <p:nvSpPr>
          <p:cNvPr id="7171" name="Rectangle 30"/>
          <p:cNvSpPr>
            <a:spLocks noChangeArrowheads="1"/>
          </p:cNvSpPr>
          <p:nvPr/>
        </p:nvSpPr>
        <p:spPr bwMode="auto">
          <a:xfrm>
            <a:off x="685800" y="6202363"/>
            <a:ext cx="4953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tx2"/>
                </a:solidFill>
              </a:rPr>
              <a:t>CHART OBJECT</a:t>
            </a:r>
            <a:endParaRPr lang="en-US" altLang="en-US" sz="7200" b="1">
              <a:solidFill>
                <a:schemeClr val="tx2"/>
              </a:solidFill>
            </a:endParaRPr>
          </a:p>
        </p:txBody>
      </p:sp>
      <p:sp>
        <p:nvSpPr>
          <p:cNvPr id="7172" name="Text Box 34"/>
          <p:cNvSpPr txBox="1">
            <a:spLocks noChangeArrowheads="1"/>
          </p:cNvSpPr>
          <p:nvPr/>
        </p:nvSpPr>
        <p:spPr bwMode="auto">
          <a:xfrm>
            <a:off x="8610600" y="6324600"/>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chemeClr val="bg1"/>
                </a:solidFill>
              </a:rPr>
              <a:t>02</a:t>
            </a:r>
            <a:endParaRPr lang="en-US" altLang="en-US"/>
          </a:p>
        </p:txBody>
      </p:sp>
      <p:sp>
        <p:nvSpPr>
          <p:cNvPr id="7173" name="Text Box 35"/>
          <p:cNvSpPr txBox="1">
            <a:spLocks noChangeArrowheads="1"/>
          </p:cNvSpPr>
          <p:nvPr/>
        </p:nvSpPr>
        <p:spPr bwMode="auto">
          <a:xfrm>
            <a:off x="6858000" y="6400800"/>
            <a:ext cx="2286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b="1">
                <a:solidFill>
                  <a:schemeClr val="bg1"/>
                </a:solidFill>
              </a:rPr>
              <a:t>project date</a:t>
            </a:r>
            <a:r>
              <a:rPr lang="en-US" altLang="en-US" sz="1000" b="1">
                <a:solidFill>
                  <a:schemeClr val="folHlink"/>
                </a:solidFill>
              </a:rPr>
              <a:t> </a:t>
            </a:r>
            <a:r>
              <a:rPr lang="en-US" altLang="en-US" sz="1000">
                <a:solidFill>
                  <a:schemeClr val="folHlink"/>
                </a:solidFill>
              </a:rPr>
              <a:t>20/09/2007</a:t>
            </a:r>
            <a:endParaRPr lang="en-US" altLang="en-US" sz="2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4"/>
          <p:cNvSpPr>
            <a:spLocks noChangeArrowheads="1"/>
          </p:cNvSpPr>
          <p:nvPr/>
        </p:nvSpPr>
        <p:spPr bwMode="auto">
          <a:xfrm>
            <a:off x="685800" y="6202363"/>
            <a:ext cx="4953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tx2"/>
                </a:solidFill>
              </a:rPr>
              <a:t>PICTURE OBJECT</a:t>
            </a:r>
            <a:endParaRPr lang="en-US" altLang="en-US" sz="7200" b="1">
              <a:solidFill>
                <a:schemeClr val="tx2"/>
              </a:solidFill>
            </a:endParaRPr>
          </a:p>
        </p:txBody>
      </p:sp>
      <p:sp>
        <p:nvSpPr>
          <p:cNvPr id="9219" name="Text Box 35"/>
          <p:cNvSpPr txBox="1">
            <a:spLocks noChangeArrowheads="1"/>
          </p:cNvSpPr>
          <p:nvPr/>
        </p:nvSpPr>
        <p:spPr bwMode="auto">
          <a:xfrm>
            <a:off x="8610600" y="6324600"/>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chemeClr val="bg1"/>
                </a:solidFill>
              </a:rPr>
              <a:t>03</a:t>
            </a:r>
            <a:endParaRPr lang="en-US" altLang="en-US"/>
          </a:p>
        </p:txBody>
      </p:sp>
      <p:pic>
        <p:nvPicPr>
          <p:cNvPr id="9220" name="Picture 36" descr="feltpens7"/>
          <p:cNvPicPr>
            <a:picLocks noChangeAspect="1" noChangeArrowheads="1"/>
          </p:cNvPicPr>
          <p:nvPr/>
        </p:nvPicPr>
        <p:blipFill>
          <a:blip r:embed="rId3">
            <a:extLst>
              <a:ext uri="{28A0092B-C50C-407E-A947-70E740481C1C}">
                <a14:useLocalDpi xmlns:a14="http://schemas.microsoft.com/office/drawing/2010/main" val="0"/>
              </a:ext>
            </a:extLst>
          </a:blip>
          <a:srcRect l="38316" t="5186" r="10017" b="11479"/>
          <a:stretch>
            <a:fillRect/>
          </a:stretch>
        </p:blipFill>
        <p:spPr bwMode="auto">
          <a:xfrm>
            <a:off x="0" y="0"/>
            <a:ext cx="4724400"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1" name="Rectangle 37"/>
          <p:cNvSpPr>
            <a:spLocks noGrp="1" noChangeArrowheads="1"/>
          </p:cNvSpPr>
          <p:nvPr>
            <p:ph type="body" idx="1"/>
          </p:nvPr>
        </p:nvSpPr>
        <p:spPr>
          <a:xfrm>
            <a:off x="4953000" y="1447800"/>
            <a:ext cx="4038600" cy="3700463"/>
          </a:xfrm>
          <a:noFill/>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marL="819150" lvl="1" eaLnBrk="1" hangingPunct="1"/>
            <a:r>
              <a:rPr lang="en-GB" altLang="en-US" smtClean="0">
                <a:solidFill>
                  <a:schemeClr val="bg2"/>
                </a:solidFill>
              </a:rPr>
              <a:t>Sub Bullet</a:t>
            </a:r>
            <a:endParaRPr lang="en-US" altLang="en-US" smtClean="0">
              <a:solidFill>
                <a:schemeClr val="bg2"/>
              </a:solidFill>
            </a:endParaRPr>
          </a:p>
        </p:txBody>
      </p:sp>
      <p:sp>
        <p:nvSpPr>
          <p:cNvPr id="9222" name="Text Box 38"/>
          <p:cNvSpPr txBox="1">
            <a:spLocks noChangeArrowheads="1"/>
          </p:cNvSpPr>
          <p:nvPr/>
        </p:nvSpPr>
        <p:spPr bwMode="auto">
          <a:xfrm>
            <a:off x="6858000" y="6400800"/>
            <a:ext cx="2286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b="1">
                <a:solidFill>
                  <a:schemeClr val="bg1"/>
                </a:solidFill>
              </a:rPr>
              <a:t>project date</a:t>
            </a:r>
            <a:r>
              <a:rPr lang="en-US" altLang="en-US" sz="1000" b="1">
                <a:solidFill>
                  <a:schemeClr val="folHlink"/>
                </a:solidFill>
              </a:rPr>
              <a:t> </a:t>
            </a:r>
            <a:r>
              <a:rPr lang="en-US" altLang="en-US" sz="1000">
                <a:solidFill>
                  <a:schemeClr val="folHlink"/>
                </a:solidFill>
              </a:rPr>
              <a:t>20/09/2007</a:t>
            </a:r>
            <a:endParaRPr lang="en-US" altLang="en-US"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533400" y="947738"/>
            <a:ext cx="8548688" cy="3700462"/>
          </a:xfrm>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12335" name="Group 47"/>
          <p:cNvGraphicFramePr>
            <a:graphicFrameLocks noGrp="1"/>
          </p:cNvGraphicFramePr>
          <p:nvPr>
            <p:ph sz="half" idx="2"/>
          </p:nvPr>
        </p:nvGraphicFramePr>
        <p:xfrm>
          <a:off x="4994275" y="3783013"/>
          <a:ext cx="3630613" cy="1727200"/>
        </p:xfrm>
        <a:graphic>
          <a:graphicData uri="http://schemas.openxmlformats.org/drawingml/2006/table">
            <a:tbl>
              <a:tblPr/>
              <a:tblGrid>
                <a:gridCol w="1816100"/>
                <a:gridCol w="1814513"/>
              </a:tblGrid>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r h="863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r>
            </a:tbl>
          </a:graphicData>
        </a:graphic>
      </p:graphicFrame>
      <p:sp>
        <p:nvSpPr>
          <p:cNvPr id="11278" name="Rectangle 16"/>
          <p:cNvSpPr>
            <a:spLocks noChangeArrowheads="1"/>
          </p:cNvSpPr>
          <p:nvPr/>
        </p:nvSpPr>
        <p:spPr bwMode="auto">
          <a:xfrm>
            <a:off x="533400" y="3781425"/>
            <a:ext cx="3429000" cy="1728788"/>
          </a:xfrm>
          <a:prstGeom prst="rect">
            <a:avLst/>
          </a:prstGeom>
          <a:solidFill>
            <a:schemeClr val="accent1">
              <a:alpha val="38039"/>
            </a:schemeClr>
          </a:solidFill>
          <a:ln w="9525">
            <a:solidFill>
              <a:schemeClr val="tx1"/>
            </a:solidFill>
            <a:miter lim="800000"/>
            <a:headEnd/>
            <a:tailEnd/>
          </a:ln>
          <a:effectLst/>
          <a:extLst>
            <a:ext uri="{AF507438-7753-43E0-B8FC-AC1667EBCBE1}">
              <a14:hiddenEffects xmlns:a14="http://schemas.microsoft.com/office/drawing/2010/main">
                <a:effectLst>
                  <a:outerShdw dist="101600" dir="2700000" algn="ctr" rotWithShape="0">
                    <a:schemeClr val="bg2">
                      <a:alpha val="50000"/>
                    </a:schemeClr>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p:txBody>
      </p:sp>
      <p:sp>
        <p:nvSpPr>
          <p:cNvPr id="11279" name="Rectangle 48"/>
          <p:cNvSpPr>
            <a:spLocks noChangeArrowheads="1"/>
          </p:cNvSpPr>
          <p:nvPr/>
        </p:nvSpPr>
        <p:spPr bwMode="auto">
          <a:xfrm>
            <a:off x="533400" y="6202363"/>
            <a:ext cx="4854575"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rgbClr val="F2FDF7"/>
                </a:solidFill>
              </a:rPr>
              <a:t>DEFAULT STYLES</a:t>
            </a:r>
            <a:endParaRPr lang="en-US" altLang="en-US" sz="7200" b="1"/>
          </a:p>
        </p:txBody>
      </p:sp>
      <p:sp>
        <p:nvSpPr>
          <p:cNvPr id="11280" name="Text Box 50"/>
          <p:cNvSpPr txBox="1">
            <a:spLocks noChangeArrowheads="1"/>
          </p:cNvSpPr>
          <p:nvPr/>
        </p:nvSpPr>
        <p:spPr bwMode="auto">
          <a:xfrm>
            <a:off x="8610600" y="6324600"/>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chemeClr val="bg1"/>
                </a:solidFill>
              </a:rPr>
              <a:t>04</a:t>
            </a:r>
            <a:endParaRPr lang="en-US" altLang="en-US"/>
          </a:p>
        </p:txBody>
      </p:sp>
      <p:sp>
        <p:nvSpPr>
          <p:cNvPr id="11281" name="Text Box 51"/>
          <p:cNvSpPr txBox="1">
            <a:spLocks noChangeArrowheads="1"/>
          </p:cNvSpPr>
          <p:nvPr/>
        </p:nvSpPr>
        <p:spPr bwMode="auto">
          <a:xfrm>
            <a:off x="6858000" y="6400800"/>
            <a:ext cx="2286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b="1">
                <a:solidFill>
                  <a:schemeClr val="bg1"/>
                </a:solidFill>
              </a:rPr>
              <a:t>project date</a:t>
            </a:r>
            <a:r>
              <a:rPr lang="en-US" altLang="en-US" sz="1000" b="1">
                <a:solidFill>
                  <a:schemeClr val="folHlink"/>
                </a:solidFill>
              </a:rPr>
              <a:t> </a:t>
            </a:r>
            <a:r>
              <a:rPr lang="en-US" altLang="en-US" sz="1000">
                <a:solidFill>
                  <a:schemeClr val="folHlink"/>
                </a:solidFill>
              </a:rPr>
              <a:t>20/09/2007</a:t>
            </a:r>
            <a:endParaRPr lang="en-US" altLang="en-US"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685800" y="1524000"/>
            <a:ext cx="8229600" cy="3700463"/>
          </a:xfrm>
        </p:spPr>
        <p:txBody>
          <a:bodyPr/>
          <a:lstStyle/>
          <a:p>
            <a:pPr eaLnBrk="1" hangingPunct="1"/>
            <a:r>
              <a:rPr lang="en-GB" altLang="en-US" smtClean="0">
                <a:solidFill>
                  <a:schemeClr val="bg2"/>
                </a:solidFill>
              </a:rPr>
              <a:t>Bullet Point</a:t>
            </a:r>
          </a:p>
          <a:p>
            <a:pPr eaLnBrk="1" hangingPunct="1"/>
            <a:r>
              <a:rPr lang="en-GB" altLang="en-US" smtClean="0">
                <a:solidFill>
                  <a:schemeClr val="bg2"/>
                </a:solidFill>
              </a:rPr>
              <a:t>Bullet Point</a:t>
            </a:r>
          </a:p>
          <a:p>
            <a:pPr marL="819150" lvl="1" eaLnBrk="1" hangingPunct="1"/>
            <a:r>
              <a:rPr lang="en-GB" altLang="en-US" smtClean="0">
                <a:solidFill>
                  <a:schemeClr val="bg2"/>
                </a:solidFill>
              </a:rPr>
              <a:t>Sub Bullet</a:t>
            </a:r>
            <a:endParaRPr lang="en-US" altLang="en-US" smtClean="0">
              <a:solidFill>
                <a:schemeClr val="bg2"/>
              </a:solidFill>
            </a:endParaRPr>
          </a:p>
        </p:txBody>
      </p:sp>
      <p:sp>
        <p:nvSpPr>
          <p:cNvPr id="13315" name="Rectangle 36"/>
          <p:cNvSpPr>
            <a:spLocks noChangeArrowheads="1"/>
          </p:cNvSpPr>
          <p:nvPr/>
        </p:nvSpPr>
        <p:spPr bwMode="auto">
          <a:xfrm>
            <a:off x="685800" y="6202363"/>
            <a:ext cx="49530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b="1">
                <a:solidFill>
                  <a:schemeClr val="tx2"/>
                </a:solidFill>
              </a:rPr>
              <a:t>BULLET OBJECT</a:t>
            </a:r>
            <a:endParaRPr lang="en-US" altLang="en-US" sz="7200" b="1">
              <a:solidFill>
                <a:schemeClr val="tx2"/>
              </a:solidFill>
            </a:endParaRPr>
          </a:p>
        </p:txBody>
      </p:sp>
      <p:sp>
        <p:nvSpPr>
          <p:cNvPr id="13316" name="Text Box 37"/>
          <p:cNvSpPr txBox="1">
            <a:spLocks noChangeArrowheads="1"/>
          </p:cNvSpPr>
          <p:nvPr/>
        </p:nvSpPr>
        <p:spPr bwMode="auto">
          <a:xfrm>
            <a:off x="8610600" y="6324600"/>
            <a:ext cx="40957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600" b="1">
                <a:solidFill>
                  <a:schemeClr val="bg1"/>
                </a:solidFill>
              </a:rPr>
              <a:t>05</a:t>
            </a:r>
            <a:endParaRPr lang="en-US" altLang="en-US"/>
          </a:p>
        </p:txBody>
      </p:sp>
      <p:sp>
        <p:nvSpPr>
          <p:cNvPr id="13317" name="Text Box 38"/>
          <p:cNvSpPr txBox="1">
            <a:spLocks noChangeArrowheads="1"/>
          </p:cNvSpPr>
          <p:nvPr/>
        </p:nvSpPr>
        <p:spPr bwMode="auto">
          <a:xfrm>
            <a:off x="6858000" y="6400800"/>
            <a:ext cx="22860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1000" b="1">
                <a:solidFill>
                  <a:schemeClr val="bg1"/>
                </a:solidFill>
              </a:rPr>
              <a:t>project date</a:t>
            </a:r>
            <a:r>
              <a:rPr lang="en-US" altLang="en-US" sz="1000" b="1">
                <a:solidFill>
                  <a:schemeClr val="folHlink"/>
                </a:solidFill>
              </a:rPr>
              <a:t> </a:t>
            </a:r>
            <a:r>
              <a:rPr lang="en-US" altLang="en-US" sz="1000">
                <a:solidFill>
                  <a:schemeClr val="folHlink"/>
                </a:solidFill>
              </a:rPr>
              <a:t>20/09/2007</a:t>
            </a:r>
            <a:endParaRPr lang="en-US" altLang="en-US"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GB" altLang="en-US"/>
          </a:p>
        </p:txBody>
      </p:sp>
      <p:sp>
        <p:nvSpPr>
          <p:cNvPr id="15363"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5364"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5365"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5366"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5367" name="Text Box 7"/>
          <p:cNvSpPr txBox="1">
            <a:spLocks noChangeArrowheads="1"/>
          </p:cNvSpPr>
          <p:nvPr/>
        </p:nvSpPr>
        <p:spPr bwMode="auto">
          <a:xfrm>
            <a:off x="1042988" y="5516563"/>
            <a:ext cx="7164387" cy="915987"/>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5368"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333333"/>
      </a:dk1>
      <a:lt1>
        <a:srgbClr val="FFFFFF"/>
      </a:lt1>
      <a:dk2>
        <a:srgbClr val="FFFFFF"/>
      </a:dk2>
      <a:lt2>
        <a:srgbClr val="333333"/>
      </a:lt2>
      <a:accent1>
        <a:srgbClr val="FF0080"/>
      </a:accent1>
      <a:accent2>
        <a:srgbClr val="66FFFF"/>
      </a:accent2>
      <a:accent3>
        <a:srgbClr val="FFFFFF"/>
      </a:accent3>
      <a:accent4>
        <a:srgbClr val="2A2A2A"/>
      </a:accent4>
      <a:accent5>
        <a:srgbClr val="FFAAC0"/>
      </a:accent5>
      <a:accent6>
        <a:srgbClr val="5CE7E7"/>
      </a:accent6>
      <a:hlink>
        <a:srgbClr val="FF7E3E"/>
      </a:hlink>
      <a:folHlink>
        <a:srgbClr val="FF5C8B"/>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3366FF"/>
        </a:hlink>
        <a:folHlink>
          <a:srgbClr val="6699FF"/>
        </a:folHlink>
      </a:clrScheme>
      <a:clrMap bg1="lt1" tx1="dk1" bg2="lt2" tx2="dk2" accent1="accent1" accent2="accent2" accent3="accent3" accent4="accent4" accent5="accent5" accent6="accent6" hlink="hlink" folHlink="folHlink"/>
    </a:extraClrScheme>
    <a:extraClrScheme>
      <a:clrScheme name="Default Design 15">
        <a:dk1>
          <a:srgbClr val="000066"/>
        </a:dk1>
        <a:lt1>
          <a:srgbClr val="FFFFFF"/>
        </a:lt1>
        <a:dk2>
          <a:srgbClr val="000066"/>
        </a:dk2>
        <a:lt2>
          <a:srgbClr val="808080"/>
        </a:lt2>
        <a:accent1>
          <a:srgbClr val="BBE0E3"/>
        </a:accent1>
        <a:accent2>
          <a:srgbClr val="333399"/>
        </a:accent2>
        <a:accent3>
          <a:srgbClr val="FFFFFF"/>
        </a:accent3>
        <a:accent4>
          <a:srgbClr val="000056"/>
        </a:accent4>
        <a:accent5>
          <a:srgbClr val="DAEDE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
      <a:clrScheme name="Default Design 16">
        <a:dk1>
          <a:srgbClr val="000066"/>
        </a:dk1>
        <a:lt1>
          <a:srgbClr val="FFFFFF"/>
        </a:lt1>
        <a:dk2>
          <a:srgbClr val="000066"/>
        </a:dk2>
        <a:lt2>
          <a:srgbClr val="808080"/>
        </a:lt2>
        <a:accent1>
          <a:srgbClr val="CCECFF"/>
        </a:accent1>
        <a:accent2>
          <a:srgbClr val="333399"/>
        </a:accent2>
        <a:accent3>
          <a:srgbClr val="FFFFFF"/>
        </a:accent3>
        <a:accent4>
          <a:srgbClr val="000056"/>
        </a:accent4>
        <a:accent5>
          <a:srgbClr val="E2F4FF"/>
        </a:accent5>
        <a:accent6>
          <a:srgbClr val="2D2D8A"/>
        </a:accent6>
        <a:hlink>
          <a:srgbClr val="000066"/>
        </a:hlink>
        <a:folHlink>
          <a:srgbClr val="33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1915</TotalTime>
  <Words>226</Words>
  <Application>Microsoft Office PowerPoint</Application>
  <PresentationFormat>On-screen Show (4:3)</PresentationFormat>
  <Paragraphs>45</Paragraphs>
  <Slides>6</Slides>
  <Notes>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Arial Black</vt:lpstr>
      <vt:lpstr>Wingdings</vt:lpstr>
      <vt:lpstr>Default Design</vt:lpstr>
      <vt:lpstr>Microsoft Graph Chart</vt:lpstr>
      <vt:lpstr>PowerPoint Presentation</vt:lpstr>
      <vt:lpstr>PowerPoint Presentation</vt:lpstr>
      <vt:lpstr>PowerPoint Presentation</vt:lpstr>
      <vt:lpstr>PowerPoint Presentation</vt:lpstr>
      <vt:lpstr>PowerPoint Presentation</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Coloured swirls template</dc:title>
  <dc:creator>Presentation Magazine</dc:creator>
  <cp:lastModifiedBy>Jonty Pearce</cp:lastModifiedBy>
  <cp:revision>74</cp:revision>
  <dcterms:modified xsi:type="dcterms:W3CDTF">2015-02-22T11:11:40Z</dcterms:modified>
</cp:coreProperties>
</file>