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9" r:id="rId3"/>
    <p:sldId id="258"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3B3B3"/>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1860" y="-51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921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6711B1AF-9CC0-4D88-A0AE-650C80EE3E70}" type="slidenum">
              <a:rPr lang="en-US" altLang="en-US"/>
              <a:pPr>
                <a:defRPr/>
              </a:pPr>
              <a:t>‹#›</a:t>
            </a:fld>
            <a:endParaRPr lang="en-US" altLang="en-US"/>
          </a:p>
        </p:txBody>
      </p:sp>
    </p:spTree>
    <p:extLst>
      <p:ext uri="{BB962C8B-B14F-4D97-AF65-F5344CB8AC3E}">
        <p14:creationId xmlns:p14="http://schemas.microsoft.com/office/powerpoint/2010/main" val="29774199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21A24A2-CB8B-40D6-82F0-E23B5C9776A5}" type="slidenum">
              <a:rPr lang="en-US" altLang="en-US"/>
              <a:pPr/>
              <a:t>1</a:t>
            </a:fld>
            <a:endParaRPr lang="en-US"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5490886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9CE17E2-D718-43AB-9D5C-507ACF6BF1DC}" type="slidenum">
              <a:rPr lang="en-US" altLang="en-US"/>
              <a:pPr/>
              <a:t>2</a:t>
            </a:fld>
            <a:endParaRPr lang="en-US"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5831113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D611178-9FA5-4021-99FB-06BD5F3099E7}" type="slidenum">
              <a:rPr lang="en-US" altLang="en-US"/>
              <a:pPr/>
              <a:t>3</a:t>
            </a:fld>
            <a:endParaRPr lang="en-US" alt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0877105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D1BD432-2BFD-492A-8D28-DE5D7A683006}" type="slidenum">
              <a:rPr lang="en-US" altLang="en-US"/>
              <a:pPr/>
              <a:t>4</a:t>
            </a:fld>
            <a:endParaRPr lang="en-US"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099463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DADB3E2-A256-443B-A914-1D601F96D8AB}" type="slidenum">
              <a:rPr lang="en-US" altLang="en-US"/>
              <a:pPr/>
              <a:t>5</a:t>
            </a:fld>
            <a:endParaRPr lang="en-US"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8995809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217A2BA-3091-4352-B29A-12C54E65AEBC}" type="slidenum">
              <a:rPr lang="en-US" altLang="en-US"/>
              <a:pPr/>
              <a:t>6</a:t>
            </a:fld>
            <a:endParaRPr lang="en-US" alt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8417131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9" descr="phoneclose"/>
          <p:cNvPicPr>
            <a:picLocks noChangeAspect="1" noChangeArrowheads="1"/>
          </p:cNvPicPr>
          <p:nvPr userDrawn="1"/>
        </p:nvPicPr>
        <p:blipFill>
          <a:blip r:embed="rId2">
            <a:extLst>
              <a:ext uri="{28A0092B-C50C-407E-A947-70E740481C1C}">
                <a14:useLocalDpi xmlns:a14="http://schemas.microsoft.com/office/drawing/2010/main" val="0"/>
              </a:ext>
            </a:extLst>
          </a:blip>
          <a:srcRect l="1352" r="1335" b="2681"/>
          <a:stretch>
            <a:fillRect/>
          </a:stretch>
        </p:blipFill>
        <p:spPr bwMode="auto">
          <a:xfrm>
            <a:off x="0" y="863600"/>
            <a:ext cx="9144000" cy="599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10"/>
          <p:cNvSpPr>
            <a:spLocks noChangeArrowheads="1"/>
          </p:cNvSpPr>
          <p:nvPr userDrawn="1"/>
        </p:nvSpPr>
        <p:spPr bwMode="auto">
          <a:xfrm>
            <a:off x="0" y="0"/>
            <a:ext cx="9144000" cy="1219200"/>
          </a:xfrm>
          <a:prstGeom prst="rect">
            <a:avLst/>
          </a:prstGeom>
          <a:solidFill>
            <a:schemeClr val="tx2"/>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21506" name="Rectangle 2"/>
          <p:cNvSpPr>
            <a:spLocks noGrp="1" noChangeArrowheads="1"/>
          </p:cNvSpPr>
          <p:nvPr>
            <p:ph type="ctrTitle"/>
          </p:nvPr>
        </p:nvSpPr>
        <p:spPr>
          <a:xfrm>
            <a:off x="685800" y="2286000"/>
            <a:ext cx="7772400" cy="1143000"/>
          </a:xfrm>
        </p:spPr>
        <p:txBody>
          <a:bodyPr/>
          <a:lstStyle>
            <a:lvl1pPr>
              <a:defRPr/>
            </a:lvl1pPr>
          </a:lstStyle>
          <a:p>
            <a:pPr lvl="0"/>
            <a:r>
              <a:rPr lang="en-US" altLang="en-US" noProof="0" smtClean="0"/>
              <a:t>Click to edit Master title style</a:t>
            </a:r>
          </a:p>
        </p:txBody>
      </p:sp>
      <p:sp>
        <p:nvSpPr>
          <p:cNvPr id="21507"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6" name="Rectangle 4"/>
          <p:cNvSpPr>
            <a:spLocks noGrp="1" noChangeArrowheads="1"/>
          </p:cNvSpPr>
          <p:nvPr>
            <p:ph type="dt" sz="half" idx="10"/>
          </p:nvPr>
        </p:nvSpPr>
        <p:spPr>
          <a:xfrm>
            <a:off x="685800" y="6248400"/>
            <a:ext cx="1905000" cy="457200"/>
          </a:xfrm>
        </p:spPr>
        <p:txBody>
          <a:bodyPr/>
          <a:lstStyle>
            <a:lvl1pPr>
              <a:defRPr smtClean="0"/>
            </a:lvl1pPr>
          </a:lstStyle>
          <a:p>
            <a:pPr>
              <a:defRPr/>
            </a:pPr>
            <a:endParaRPr lang="en-US" altLang="en-US"/>
          </a:p>
        </p:txBody>
      </p:sp>
      <p:sp>
        <p:nvSpPr>
          <p:cNvPr id="7" name="Rectangle 5"/>
          <p:cNvSpPr>
            <a:spLocks noGrp="1" noChangeArrowheads="1"/>
          </p:cNvSpPr>
          <p:nvPr>
            <p:ph type="ftr" sz="quarter" idx="11"/>
          </p:nvPr>
        </p:nvSpPr>
        <p:spPr>
          <a:xfrm>
            <a:off x="3124200" y="6248400"/>
            <a:ext cx="2895600" cy="457200"/>
          </a:xfrm>
        </p:spPr>
        <p:txBody>
          <a:bodyPr/>
          <a:lstStyle>
            <a:lvl1pPr>
              <a:defRPr smtClean="0"/>
            </a:lvl1pPr>
          </a:lstStyle>
          <a:p>
            <a:pPr>
              <a:defRPr/>
            </a:pPr>
            <a:endParaRPr lang="en-US" altLang="en-US"/>
          </a:p>
        </p:txBody>
      </p:sp>
      <p:sp>
        <p:nvSpPr>
          <p:cNvPr id="8" name="Rectangle 6"/>
          <p:cNvSpPr>
            <a:spLocks noGrp="1" noChangeArrowheads="1"/>
          </p:cNvSpPr>
          <p:nvPr>
            <p:ph type="sldNum" sz="quarter" idx="12"/>
          </p:nvPr>
        </p:nvSpPr>
        <p:spPr>
          <a:xfrm>
            <a:off x="6553200" y="6248400"/>
            <a:ext cx="1905000" cy="457200"/>
          </a:xfrm>
        </p:spPr>
        <p:txBody>
          <a:bodyPr/>
          <a:lstStyle>
            <a:lvl1pPr>
              <a:defRPr smtClean="0"/>
            </a:lvl1pPr>
          </a:lstStyle>
          <a:p>
            <a:pPr>
              <a:defRPr/>
            </a:pPr>
            <a:fld id="{8E827885-77A7-45AD-B6F0-ABD3338825E0}" type="slidenum">
              <a:rPr lang="en-US" altLang="en-US"/>
              <a:pPr>
                <a:defRPr/>
              </a:pPr>
              <a:t>‹#›</a:t>
            </a:fld>
            <a:endParaRPr lang="en-US" altLang="en-US"/>
          </a:p>
        </p:txBody>
      </p:sp>
    </p:spTree>
    <p:extLst>
      <p:ext uri="{BB962C8B-B14F-4D97-AF65-F5344CB8AC3E}">
        <p14:creationId xmlns:p14="http://schemas.microsoft.com/office/powerpoint/2010/main" val="434796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5D858DC-E96A-4E1C-A499-085199C27391}" type="slidenum">
              <a:rPr lang="en-US" altLang="en-US"/>
              <a:pPr>
                <a:defRPr/>
              </a:pPr>
              <a:t>‹#›</a:t>
            </a:fld>
            <a:endParaRPr lang="en-US" altLang="en-US"/>
          </a:p>
        </p:txBody>
      </p:sp>
    </p:spTree>
    <p:extLst>
      <p:ext uri="{BB962C8B-B14F-4D97-AF65-F5344CB8AC3E}">
        <p14:creationId xmlns:p14="http://schemas.microsoft.com/office/powerpoint/2010/main" val="2110424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16F2BED-B8DC-4B6C-AFD6-E317A1F8A5D0}" type="slidenum">
              <a:rPr lang="en-US" altLang="en-US"/>
              <a:pPr>
                <a:defRPr/>
              </a:pPr>
              <a:t>‹#›</a:t>
            </a:fld>
            <a:endParaRPr lang="en-US" altLang="en-US"/>
          </a:p>
        </p:txBody>
      </p:sp>
    </p:spTree>
    <p:extLst>
      <p:ext uri="{BB962C8B-B14F-4D97-AF65-F5344CB8AC3E}">
        <p14:creationId xmlns:p14="http://schemas.microsoft.com/office/powerpoint/2010/main" val="5900280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45259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0AF2D20-51FE-42B7-A37E-05D6EEE07156}" type="slidenum">
              <a:rPr lang="en-US" altLang="en-US"/>
              <a:pPr>
                <a:defRPr/>
              </a:pPr>
              <a:t>‹#›</a:t>
            </a:fld>
            <a:endParaRPr lang="en-US" altLang="en-US"/>
          </a:p>
        </p:txBody>
      </p:sp>
    </p:spTree>
    <p:extLst>
      <p:ext uri="{BB962C8B-B14F-4D97-AF65-F5344CB8AC3E}">
        <p14:creationId xmlns:p14="http://schemas.microsoft.com/office/powerpoint/2010/main" val="2696520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FC844C3-F5E1-4F84-8939-6B44AC98BDBD}" type="slidenum">
              <a:rPr lang="en-US" altLang="en-US"/>
              <a:pPr>
                <a:defRPr/>
              </a:pPr>
              <a:t>‹#›</a:t>
            </a:fld>
            <a:endParaRPr lang="en-US" altLang="en-US"/>
          </a:p>
        </p:txBody>
      </p:sp>
    </p:spTree>
    <p:extLst>
      <p:ext uri="{BB962C8B-B14F-4D97-AF65-F5344CB8AC3E}">
        <p14:creationId xmlns:p14="http://schemas.microsoft.com/office/powerpoint/2010/main" val="821366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5B0D91E-C3D4-4194-B15C-6E212D2A8F88}" type="slidenum">
              <a:rPr lang="en-US" altLang="en-US"/>
              <a:pPr>
                <a:defRPr/>
              </a:pPr>
              <a:t>‹#›</a:t>
            </a:fld>
            <a:endParaRPr lang="en-US" altLang="en-US"/>
          </a:p>
        </p:txBody>
      </p:sp>
    </p:spTree>
    <p:extLst>
      <p:ext uri="{BB962C8B-B14F-4D97-AF65-F5344CB8AC3E}">
        <p14:creationId xmlns:p14="http://schemas.microsoft.com/office/powerpoint/2010/main" val="2588887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1030802-D3AA-432F-B5C2-5ED27FAE7A37}" type="slidenum">
              <a:rPr lang="en-US" altLang="en-US"/>
              <a:pPr>
                <a:defRPr/>
              </a:pPr>
              <a:t>‹#›</a:t>
            </a:fld>
            <a:endParaRPr lang="en-US" altLang="en-US"/>
          </a:p>
        </p:txBody>
      </p:sp>
    </p:spTree>
    <p:extLst>
      <p:ext uri="{BB962C8B-B14F-4D97-AF65-F5344CB8AC3E}">
        <p14:creationId xmlns:p14="http://schemas.microsoft.com/office/powerpoint/2010/main" val="2889513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BBC524A-17F4-40F9-8302-6F3D7791072A}" type="slidenum">
              <a:rPr lang="en-US" altLang="en-US"/>
              <a:pPr>
                <a:defRPr/>
              </a:pPr>
              <a:t>‹#›</a:t>
            </a:fld>
            <a:endParaRPr lang="en-US" altLang="en-US"/>
          </a:p>
        </p:txBody>
      </p:sp>
    </p:spTree>
    <p:extLst>
      <p:ext uri="{BB962C8B-B14F-4D97-AF65-F5344CB8AC3E}">
        <p14:creationId xmlns:p14="http://schemas.microsoft.com/office/powerpoint/2010/main" val="3856211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A20FEAB6-6507-4274-ABE4-850D35426012}" type="slidenum">
              <a:rPr lang="en-US" altLang="en-US"/>
              <a:pPr>
                <a:defRPr/>
              </a:pPr>
              <a:t>‹#›</a:t>
            </a:fld>
            <a:endParaRPr lang="en-US" altLang="en-US"/>
          </a:p>
        </p:txBody>
      </p:sp>
    </p:spTree>
    <p:extLst>
      <p:ext uri="{BB962C8B-B14F-4D97-AF65-F5344CB8AC3E}">
        <p14:creationId xmlns:p14="http://schemas.microsoft.com/office/powerpoint/2010/main" val="1112198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95779D2F-F94B-4930-92CC-FD7A31CC26AA}" type="slidenum">
              <a:rPr lang="en-US" altLang="en-US"/>
              <a:pPr>
                <a:defRPr/>
              </a:pPr>
              <a:t>‹#›</a:t>
            </a:fld>
            <a:endParaRPr lang="en-US" altLang="en-US"/>
          </a:p>
        </p:txBody>
      </p:sp>
    </p:spTree>
    <p:extLst>
      <p:ext uri="{BB962C8B-B14F-4D97-AF65-F5344CB8AC3E}">
        <p14:creationId xmlns:p14="http://schemas.microsoft.com/office/powerpoint/2010/main" val="981895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57935A74-AD41-4D56-9FEC-4BAAB7148129}" type="slidenum">
              <a:rPr lang="en-US" altLang="en-US"/>
              <a:pPr>
                <a:defRPr/>
              </a:pPr>
              <a:t>‹#›</a:t>
            </a:fld>
            <a:endParaRPr lang="en-US" altLang="en-US"/>
          </a:p>
        </p:txBody>
      </p:sp>
    </p:spTree>
    <p:extLst>
      <p:ext uri="{BB962C8B-B14F-4D97-AF65-F5344CB8AC3E}">
        <p14:creationId xmlns:p14="http://schemas.microsoft.com/office/powerpoint/2010/main" val="1498081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56824D5-7670-4B95-B1DE-8F1EF47F4D14}" type="slidenum">
              <a:rPr lang="en-US" altLang="en-US"/>
              <a:pPr>
                <a:defRPr/>
              </a:pPr>
              <a:t>‹#›</a:t>
            </a:fld>
            <a:endParaRPr lang="en-US" altLang="en-US"/>
          </a:p>
        </p:txBody>
      </p:sp>
    </p:spTree>
    <p:extLst>
      <p:ext uri="{BB962C8B-B14F-4D97-AF65-F5344CB8AC3E}">
        <p14:creationId xmlns:p14="http://schemas.microsoft.com/office/powerpoint/2010/main" val="2867267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DD17BB9-F13E-4313-AD5D-95AE08D9336B}" type="slidenum">
              <a:rPr lang="en-US" altLang="en-US"/>
              <a:pPr>
                <a:defRPr/>
              </a:pPr>
              <a:t>‹#›</a:t>
            </a:fld>
            <a:endParaRPr lang="en-US" altLang="en-US"/>
          </a:p>
        </p:txBody>
      </p:sp>
    </p:spTree>
    <p:extLst>
      <p:ext uri="{BB962C8B-B14F-4D97-AF65-F5344CB8AC3E}">
        <p14:creationId xmlns:p14="http://schemas.microsoft.com/office/powerpoint/2010/main" val="3214824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pic>
        <p:nvPicPr>
          <p:cNvPr id="1026" name="Picture 10" descr="phoneclose"/>
          <p:cNvPicPr>
            <a:picLocks noChangeAspect="1" noChangeArrowheads="1"/>
          </p:cNvPicPr>
          <p:nvPr userDrawn="1"/>
        </p:nvPicPr>
        <p:blipFill>
          <a:blip r:embed="rId16">
            <a:extLst>
              <a:ext uri="{28A0092B-C50C-407E-A947-70E740481C1C}">
                <a14:useLocalDpi xmlns:a14="http://schemas.microsoft.com/office/drawing/2010/main" val="0"/>
              </a:ext>
            </a:extLst>
          </a:blip>
          <a:srcRect l="1352" r="1335" b="2681"/>
          <a:stretch>
            <a:fillRect/>
          </a:stretch>
        </p:blipFill>
        <p:spPr bwMode="auto">
          <a:xfrm>
            <a:off x="0" y="863600"/>
            <a:ext cx="9144000" cy="599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11"/>
          <p:cNvSpPr>
            <a:spLocks noChangeArrowheads="1"/>
          </p:cNvSpPr>
          <p:nvPr userDrawn="1"/>
        </p:nvSpPr>
        <p:spPr bwMode="auto">
          <a:xfrm>
            <a:off x="0" y="0"/>
            <a:ext cx="9144000" cy="1219200"/>
          </a:xfrm>
          <a:prstGeom prst="rect">
            <a:avLst/>
          </a:prstGeom>
          <a:solidFill>
            <a:schemeClr val="tx2"/>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28"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9"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E5316E22-2FD8-4AD9-94CE-37A734EAB228}" type="slidenum">
              <a:rPr lang="en-US" altLang="en-US"/>
              <a:pPr>
                <a:defRPr/>
              </a:pPr>
              <a:t>‹#›</a:t>
            </a:fld>
            <a:endParaRPr lang="en-US" altLang="en-US"/>
          </a:p>
        </p:txBody>
      </p:sp>
      <p:sp>
        <p:nvSpPr>
          <p:cNvPr id="1033" name="Rectangle 12"/>
          <p:cNvSpPr>
            <a:spLocks noChangeArrowheads="1"/>
          </p:cNvSpPr>
          <p:nvPr userDrawn="1"/>
        </p:nvSpPr>
        <p:spPr bwMode="auto">
          <a:xfrm>
            <a:off x="0" y="1219200"/>
            <a:ext cx="9144000" cy="5638800"/>
          </a:xfrm>
          <a:prstGeom prst="rect">
            <a:avLst/>
          </a:prstGeom>
          <a:solidFill>
            <a:srgbClr val="FFFFFF">
              <a:alpha val="76862"/>
            </a:srgbClr>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88900"/>
            <a:ext cx="7772400" cy="1470025"/>
          </a:xfrm>
        </p:spPr>
        <p:txBody>
          <a:bodyPr/>
          <a:lstStyle/>
          <a:p>
            <a:pPr eaLnBrk="1" hangingPunct="1"/>
            <a:r>
              <a:rPr lang="en-GB" altLang="en-US" sz="8800" b="1" smtClean="0">
                <a:solidFill>
                  <a:srgbClr val="E6E6E6"/>
                </a:solidFill>
              </a:rPr>
              <a:t>TITLE</a:t>
            </a:r>
            <a:endParaRPr lang="en-US" altLang="en-US" smtClean="0"/>
          </a:p>
        </p:txBody>
      </p:sp>
      <p:sp>
        <p:nvSpPr>
          <p:cNvPr id="4099" name="Rectangle 4"/>
          <p:cNvSpPr>
            <a:spLocks noChangeArrowheads="1"/>
          </p:cNvSpPr>
          <p:nvPr/>
        </p:nvSpPr>
        <p:spPr bwMode="auto">
          <a:xfrm>
            <a:off x="2755900" y="6415088"/>
            <a:ext cx="3633788" cy="274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b="1">
                <a:solidFill>
                  <a:srgbClr val="E6E6E6"/>
                </a:solidFill>
              </a:rPr>
              <a:t>PowerPoint</a:t>
            </a:r>
            <a:r>
              <a:rPr lang="en-US" altLang="en-US"/>
              <a:t> </a:t>
            </a:r>
            <a:r>
              <a:rPr lang="en-US" altLang="en-US">
                <a:solidFill>
                  <a:schemeClr val="tx2"/>
                </a:solidFill>
              </a:rPr>
              <a:t>Mobile phone template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46" name="Object 3"/>
          <p:cNvGraphicFramePr>
            <a:graphicFrameLocks noChangeAspect="1"/>
          </p:cNvGraphicFramePr>
          <p:nvPr>
            <p:ph type="chart" idx="1"/>
          </p:nvPr>
        </p:nvGraphicFramePr>
        <p:xfrm>
          <a:off x="555625" y="1533525"/>
          <a:ext cx="8056563" cy="4945063"/>
        </p:xfrm>
        <a:graphic>
          <a:graphicData uri="http://schemas.openxmlformats.org/presentationml/2006/ole">
            <mc:AlternateContent xmlns:mc="http://schemas.openxmlformats.org/markup-compatibility/2006">
              <mc:Choice xmlns:v="urn:schemas-microsoft-com:vml" Requires="v">
                <p:oleObj spid="_x0000_s6148" name="Chart" r:id="rId4" imgW="10553700" imgH="6477000" progId="MSGraph.Chart.8">
                  <p:embed followColorScheme="full"/>
                </p:oleObj>
              </mc:Choice>
              <mc:Fallback>
                <p:oleObj name="Chart" r:id="rId4" imgW="10553700" imgH="64770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5625" y="1533525"/>
                        <a:ext cx="8056563" cy="49450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6147" name="Rectangle 5"/>
          <p:cNvSpPr>
            <a:spLocks noChangeArrowheads="1"/>
          </p:cNvSpPr>
          <p:nvPr/>
        </p:nvSpPr>
        <p:spPr bwMode="auto">
          <a:xfrm>
            <a:off x="2673350" y="0"/>
            <a:ext cx="3797300" cy="107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4400" b="1">
                <a:solidFill>
                  <a:srgbClr val="E6E6E6"/>
                </a:solidFill>
              </a:rPr>
              <a:t>Chart slide</a:t>
            </a:r>
            <a:endParaRPr lang="en-US" altLang="en-US" sz="4400">
              <a:solidFill>
                <a:schemeClr val="tx2"/>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p:txBody>
          <a:bodyPr/>
          <a:lstStyle/>
          <a:p>
            <a:pPr eaLnBrk="1" hangingPunct="1"/>
            <a:r>
              <a:rPr lang="en-GB" altLang="en-US" smtClean="0"/>
              <a:t>Bullet Point 1</a:t>
            </a:r>
          </a:p>
          <a:p>
            <a:pPr eaLnBrk="1" hangingPunct="1"/>
            <a:r>
              <a:rPr lang="en-GB" altLang="en-US" smtClean="0"/>
              <a:t>Bullet Point 2</a:t>
            </a:r>
          </a:p>
          <a:p>
            <a:pPr lvl="1" eaLnBrk="1" hangingPunct="1"/>
            <a:r>
              <a:rPr lang="en-GB" altLang="en-US" smtClean="0"/>
              <a:t>Sub Bullet</a:t>
            </a:r>
            <a:endParaRPr lang="en-US" altLang="en-US" smtClean="0"/>
          </a:p>
        </p:txBody>
      </p:sp>
      <p:sp>
        <p:nvSpPr>
          <p:cNvPr id="8195" name="Rectangle 5"/>
          <p:cNvSpPr>
            <a:spLocks noChangeArrowheads="1"/>
          </p:cNvSpPr>
          <p:nvPr/>
        </p:nvSpPr>
        <p:spPr bwMode="auto">
          <a:xfrm>
            <a:off x="2673350" y="0"/>
            <a:ext cx="3797300" cy="107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4400" b="1">
                <a:solidFill>
                  <a:srgbClr val="E6E6E6"/>
                </a:solidFill>
              </a:rPr>
              <a:t>Bullet slide</a:t>
            </a:r>
            <a:endParaRPr lang="en-US" altLang="en-US" sz="4400">
              <a:solidFill>
                <a:schemeClr val="tx2"/>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673350" y="0"/>
            <a:ext cx="3797300" cy="1079500"/>
          </a:xfrm>
        </p:spPr>
        <p:txBody>
          <a:bodyPr/>
          <a:lstStyle/>
          <a:p>
            <a:pPr eaLnBrk="1" hangingPunct="1"/>
            <a:r>
              <a:rPr lang="en-GB" altLang="en-US" b="1" smtClean="0">
                <a:solidFill>
                  <a:srgbClr val="E6E6E6"/>
                </a:solidFill>
              </a:rPr>
              <a:t>Picture slide</a:t>
            </a:r>
            <a:endParaRPr lang="en-US" altLang="en-US" smtClean="0"/>
          </a:p>
        </p:txBody>
      </p:sp>
      <p:pic>
        <p:nvPicPr>
          <p:cNvPr id="10243" name="Picture 10" descr="feltpens4"/>
          <p:cNvPicPr>
            <a:picLocks noChangeAspect="1" noChangeArrowheads="1"/>
          </p:cNvPicPr>
          <p:nvPr/>
        </p:nvPicPr>
        <p:blipFill>
          <a:blip r:embed="rId3">
            <a:extLst>
              <a:ext uri="{28A0092B-C50C-407E-A947-70E740481C1C}">
                <a14:useLocalDpi xmlns:a14="http://schemas.microsoft.com/office/drawing/2010/main" val="0"/>
              </a:ext>
            </a:extLst>
          </a:blip>
          <a:srcRect t="11804" b="11154"/>
          <a:stretch>
            <a:fillRect/>
          </a:stretch>
        </p:blipFill>
        <p:spPr bwMode="auto">
          <a:xfrm>
            <a:off x="0" y="1222375"/>
            <a:ext cx="9144000" cy="563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8450" name="Group 18"/>
          <p:cNvGraphicFramePr>
            <a:graphicFrameLocks noGrp="1"/>
          </p:cNvGraphicFramePr>
          <p:nvPr>
            <p:ph sz="half" idx="2"/>
          </p:nvPr>
        </p:nvGraphicFramePr>
        <p:xfrm>
          <a:off x="4994275" y="1735138"/>
          <a:ext cx="3630613" cy="1873250"/>
        </p:xfrm>
        <a:graphic>
          <a:graphicData uri="http://schemas.openxmlformats.org/drawingml/2006/table">
            <a:tbl>
              <a:tblPr/>
              <a:tblGrid>
                <a:gridCol w="1816100"/>
                <a:gridCol w="1814513"/>
              </a:tblGrid>
              <a:tr h="9366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366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02" name="Rectangle 15"/>
          <p:cNvSpPr>
            <a:spLocks noChangeArrowheads="1"/>
          </p:cNvSpPr>
          <p:nvPr/>
        </p:nvSpPr>
        <p:spPr bwMode="auto">
          <a:xfrm>
            <a:off x="577850" y="4157663"/>
            <a:ext cx="3489325" cy="1952625"/>
          </a:xfrm>
          <a:prstGeom prst="rect">
            <a:avLst/>
          </a:prstGeom>
          <a:solidFill>
            <a:schemeClr val="accent1">
              <a:alpha val="70195"/>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2303" name="Rectangle 16"/>
          <p:cNvSpPr>
            <a:spLocks noChangeArrowheads="1"/>
          </p:cNvSpPr>
          <p:nvPr/>
        </p:nvSpPr>
        <p:spPr bwMode="auto">
          <a:xfrm>
            <a:off x="5430838" y="4119563"/>
            <a:ext cx="3197225" cy="1960562"/>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
        <p:nvSpPr>
          <p:cNvPr id="12304" name="Rectangle 20"/>
          <p:cNvSpPr>
            <a:spLocks noChangeArrowheads="1"/>
          </p:cNvSpPr>
          <p:nvPr/>
        </p:nvSpPr>
        <p:spPr bwMode="auto">
          <a:xfrm>
            <a:off x="2101850" y="0"/>
            <a:ext cx="4940300" cy="1181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4400" b="1">
                <a:solidFill>
                  <a:srgbClr val="E6E6E6"/>
                </a:solidFill>
              </a:rPr>
              <a:t>Default styles</a:t>
            </a:r>
            <a:endParaRPr lang="en-US" altLang="en-US" sz="4400">
              <a:solidFill>
                <a:schemeClr val="tx2"/>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4339" name="Rectangle 3"/>
          <p:cNvSpPr>
            <a:spLocks noGrp="1" noChangeArrowheads="1"/>
          </p:cNvSpPr>
          <p:nvPr>
            <p:ph type="title"/>
          </p:nvPr>
        </p:nvSpPr>
        <p:spPr/>
        <p:txBody>
          <a:bodyPr/>
          <a:lstStyle/>
          <a:p>
            <a:pPr eaLnBrk="1" hangingPunct="1"/>
            <a:r>
              <a:rPr lang="en-GB" altLang="en-US" smtClean="0">
                <a:solidFill>
                  <a:srgbClr val="E6E6E6"/>
                </a:solidFill>
              </a:rPr>
              <a:t>Use of templates</a:t>
            </a:r>
            <a:endParaRPr lang="en-US" altLang="en-US" smtClean="0">
              <a:solidFill>
                <a:srgbClr val="E6E6E6"/>
              </a:solidFill>
            </a:endParaRPr>
          </a:p>
        </p:txBody>
      </p:sp>
      <p:sp>
        <p:nvSpPr>
          <p:cNvPr id="14340"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4341"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4342"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4343"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4344"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333333"/>
      </a:dk1>
      <a:lt1>
        <a:srgbClr val="666699"/>
      </a:lt1>
      <a:dk2>
        <a:srgbClr val="333333"/>
      </a:dk2>
      <a:lt2>
        <a:srgbClr val="3E3E5C"/>
      </a:lt2>
      <a:accent1>
        <a:srgbClr val="FF66FF"/>
      </a:accent1>
      <a:accent2>
        <a:srgbClr val="4C4C4C"/>
      </a:accent2>
      <a:accent3>
        <a:srgbClr val="B8B8CA"/>
      </a:accent3>
      <a:accent4>
        <a:srgbClr val="2A2A2A"/>
      </a:accent4>
      <a:accent5>
        <a:srgbClr val="FFB8FF"/>
      </a:accent5>
      <a:accent6>
        <a:srgbClr val="444444"/>
      </a:accent6>
      <a:hlink>
        <a:srgbClr val="66CCFF"/>
      </a:hlink>
      <a:folHlink>
        <a:srgbClr val="0000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FFFFFF"/>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0" tIns="0" rIns="0" bIns="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rgbClr val="FFFFFF"/>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0" tIns="0" rIns="0" bIns="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FF"/>
        </a:dk1>
        <a:lt1>
          <a:srgbClr val="666699"/>
        </a:lt1>
        <a:dk2>
          <a:srgbClr val="FFFFFF"/>
        </a:dk2>
        <a:lt2>
          <a:srgbClr val="3E3E5C"/>
        </a:lt2>
        <a:accent1>
          <a:srgbClr val="60597B"/>
        </a:accent1>
        <a:accent2>
          <a:srgbClr val="6666FF"/>
        </a:accent2>
        <a:accent3>
          <a:srgbClr val="B8B8CA"/>
        </a:accent3>
        <a:accent4>
          <a:srgbClr val="0000DA"/>
        </a:accent4>
        <a:accent5>
          <a:srgbClr val="B6B5B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Default Design 14">
        <a:dk1>
          <a:srgbClr val="000099"/>
        </a:dk1>
        <a:lt1>
          <a:srgbClr val="666699"/>
        </a:lt1>
        <a:dk2>
          <a:srgbClr val="FFFFFF"/>
        </a:dk2>
        <a:lt2>
          <a:srgbClr val="3E3E5C"/>
        </a:lt2>
        <a:accent1>
          <a:srgbClr val="60597B"/>
        </a:accent1>
        <a:accent2>
          <a:srgbClr val="6666FF"/>
        </a:accent2>
        <a:accent3>
          <a:srgbClr val="B8B8CA"/>
        </a:accent3>
        <a:accent4>
          <a:srgbClr val="000082"/>
        </a:accent4>
        <a:accent5>
          <a:srgbClr val="B6B5B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Default Design 15">
        <a:dk1>
          <a:srgbClr val="000099"/>
        </a:dk1>
        <a:lt1>
          <a:srgbClr val="666699"/>
        </a:lt1>
        <a:dk2>
          <a:srgbClr val="000099"/>
        </a:dk2>
        <a:lt2>
          <a:srgbClr val="3E3E5C"/>
        </a:lt2>
        <a:accent1>
          <a:srgbClr val="60597B"/>
        </a:accent1>
        <a:accent2>
          <a:srgbClr val="6666FF"/>
        </a:accent2>
        <a:accent3>
          <a:srgbClr val="B8B8CA"/>
        </a:accent3>
        <a:accent4>
          <a:srgbClr val="000082"/>
        </a:accent4>
        <a:accent5>
          <a:srgbClr val="B6B5B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Default Design 16">
        <a:dk1>
          <a:srgbClr val="000099"/>
        </a:dk1>
        <a:lt1>
          <a:srgbClr val="666699"/>
        </a:lt1>
        <a:dk2>
          <a:srgbClr val="000099"/>
        </a:dk2>
        <a:lt2>
          <a:srgbClr val="3E3E5C"/>
        </a:lt2>
        <a:accent1>
          <a:srgbClr val="C1C1FF"/>
        </a:accent1>
        <a:accent2>
          <a:srgbClr val="6666FF"/>
        </a:accent2>
        <a:accent3>
          <a:srgbClr val="B8B8CA"/>
        </a:accent3>
        <a:accent4>
          <a:srgbClr val="000082"/>
        </a:accent4>
        <a:accent5>
          <a:srgbClr val="DDDDF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white_template</Template>
  <TotalTime>142</TotalTime>
  <Words>209</Words>
  <Application>Microsoft Office PowerPoint</Application>
  <PresentationFormat>On-screen Show (4:3)</PresentationFormat>
  <Paragraphs>34</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TITLE</vt:lpstr>
      <vt:lpstr>PowerPoint Presentation</vt:lpstr>
      <vt:lpstr>PowerPoint Presentation</vt:lpstr>
      <vt:lpstr>Picture slide</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5</dc:title>
  <dc:creator>Presentation Magazine</dc:creator>
  <cp:lastModifiedBy>Jonty Pearce</cp:lastModifiedBy>
  <cp:revision>11</cp:revision>
  <dcterms:created xsi:type="dcterms:W3CDTF">2005-01-24T13:51:05Z</dcterms:created>
  <dcterms:modified xsi:type="dcterms:W3CDTF">2015-02-22T11:11:39Z</dcterms:modified>
</cp:coreProperties>
</file>