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58" r:id="rId4"/>
    <p:sldId id="260" r:id="rId5"/>
    <p:sldId id="261"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860" y="-4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3DAB6DF-BF27-423B-ACCD-25D4E6969B44}" type="slidenum">
              <a:rPr lang="en-US" altLang="en-US"/>
              <a:pPr>
                <a:defRPr/>
              </a:pPr>
              <a:t>‹#›</a:t>
            </a:fld>
            <a:endParaRPr lang="en-US" altLang="en-US"/>
          </a:p>
        </p:txBody>
      </p:sp>
    </p:spTree>
    <p:extLst>
      <p:ext uri="{BB962C8B-B14F-4D97-AF65-F5344CB8AC3E}">
        <p14:creationId xmlns:p14="http://schemas.microsoft.com/office/powerpoint/2010/main" val="11340420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3106B1-C2D1-4F4F-A91C-ABE507B2F417}"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57192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E016EAB-5603-4ABB-9FBF-68AAD8973010}"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66483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113A30D-FC85-4E3C-A287-0A94779F88B5}"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59803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F62B52-ECD0-4D08-A678-B42F6DD24967}"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15535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D53D6D8-4EF5-4F8F-B722-7B91A9128E9E}"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96309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7C498D-93D1-454A-9DAE-471DD2D9BCCB}"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71271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cable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014413"/>
            <a:ext cx="6751638" cy="609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Rectangle 2"/>
          <p:cNvSpPr>
            <a:spLocks noGrp="1" noChangeArrowheads="1"/>
          </p:cNvSpPr>
          <p:nvPr>
            <p:ph type="ctrTitle"/>
          </p:nvPr>
        </p:nvSpPr>
        <p:spPr>
          <a:xfrm>
            <a:off x="685800" y="2286000"/>
            <a:ext cx="7772400" cy="1143000"/>
          </a:xfrm>
        </p:spPr>
        <p:txBody>
          <a:bodyPr/>
          <a:lstStyle>
            <a:lvl1pPr>
              <a:defRPr/>
            </a:lvl1pPr>
          </a:lstStyle>
          <a:p>
            <a:pPr lvl="0"/>
            <a:r>
              <a:rPr lang="en-US" altLang="en-US" noProof="0" smtClean="0"/>
              <a:t>Click to edit Master title style</a:t>
            </a:r>
          </a:p>
        </p:txBody>
      </p:sp>
      <p:sp>
        <p:nvSpPr>
          <p:cNvPr id="2150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FAD0333F-0E50-4170-ACF2-F8F4F7F50648}" type="slidenum">
              <a:rPr lang="en-US" altLang="en-US"/>
              <a:pPr>
                <a:defRPr/>
              </a:pPr>
              <a:t>‹#›</a:t>
            </a:fld>
            <a:endParaRPr lang="en-US" altLang="en-US"/>
          </a:p>
        </p:txBody>
      </p:sp>
    </p:spTree>
    <p:extLst>
      <p:ext uri="{BB962C8B-B14F-4D97-AF65-F5344CB8AC3E}">
        <p14:creationId xmlns:p14="http://schemas.microsoft.com/office/powerpoint/2010/main" val="266122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DEA8AE8-A9AC-4DD1-9DA7-761A9208872F}" type="slidenum">
              <a:rPr lang="en-US" altLang="en-US"/>
              <a:pPr>
                <a:defRPr/>
              </a:pPr>
              <a:t>‹#›</a:t>
            </a:fld>
            <a:endParaRPr lang="en-US" altLang="en-US"/>
          </a:p>
        </p:txBody>
      </p:sp>
    </p:spTree>
    <p:extLst>
      <p:ext uri="{BB962C8B-B14F-4D97-AF65-F5344CB8AC3E}">
        <p14:creationId xmlns:p14="http://schemas.microsoft.com/office/powerpoint/2010/main" val="4089969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6C04208-EBB8-4375-85D2-4332687E175D}" type="slidenum">
              <a:rPr lang="en-US" altLang="en-US"/>
              <a:pPr>
                <a:defRPr/>
              </a:pPr>
              <a:t>‹#›</a:t>
            </a:fld>
            <a:endParaRPr lang="en-US" altLang="en-US"/>
          </a:p>
        </p:txBody>
      </p:sp>
    </p:spTree>
    <p:extLst>
      <p:ext uri="{BB962C8B-B14F-4D97-AF65-F5344CB8AC3E}">
        <p14:creationId xmlns:p14="http://schemas.microsoft.com/office/powerpoint/2010/main" val="2635517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0091205-3867-4E31-BEFB-8E78671945A4}" type="slidenum">
              <a:rPr lang="en-US" altLang="en-US"/>
              <a:pPr>
                <a:defRPr/>
              </a:pPr>
              <a:t>‹#›</a:t>
            </a:fld>
            <a:endParaRPr lang="en-US" altLang="en-US"/>
          </a:p>
        </p:txBody>
      </p:sp>
    </p:spTree>
    <p:extLst>
      <p:ext uri="{BB962C8B-B14F-4D97-AF65-F5344CB8AC3E}">
        <p14:creationId xmlns:p14="http://schemas.microsoft.com/office/powerpoint/2010/main" val="1415312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3340DBF-A60B-4EC8-9E82-1AC62259BE35}" type="slidenum">
              <a:rPr lang="en-US" altLang="en-US"/>
              <a:pPr>
                <a:defRPr/>
              </a:pPr>
              <a:t>‹#›</a:t>
            </a:fld>
            <a:endParaRPr lang="en-US" altLang="en-US"/>
          </a:p>
        </p:txBody>
      </p:sp>
    </p:spTree>
    <p:extLst>
      <p:ext uri="{BB962C8B-B14F-4D97-AF65-F5344CB8AC3E}">
        <p14:creationId xmlns:p14="http://schemas.microsoft.com/office/powerpoint/2010/main" val="417937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A6AE807-6DC6-4D0E-BD84-5AD480AEB5ED}" type="slidenum">
              <a:rPr lang="en-US" altLang="en-US"/>
              <a:pPr>
                <a:defRPr/>
              </a:pPr>
              <a:t>‹#›</a:t>
            </a:fld>
            <a:endParaRPr lang="en-US" altLang="en-US"/>
          </a:p>
        </p:txBody>
      </p:sp>
    </p:spTree>
    <p:extLst>
      <p:ext uri="{BB962C8B-B14F-4D97-AF65-F5344CB8AC3E}">
        <p14:creationId xmlns:p14="http://schemas.microsoft.com/office/powerpoint/2010/main" val="656200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92BB88-3925-43DE-BA06-C431ACA5ED43}" type="slidenum">
              <a:rPr lang="en-US" altLang="en-US"/>
              <a:pPr>
                <a:defRPr/>
              </a:pPr>
              <a:t>‹#›</a:t>
            </a:fld>
            <a:endParaRPr lang="en-US" altLang="en-US"/>
          </a:p>
        </p:txBody>
      </p:sp>
    </p:spTree>
    <p:extLst>
      <p:ext uri="{BB962C8B-B14F-4D97-AF65-F5344CB8AC3E}">
        <p14:creationId xmlns:p14="http://schemas.microsoft.com/office/powerpoint/2010/main" val="3191681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177CE17-71BE-468C-9ABA-B8212A52B10C}" type="slidenum">
              <a:rPr lang="en-US" altLang="en-US"/>
              <a:pPr>
                <a:defRPr/>
              </a:pPr>
              <a:t>‹#›</a:t>
            </a:fld>
            <a:endParaRPr lang="en-US" altLang="en-US"/>
          </a:p>
        </p:txBody>
      </p:sp>
    </p:spTree>
    <p:extLst>
      <p:ext uri="{BB962C8B-B14F-4D97-AF65-F5344CB8AC3E}">
        <p14:creationId xmlns:p14="http://schemas.microsoft.com/office/powerpoint/2010/main" val="1719712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E91BF6ED-0D0C-4F1E-983F-2531038CFD65}" type="slidenum">
              <a:rPr lang="en-US" altLang="en-US"/>
              <a:pPr>
                <a:defRPr/>
              </a:pPr>
              <a:t>‹#›</a:t>
            </a:fld>
            <a:endParaRPr lang="en-US" altLang="en-US"/>
          </a:p>
        </p:txBody>
      </p:sp>
    </p:spTree>
    <p:extLst>
      <p:ext uri="{BB962C8B-B14F-4D97-AF65-F5344CB8AC3E}">
        <p14:creationId xmlns:p14="http://schemas.microsoft.com/office/powerpoint/2010/main" val="2381813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351C0CE-981E-43D9-93FB-30381C496A18}" type="slidenum">
              <a:rPr lang="en-US" altLang="en-US"/>
              <a:pPr>
                <a:defRPr/>
              </a:pPr>
              <a:t>‹#›</a:t>
            </a:fld>
            <a:endParaRPr lang="en-US" altLang="en-US"/>
          </a:p>
        </p:txBody>
      </p:sp>
    </p:spTree>
    <p:extLst>
      <p:ext uri="{BB962C8B-B14F-4D97-AF65-F5344CB8AC3E}">
        <p14:creationId xmlns:p14="http://schemas.microsoft.com/office/powerpoint/2010/main" val="2096101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E6AA85B-2FD3-4C28-8322-1889F36D417B}" type="slidenum">
              <a:rPr lang="en-US" altLang="en-US"/>
              <a:pPr>
                <a:defRPr/>
              </a:pPr>
              <a:t>‹#›</a:t>
            </a:fld>
            <a:endParaRPr lang="en-US" altLang="en-US"/>
          </a:p>
        </p:txBody>
      </p:sp>
    </p:spTree>
    <p:extLst>
      <p:ext uri="{BB962C8B-B14F-4D97-AF65-F5344CB8AC3E}">
        <p14:creationId xmlns:p14="http://schemas.microsoft.com/office/powerpoint/2010/main" val="725807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71B92C7-96BD-4E22-BB80-D666B22D6C6A}" type="slidenum">
              <a:rPr lang="en-US" altLang="en-US"/>
              <a:pPr>
                <a:defRPr/>
              </a:pPr>
              <a:t>‹#›</a:t>
            </a:fld>
            <a:endParaRPr lang="en-US" altLang="en-US"/>
          </a:p>
        </p:txBody>
      </p:sp>
    </p:spTree>
    <p:extLst>
      <p:ext uri="{BB962C8B-B14F-4D97-AF65-F5344CB8AC3E}">
        <p14:creationId xmlns:p14="http://schemas.microsoft.com/office/powerpoint/2010/main" val="2228852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97D90B0-4599-4A35-8614-D9A6F1C69053}" type="slidenum">
              <a:rPr lang="en-US" altLang="en-US"/>
              <a:pPr>
                <a:defRPr/>
              </a:pPr>
              <a:t>‹#›</a:t>
            </a:fld>
            <a:endParaRPr lang="en-US" altLang="en-US"/>
          </a:p>
        </p:txBody>
      </p:sp>
    </p:spTree>
    <p:extLst>
      <p:ext uri="{BB962C8B-B14F-4D97-AF65-F5344CB8AC3E}">
        <p14:creationId xmlns:p14="http://schemas.microsoft.com/office/powerpoint/2010/main" val="1381411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59B8E1F-F19C-4962-A438-2CFFAAABC8D6}" type="slidenum">
              <a:rPr lang="en-US" altLang="en-US"/>
              <a:pPr>
                <a:defRPr/>
              </a:pPr>
              <a:t>‹#›</a:t>
            </a:fld>
            <a:endParaRPr lang="en-US" altLang="en-US"/>
          </a:p>
        </p:txBody>
      </p:sp>
      <p:pic>
        <p:nvPicPr>
          <p:cNvPr id="1031" name="Picture 9" descr="cable3"/>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4497388"/>
            <a:ext cx="3019425" cy="272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41288"/>
            <a:ext cx="7772400" cy="1470025"/>
          </a:xfrm>
        </p:spPr>
        <p:txBody>
          <a:bodyPr/>
          <a:lstStyle/>
          <a:p>
            <a:pPr eaLnBrk="1" hangingPunct="1"/>
            <a:r>
              <a:rPr lang="en-GB" altLang="en-US" sz="8800" b="1" smtClean="0">
                <a:solidFill>
                  <a:schemeClr val="bg2"/>
                </a:solidFill>
              </a:rPr>
              <a:t>TITLE</a:t>
            </a:r>
            <a:endParaRPr lang="en-US" altLang="en-US" smtClean="0"/>
          </a:p>
        </p:txBody>
      </p:sp>
      <p:sp>
        <p:nvSpPr>
          <p:cNvPr id="4099" name="Rectangle 3"/>
          <p:cNvSpPr>
            <a:spLocks noGrp="1" noChangeArrowheads="1"/>
          </p:cNvSpPr>
          <p:nvPr>
            <p:ph type="subTitle" idx="1"/>
          </p:nvPr>
        </p:nvSpPr>
        <p:spPr>
          <a:xfrm>
            <a:off x="1371600" y="5264150"/>
            <a:ext cx="6400800" cy="1752600"/>
          </a:xfrm>
        </p:spPr>
        <p:txBody>
          <a:bodyPr/>
          <a:lstStyle/>
          <a:p>
            <a:pPr eaLnBrk="1" hangingPunct="1"/>
            <a:r>
              <a:rPr lang="en-GB" altLang="en-US" smtClean="0">
                <a:solidFill>
                  <a:srgbClr val="E6E6E6"/>
                </a:solidFill>
              </a:rPr>
              <a:t>Project Name</a:t>
            </a:r>
            <a:endParaRPr lang="en-US" altLang="en-US" smtClean="0"/>
          </a:p>
        </p:txBody>
      </p:sp>
      <p:sp>
        <p:nvSpPr>
          <p:cNvPr id="4100" name="Rectangle 4"/>
          <p:cNvSpPr>
            <a:spLocks noChangeArrowheads="1"/>
          </p:cNvSpPr>
          <p:nvPr/>
        </p:nvSpPr>
        <p:spPr bwMode="auto">
          <a:xfrm>
            <a:off x="2705100" y="5907088"/>
            <a:ext cx="3735388"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solidFill>
                  <a:schemeClr val="bg2"/>
                </a:solidFill>
              </a:rPr>
              <a:t>PowerPoint</a:t>
            </a:r>
            <a:r>
              <a:rPr lang="en-US" altLang="en-US"/>
              <a:t> </a:t>
            </a:r>
            <a:r>
              <a:rPr lang="en-US" altLang="en-US">
                <a:solidFill>
                  <a:srgbClr val="E6E6E6"/>
                </a:solidFill>
              </a:rPr>
              <a:t>Ethernet cable template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3"/>
          <p:cNvGraphicFramePr>
            <a:graphicFrameLocks noChangeAspect="1"/>
          </p:cNvGraphicFramePr>
          <p:nvPr>
            <p:ph type="chart" idx="1"/>
          </p:nvPr>
        </p:nvGraphicFramePr>
        <p:xfrm>
          <a:off x="1582738" y="1160463"/>
          <a:ext cx="6342062" cy="3892550"/>
        </p:xfrm>
        <a:graphic>
          <a:graphicData uri="http://schemas.openxmlformats.org/presentationml/2006/ole">
            <mc:AlternateContent xmlns:mc="http://schemas.openxmlformats.org/markup-compatibility/2006">
              <mc:Choice xmlns:v="urn:schemas-microsoft-com:vml" Requires="v">
                <p:oleObj spid="_x0000_s6149" name="Chart" r:id="rId4" imgW="10553700" imgH="6477000" progId="MSGraph.Chart.8">
                  <p:embed followColorScheme="full"/>
                </p:oleObj>
              </mc:Choice>
              <mc:Fallback>
                <p:oleObj name="Chart" r:id="rId4" imgW="10553700" imgH="6477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2738" y="1160463"/>
                        <a:ext cx="6342062" cy="3892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6147" name="Rectangle 5"/>
          <p:cNvSpPr>
            <a:spLocks noChangeArrowheads="1"/>
          </p:cNvSpPr>
          <p:nvPr/>
        </p:nvSpPr>
        <p:spPr bwMode="auto">
          <a:xfrm>
            <a:off x="2673350" y="0"/>
            <a:ext cx="37973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400" b="1">
                <a:solidFill>
                  <a:schemeClr val="bg2"/>
                </a:solidFill>
              </a:rPr>
              <a:t>Chart slide</a:t>
            </a:r>
            <a:endParaRPr lang="en-US" altLang="en-US" sz="4400">
              <a:solidFill>
                <a:schemeClr val="tx2"/>
              </a:solidFill>
            </a:endParaRPr>
          </a:p>
        </p:txBody>
      </p:sp>
      <p:sp>
        <p:nvSpPr>
          <p:cNvPr id="6148" name="Rectangle 6"/>
          <p:cNvSpPr>
            <a:spLocks noChangeArrowheads="1"/>
          </p:cNvSpPr>
          <p:nvPr/>
        </p:nvSpPr>
        <p:spPr bwMode="auto">
          <a:xfrm>
            <a:off x="2805113" y="869950"/>
            <a:ext cx="3735387"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solidFill>
                  <a:schemeClr val="bg2"/>
                </a:solidFill>
              </a:rPr>
              <a:t>PowerPoint</a:t>
            </a:r>
            <a:r>
              <a:rPr lang="en-US" altLang="en-US"/>
              <a:t> </a:t>
            </a:r>
            <a:r>
              <a:rPr lang="en-US" altLang="en-US">
                <a:solidFill>
                  <a:srgbClr val="E6E6E6"/>
                </a:solidFill>
              </a:rPr>
              <a:t>Ethernet cable template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p:txBody>
          <a:bodyPr/>
          <a:lstStyle/>
          <a:p>
            <a:pPr eaLnBrk="1" hangingPunct="1"/>
            <a:r>
              <a:rPr lang="en-GB" altLang="en-US" smtClean="0"/>
              <a:t>Bullet Point 1</a:t>
            </a:r>
          </a:p>
          <a:p>
            <a:pPr eaLnBrk="1" hangingPunct="1"/>
            <a:r>
              <a:rPr lang="en-GB" altLang="en-US" smtClean="0"/>
              <a:t>Bullet Point 2</a:t>
            </a:r>
          </a:p>
          <a:p>
            <a:pPr lvl="1" eaLnBrk="1" hangingPunct="1"/>
            <a:r>
              <a:rPr lang="en-GB" altLang="en-US" smtClean="0"/>
              <a:t>Sub Bullet</a:t>
            </a:r>
            <a:endParaRPr lang="en-US" altLang="en-US" smtClean="0"/>
          </a:p>
        </p:txBody>
      </p:sp>
      <p:sp>
        <p:nvSpPr>
          <p:cNvPr id="8195" name="Rectangle 5"/>
          <p:cNvSpPr>
            <a:spLocks noChangeArrowheads="1"/>
          </p:cNvSpPr>
          <p:nvPr/>
        </p:nvSpPr>
        <p:spPr bwMode="auto">
          <a:xfrm>
            <a:off x="2673350" y="0"/>
            <a:ext cx="37973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400" b="1">
                <a:solidFill>
                  <a:schemeClr val="bg2"/>
                </a:solidFill>
              </a:rPr>
              <a:t>Bullet slide</a:t>
            </a:r>
            <a:endParaRPr lang="en-US" altLang="en-US" sz="4400">
              <a:solidFill>
                <a:schemeClr val="tx2"/>
              </a:solidFill>
            </a:endParaRPr>
          </a:p>
        </p:txBody>
      </p:sp>
      <p:sp>
        <p:nvSpPr>
          <p:cNvPr id="8196" name="Rectangle 6"/>
          <p:cNvSpPr>
            <a:spLocks noChangeArrowheads="1"/>
          </p:cNvSpPr>
          <p:nvPr/>
        </p:nvSpPr>
        <p:spPr bwMode="auto">
          <a:xfrm>
            <a:off x="2805113" y="869950"/>
            <a:ext cx="3735387"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solidFill>
                  <a:schemeClr val="bg2"/>
                </a:solidFill>
              </a:rPr>
              <a:t>PowerPoint</a:t>
            </a:r>
            <a:r>
              <a:rPr lang="en-US" altLang="en-US"/>
              <a:t> </a:t>
            </a:r>
            <a:r>
              <a:rPr lang="en-US" altLang="en-US">
                <a:solidFill>
                  <a:srgbClr val="E6E6E6"/>
                </a:solidFill>
              </a:rPr>
              <a:t>Ethernet cable template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673350" y="0"/>
            <a:ext cx="3797300" cy="1079500"/>
          </a:xfrm>
        </p:spPr>
        <p:txBody>
          <a:bodyPr/>
          <a:lstStyle/>
          <a:p>
            <a:pPr eaLnBrk="1" hangingPunct="1"/>
            <a:r>
              <a:rPr lang="en-GB" altLang="en-US" b="1" smtClean="0">
                <a:solidFill>
                  <a:schemeClr val="bg2"/>
                </a:solidFill>
              </a:rPr>
              <a:t>Picture slide</a:t>
            </a:r>
            <a:endParaRPr lang="en-US" altLang="en-US" smtClean="0"/>
          </a:p>
        </p:txBody>
      </p:sp>
      <p:pic>
        <p:nvPicPr>
          <p:cNvPr id="10243" name="Picture 7" descr="phoneclose"/>
          <p:cNvPicPr>
            <a:picLocks noChangeAspect="1" noChangeArrowheads="1"/>
          </p:cNvPicPr>
          <p:nvPr/>
        </p:nvPicPr>
        <p:blipFill>
          <a:blip r:embed="rId3">
            <a:extLst>
              <a:ext uri="{28A0092B-C50C-407E-A947-70E740481C1C}">
                <a14:useLocalDpi xmlns:a14="http://schemas.microsoft.com/office/drawing/2010/main" val="0"/>
              </a:ext>
            </a:extLst>
          </a:blip>
          <a:srcRect b="8449"/>
          <a:stretch>
            <a:fillRect/>
          </a:stretch>
        </p:blipFill>
        <p:spPr bwMode="auto">
          <a:xfrm>
            <a:off x="0" y="1370013"/>
            <a:ext cx="9144000" cy="548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Rectangle 5"/>
          <p:cNvSpPr>
            <a:spLocks noChangeArrowheads="1"/>
          </p:cNvSpPr>
          <p:nvPr/>
        </p:nvSpPr>
        <p:spPr bwMode="auto">
          <a:xfrm>
            <a:off x="2805113" y="869950"/>
            <a:ext cx="3735387"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solidFill>
                  <a:schemeClr val="bg2"/>
                </a:solidFill>
              </a:rPr>
              <a:t>PowerPoint</a:t>
            </a:r>
            <a:r>
              <a:rPr lang="en-US" altLang="en-US"/>
              <a:t> </a:t>
            </a:r>
            <a:r>
              <a:rPr lang="en-US" altLang="en-US">
                <a:solidFill>
                  <a:srgbClr val="E6E6E6"/>
                </a:solidFill>
              </a:rPr>
              <a:t>Ethernet cable template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8450" name="Group 18"/>
          <p:cNvGraphicFramePr>
            <a:graphicFrameLocks noGrp="1"/>
          </p:cNvGraphicFramePr>
          <p:nvPr>
            <p:ph sz="half" idx="2"/>
          </p:nvPr>
        </p:nvGraphicFramePr>
        <p:xfrm>
          <a:off x="4994275" y="1735138"/>
          <a:ext cx="3630613" cy="1873250"/>
        </p:xfrm>
        <a:graphic>
          <a:graphicData uri="http://schemas.openxmlformats.org/drawingml/2006/table">
            <a:tbl>
              <a:tblPr/>
              <a:tblGrid>
                <a:gridCol w="1816100"/>
                <a:gridCol w="1814513"/>
              </a:tblGrid>
              <a:tr h="9366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6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2" name="Rectangle 15"/>
          <p:cNvSpPr>
            <a:spLocks noChangeArrowheads="1"/>
          </p:cNvSpPr>
          <p:nvPr/>
        </p:nvSpPr>
        <p:spPr bwMode="auto">
          <a:xfrm>
            <a:off x="3638550" y="41449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3" name="Rectangle 16"/>
          <p:cNvSpPr>
            <a:spLocks noChangeArrowheads="1"/>
          </p:cNvSpPr>
          <p:nvPr/>
        </p:nvSpPr>
        <p:spPr bwMode="auto">
          <a:xfrm>
            <a:off x="6396038" y="41449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4" name="Rectangle 20"/>
          <p:cNvSpPr>
            <a:spLocks noChangeArrowheads="1"/>
          </p:cNvSpPr>
          <p:nvPr/>
        </p:nvSpPr>
        <p:spPr bwMode="auto">
          <a:xfrm>
            <a:off x="2101850" y="0"/>
            <a:ext cx="4940300"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400" b="1">
                <a:solidFill>
                  <a:schemeClr val="bg2"/>
                </a:solidFill>
              </a:rPr>
              <a:t>Default styles</a:t>
            </a:r>
            <a:endParaRPr lang="en-US" altLang="en-US" sz="4400">
              <a:solidFill>
                <a:schemeClr val="tx2"/>
              </a:solidFill>
            </a:endParaRPr>
          </a:p>
        </p:txBody>
      </p:sp>
      <p:sp>
        <p:nvSpPr>
          <p:cNvPr id="12305" name="Rectangle 21"/>
          <p:cNvSpPr>
            <a:spLocks noChangeArrowheads="1"/>
          </p:cNvSpPr>
          <p:nvPr/>
        </p:nvSpPr>
        <p:spPr bwMode="auto">
          <a:xfrm>
            <a:off x="2703513" y="928688"/>
            <a:ext cx="3735387"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b="1">
                <a:solidFill>
                  <a:schemeClr val="bg2"/>
                </a:solidFill>
              </a:rPr>
              <a:t>PowerPoint</a:t>
            </a:r>
            <a:r>
              <a:rPr lang="en-US" altLang="en-US"/>
              <a:t> </a:t>
            </a:r>
            <a:r>
              <a:rPr lang="en-US" altLang="en-US">
                <a:solidFill>
                  <a:srgbClr val="E6E6E6"/>
                </a:solidFill>
              </a:rPr>
              <a:t>Ethernet cable template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666699"/>
      </a:lt1>
      <a:dk2>
        <a:srgbClr val="333333"/>
      </a:dk2>
      <a:lt2>
        <a:srgbClr val="3E3E5C"/>
      </a:lt2>
      <a:accent1>
        <a:srgbClr val="C1C1FF"/>
      </a:accent1>
      <a:accent2>
        <a:srgbClr val="6666FF"/>
      </a:accent2>
      <a:accent3>
        <a:srgbClr val="B8B8CA"/>
      </a:accent3>
      <a:accent4>
        <a:srgbClr val="2A2A2A"/>
      </a:accent4>
      <a:accent5>
        <a:srgbClr val="DDDDFF"/>
      </a:accent5>
      <a:accent6>
        <a:srgbClr val="5C5CE7"/>
      </a:accent6>
      <a:hlink>
        <a:srgbClr val="FFFF99"/>
      </a:hlink>
      <a:folHlink>
        <a:srgbClr val="99CC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FF"/>
        </a:dk1>
        <a:lt1>
          <a:srgbClr val="666699"/>
        </a:lt1>
        <a:dk2>
          <a:srgbClr val="FFFFFF"/>
        </a:dk2>
        <a:lt2>
          <a:srgbClr val="3E3E5C"/>
        </a:lt2>
        <a:accent1>
          <a:srgbClr val="60597B"/>
        </a:accent1>
        <a:accent2>
          <a:srgbClr val="6666FF"/>
        </a:accent2>
        <a:accent3>
          <a:srgbClr val="B8B8CA"/>
        </a:accent3>
        <a:accent4>
          <a:srgbClr val="0000DA"/>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4">
        <a:dk1>
          <a:srgbClr val="000099"/>
        </a:dk1>
        <a:lt1>
          <a:srgbClr val="666699"/>
        </a:lt1>
        <a:dk2>
          <a:srgbClr val="FFFFFF"/>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5">
        <a:dk1>
          <a:srgbClr val="000099"/>
        </a:dk1>
        <a:lt1>
          <a:srgbClr val="666699"/>
        </a:lt1>
        <a:dk2>
          <a:srgbClr val="000099"/>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6">
        <a:dk1>
          <a:srgbClr val="000099"/>
        </a:dk1>
        <a:lt1>
          <a:srgbClr val="666699"/>
        </a:lt1>
        <a:dk2>
          <a:srgbClr val="000099"/>
        </a:dk2>
        <a:lt2>
          <a:srgbClr val="3E3E5C"/>
        </a:lt2>
        <a:accent1>
          <a:srgbClr val="C1C1FF"/>
        </a:accent1>
        <a:accent2>
          <a:srgbClr val="6666FF"/>
        </a:accent2>
        <a:accent3>
          <a:srgbClr val="B8B8CA"/>
        </a:accent3>
        <a:accent4>
          <a:srgbClr val="000082"/>
        </a:accent4>
        <a:accent5>
          <a:srgbClr val="DDDDF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white_template</Template>
  <TotalTime>119</TotalTime>
  <Words>227</Words>
  <Application>Microsoft Office PowerPoint</Application>
  <PresentationFormat>On-screen Show (4:3)</PresentationFormat>
  <Paragraphs>39</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TITLE</vt:lpstr>
      <vt:lpstr>PowerPoint Presentation</vt:lpstr>
      <vt:lpstr>PowerPoint Presentation</vt:lpstr>
      <vt:lpstr>Picture slide</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5</dc:title>
  <dc:creator>Presentation Magazine</dc:creator>
  <cp:lastModifiedBy>Jonty Pearce</cp:lastModifiedBy>
  <cp:revision>8</cp:revision>
  <dcterms:created xsi:type="dcterms:W3CDTF">2005-01-24T13:51:05Z</dcterms:created>
  <dcterms:modified xsi:type="dcterms:W3CDTF">2015-02-22T11:11:38Z</dcterms:modified>
</cp:coreProperties>
</file>