
<file path=[Content_Types].xml><?xml version="1.0" encoding="utf-8"?>
<Types xmlns="http://schemas.openxmlformats.org/package/2006/content-types">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handoutMasterIdLst>
    <p:handoutMasterId r:id="rId8"/>
  </p:handoutMasterIdLst>
  <p:sldIdLst>
    <p:sldId id="256" r:id="rId2"/>
    <p:sldId id="259" r:id="rId3"/>
    <p:sldId id="260" r:id="rId4"/>
    <p:sldId id="261" r:id="rId5"/>
    <p:sldId id="263" r:id="rId6"/>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3360">
          <p15:clr>
            <a:srgbClr val="A4A3A4"/>
          </p15:clr>
        </p15:guide>
        <p15:guide id="2" pos="187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2FDF7"/>
    <a:srgbClr val="800040"/>
    <a:srgbClr val="FF0080"/>
    <a:srgbClr val="5D7E9D"/>
    <a:srgbClr val="191919"/>
    <a:srgbClr val="8000FF"/>
    <a:srgbClr val="0080FF"/>
    <a:srgbClr val="CCCC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118" autoAdjust="0"/>
    <p:restoredTop sz="91734" autoAdjust="0"/>
  </p:normalViewPr>
  <p:slideViewPr>
    <p:cSldViewPr snapToObjects="1">
      <p:cViewPr>
        <p:scale>
          <a:sx n="100" d="100"/>
          <a:sy n="100" d="100"/>
        </p:scale>
        <p:origin x="-1860" y="-402"/>
      </p:cViewPr>
      <p:guideLst>
        <p:guide orient="horz" pos="3360"/>
        <p:guide pos="1872"/>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US" altLang="en-US"/>
          </a:p>
        </p:txBody>
      </p:sp>
      <p:sp>
        <p:nvSpPr>
          <p:cNvPr id="25603"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US" altLang="en-US"/>
          </a:p>
        </p:txBody>
      </p:sp>
      <p:sp>
        <p:nvSpPr>
          <p:cNvPr id="25604"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US" altLang="en-US"/>
          </a:p>
        </p:txBody>
      </p:sp>
      <p:sp>
        <p:nvSpPr>
          <p:cNvPr id="25605"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25B0BE06-E97F-4808-B54B-69E90F704EC3}" type="slidenum">
              <a:rPr lang="en-US" altLang="en-US"/>
              <a:pPr>
                <a:defRPr/>
              </a:pPr>
              <a:t>‹#›</a:t>
            </a:fld>
            <a:endParaRPr lang="en-US" altLang="en-US"/>
          </a:p>
        </p:txBody>
      </p:sp>
    </p:spTree>
    <p:extLst>
      <p:ext uri="{BB962C8B-B14F-4D97-AF65-F5344CB8AC3E}">
        <p14:creationId xmlns:p14="http://schemas.microsoft.com/office/powerpoint/2010/main" val="360941003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US" altLang="en-US"/>
          </a:p>
        </p:txBody>
      </p:sp>
      <p:sp>
        <p:nvSpPr>
          <p:cNvPr id="4099"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US" altLang="en-US"/>
          </a:p>
        </p:txBody>
      </p:sp>
      <p:sp>
        <p:nvSpPr>
          <p:cNvPr id="307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101"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4102"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US" altLang="en-US"/>
          </a:p>
        </p:txBody>
      </p:sp>
      <p:sp>
        <p:nvSpPr>
          <p:cNvPr id="4103"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4D41337F-32D4-435D-A385-7F396EC2E82C}" type="slidenum">
              <a:rPr lang="en-US" altLang="en-US"/>
              <a:pPr>
                <a:defRPr/>
              </a:pPr>
              <a:t>‹#›</a:t>
            </a:fld>
            <a:endParaRPr lang="en-US" altLang="en-US"/>
          </a:p>
        </p:txBody>
      </p:sp>
    </p:spTree>
    <p:extLst>
      <p:ext uri="{BB962C8B-B14F-4D97-AF65-F5344CB8AC3E}">
        <p14:creationId xmlns:p14="http://schemas.microsoft.com/office/powerpoint/2010/main" val="402821918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59808BB6-0894-4FD2-89F4-A55B0E52145C}" type="slidenum">
              <a:rPr lang="en-US" altLang="en-US"/>
              <a:pPr/>
              <a:t>1</a:t>
            </a:fld>
            <a:endParaRPr lang="en-US" altLang="en-US"/>
          </a:p>
        </p:txBody>
      </p:sp>
      <p:sp>
        <p:nvSpPr>
          <p:cNvPr id="6147" name="Rectangle 2"/>
          <p:cNvSpPr>
            <a:spLocks noRo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7910835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C4D93437-C591-4A30-A346-CACB2C4A8FF9}" type="slidenum">
              <a:rPr lang="en-US" altLang="en-US"/>
              <a:pPr/>
              <a:t>2</a:t>
            </a:fld>
            <a:endParaRPr lang="en-US" altLang="en-US"/>
          </a:p>
        </p:txBody>
      </p:sp>
      <p:sp>
        <p:nvSpPr>
          <p:cNvPr id="8195" name="Rectangle 2"/>
          <p:cNvSpPr>
            <a:spLocks noRot="1" noChangeArrowheads="1" noTextEdit="1"/>
          </p:cNvSpPr>
          <p:nvPr>
            <p:ph type="sldImg"/>
          </p:nvPr>
        </p:nvSpPr>
        <p:spPr>
          <a:ln/>
        </p:spPr>
      </p:sp>
      <p:sp>
        <p:nvSpPr>
          <p:cNvPr id="819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8306273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114A86D0-1A46-4A77-9AF9-DC17F8C1F1E3}" type="slidenum">
              <a:rPr lang="en-US" altLang="en-US"/>
              <a:pPr/>
              <a:t>3</a:t>
            </a:fld>
            <a:endParaRPr lang="en-US" altLang="en-US"/>
          </a:p>
        </p:txBody>
      </p:sp>
      <p:sp>
        <p:nvSpPr>
          <p:cNvPr id="10243" name="Rectangle 2"/>
          <p:cNvSpPr>
            <a:spLocks noRot="1" noChangeArrowheads="1" noTextEdit="1"/>
          </p:cNvSpPr>
          <p:nvPr>
            <p:ph type="sldImg"/>
          </p:nvPr>
        </p:nvSpPr>
        <p:spPr>
          <a:ln/>
        </p:spPr>
      </p:sp>
      <p:sp>
        <p:nvSpPr>
          <p:cNvPr id="1024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7727323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CE09CB75-C289-45A3-A24B-F16B093C96FE}" type="slidenum">
              <a:rPr lang="en-US" altLang="en-US"/>
              <a:pPr/>
              <a:t>4</a:t>
            </a:fld>
            <a:endParaRPr lang="en-US" altLang="en-US"/>
          </a:p>
        </p:txBody>
      </p:sp>
      <p:sp>
        <p:nvSpPr>
          <p:cNvPr id="12291" name="Rectangle 2"/>
          <p:cNvSpPr>
            <a:spLocks noRot="1"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42441925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EBB1AC7C-EE36-477F-820A-83971DF85158}" type="slidenum">
              <a:rPr lang="en-US" altLang="en-US"/>
              <a:pPr/>
              <a:t>5</a:t>
            </a:fld>
            <a:endParaRPr lang="en-US" altLang="en-US"/>
          </a:p>
        </p:txBody>
      </p:sp>
      <p:sp>
        <p:nvSpPr>
          <p:cNvPr id="14339" name="Rectangle 2"/>
          <p:cNvSpPr>
            <a:spLocks noRo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21675982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23" descr="flaguk3"/>
          <p:cNvPicPr>
            <a:picLocks noChangeAspect="1" noChangeArrowheads="1"/>
          </p:cNvPicPr>
          <p:nvPr userDrawn="1"/>
        </p:nvPicPr>
        <p:blipFill>
          <a:blip r:embed="rId2">
            <a:extLst>
              <a:ext uri="{28A0092B-C50C-407E-A947-70E740481C1C}">
                <a14:useLocalDpi xmlns:a14="http://schemas.microsoft.com/office/drawing/2010/main" val="0"/>
              </a:ext>
            </a:extLst>
          </a:blip>
          <a:srcRect l="5952" t="46" r="8549" b="2173"/>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 Box 18"/>
          <p:cNvSpPr txBox="1">
            <a:spLocks noChangeArrowheads="1"/>
          </p:cNvSpPr>
          <p:nvPr userDrawn="1"/>
        </p:nvSpPr>
        <p:spPr bwMode="auto">
          <a:xfrm rot="19237452">
            <a:off x="4622800" y="519113"/>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3074" name="Rectangle 2"/>
          <p:cNvSpPr>
            <a:spLocks noGrp="1" noChangeArrowheads="1"/>
          </p:cNvSpPr>
          <p:nvPr>
            <p:ph type="ctrTitle"/>
          </p:nvPr>
        </p:nvSpPr>
        <p:spPr>
          <a:xfrm>
            <a:off x="685800" y="1196975"/>
            <a:ext cx="7772400" cy="1470025"/>
          </a:xfrm>
        </p:spPr>
        <p:txBody>
          <a:bodyPr/>
          <a:lstStyle>
            <a:lvl1pPr>
              <a:defRPr b="1"/>
            </a:lvl1pPr>
          </a:lstStyle>
          <a:p>
            <a:pPr lvl="0"/>
            <a:r>
              <a:rPr lang="en-US" altLang="en-US" noProof="0" smtClean="0"/>
              <a:t>Click to edit Master title style</a:t>
            </a:r>
          </a:p>
        </p:txBody>
      </p:sp>
      <p:sp>
        <p:nvSpPr>
          <p:cNvPr id="3075" name="Rectangle 3"/>
          <p:cNvSpPr>
            <a:spLocks noGrp="1" noChangeArrowheads="1"/>
          </p:cNvSpPr>
          <p:nvPr>
            <p:ph type="subTitle" idx="1"/>
          </p:nvPr>
        </p:nvSpPr>
        <p:spPr>
          <a:xfrm>
            <a:off x="1371600" y="2952750"/>
            <a:ext cx="6400800" cy="1752600"/>
          </a:xfrm>
        </p:spPr>
        <p:txBody>
          <a:bodyPr/>
          <a:lstStyle>
            <a:lvl1pPr marL="0" indent="0" algn="ctr">
              <a:buFontTx/>
              <a:buNone/>
              <a:defRPr/>
            </a:lvl1pPr>
          </a:lstStyle>
          <a:p>
            <a:pPr lvl="0"/>
            <a:r>
              <a:rPr lang="en-US" altLang="en-US" noProof="0" smtClean="0"/>
              <a:t>Click to edit Master subtitle style</a:t>
            </a:r>
          </a:p>
        </p:txBody>
      </p:sp>
      <p:sp>
        <p:nvSpPr>
          <p:cNvPr id="6" name="Rectangle 4"/>
          <p:cNvSpPr>
            <a:spLocks noGrp="1" noChangeArrowheads="1"/>
          </p:cNvSpPr>
          <p:nvPr>
            <p:ph type="dt" sz="half" idx="10"/>
          </p:nvPr>
        </p:nvSpPr>
        <p:spPr/>
        <p:txBody>
          <a:bodyPr/>
          <a:lstStyle>
            <a:lvl1pPr>
              <a:defRPr smtClean="0"/>
            </a:lvl1pPr>
          </a:lstStyle>
          <a:p>
            <a:pPr>
              <a:defRPr/>
            </a:pPr>
            <a:endParaRPr lang="en-US" altLang="en-US"/>
          </a:p>
        </p:txBody>
      </p:sp>
      <p:sp>
        <p:nvSpPr>
          <p:cNvPr id="7" name="Rectangle 5"/>
          <p:cNvSpPr>
            <a:spLocks noGrp="1" noChangeArrowheads="1"/>
          </p:cNvSpPr>
          <p:nvPr>
            <p:ph type="ftr" sz="quarter" idx="11"/>
          </p:nvPr>
        </p:nvSpPr>
        <p:spPr/>
        <p:txBody>
          <a:bodyPr/>
          <a:lstStyle>
            <a:lvl1pPr>
              <a:defRPr smtClean="0"/>
            </a:lvl1pPr>
          </a:lstStyle>
          <a:p>
            <a:pPr>
              <a:defRPr/>
            </a:pPr>
            <a:endParaRPr lang="en-US" altLang="en-US"/>
          </a:p>
        </p:txBody>
      </p:sp>
      <p:sp>
        <p:nvSpPr>
          <p:cNvPr id="8" name="Rectangle 6"/>
          <p:cNvSpPr>
            <a:spLocks noGrp="1" noChangeArrowheads="1"/>
          </p:cNvSpPr>
          <p:nvPr>
            <p:ph type="sldNum" sz="quarter" idx="12"/>
          </p:nvPr>
        </p:nvSpPr>
        <p:spPr/>
        <p:txBody>
          <a:bodyPr/>
          <a:lstStyle>
            <a:lvl1pPr>
              <a:defRPr smtClean="0"/>
            </a:lvl1pPr>
          </a:lstStyle>
          <a:p>
            <a:pPr>
              <a:defRPr/>
            </a:pPr>
            <a:fld id="{45720AB6-023C-44C0-8DB0-6CA7B8CC9782}" type="slidenum">
              <a:rPr lang="en-US" altLang="en-US"/>
              <a:pPr>
                <a:defRPr/>
              </a:pPr>
              <a:t>‹#›</a:t>
            </a:fld>
            <a:endParaRPr lang="en-US" altLang="en-US"/>
          </a:p>
        </p:txBody>
      </p:sp>
    </p:spTree>
    <p:extLst>
      <p:ext uri="{BB962C8B-B14F-4D97-AF65-F5344CB8AC3E}">
        <p14:creationId xmlns:p14="http://schemas.microsoft.com/office/powerpoint/2010/main" val="13465076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474786A0-8E0E-42BA-9F16-6ACA5C0A59D8}" type="slidenum">
              <a:rPr lang="en-US" altLang="en-US"/>
              <a:pPr>
                <a:defRPr/>
              </a:pPr>
              <a:t>‹#›</a:t>
            </a:fld>
            <a:endParaRPr lang="en-US" altLang="en-US"/>
          </a:p>
        </p:txBody>
      </p:sp>
    </p:spTree>
    <p:extLst>
      <p:ext uri="{BB962C8B-B14F-4D97-AF65-F5344CB8AC3E}">
        <p14:creationId xmlns:p14="http://schemas.microsoft.com/office/powerpoint/2010/main" val="3713035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0260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0260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C0D3CA26-A07D-455D-BEEA-1878047959A1}" type="slidenum">
              <a:rPr lang="en-US" altLang="en-US"/>
              <a:pPr>
                <a:defRPr/>
              </a:pPr>
              <a:t>‹#›</a:t>
            </a:fld>
            <a:endParaRPr lang="en-US" altLang="en-US"/>
          </a:p>
        </p:txBody>
      </p:sp>
    </p:spTree>
    <p:extLst>
      <p:ext uri="{BB962C8B-B14F-4D97-AF65-F5344CB8AC3E}">
        <p14:creationId xmlns:p14="http://schemas.microsoft.com/office/powerpoint/2010/main" val="344818098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Chart Placeholder 2"/>
          <p:cNvSpPr>
            <a:spLocks noGrp="1"/>
          </p:cNvSpPr>
          <p:nvPr>
            <p:ph type="chart" idx="1"/>
          </p:nvPr>
        </p:nvSpPr>
        <p:spPr>
          <a:xfrm>
            <a:off x="457200" y="1600200"/>
            <a:ext cx="8229600" cy="3700463"/>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E7FEA33A-1352-4EE9-86C7-49D66FFA1065}" type="slidenum">
              <a:rPr lang="en-US" altLang="en-US"/>
              <a:pPr>
                <a:defRPr/>
              </a:pPr>
              <a:t>‹#›</a:t>
            </a:fld>
            <a:endParaRPr lang="en-US" altLang="en-US"/>
          </a:p>
        </p:txBody>
      </p:sp>
    </p:spTree>
    <p:extLst>
      <p:ext uri="{BB962C8B-B14F-4D97-AF65-F5344CB8AC3E}">
        <p14:creationId xmlns:p14="http://schemas.microsoft.com/office/powerpoint/2010/main" val="293280124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457200" y="16002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3A1ABCB7-AEB6-4663-86D2-689D5DF0EF23}" type="slidenum">
              <a:rPr lang="en-US" altLang="en-US"/>
              <a:pPr>
                <a:defRPr/>
              </a:pPr>
              <a:t>‹#›</a:t>
            </a:fld>
            <a:endParaRPr lang="en-US" altLang="en-US"/>
          </a:p>
        </p:txBody>
      </p:sp>
    </p:spTree>
    <p:extLst>
      <p:ext uri="{BB962C8B-B14F-4D97-AF65-F5344CB8AC3E}">
        <p14:creationId xmlns:p14="http://schemas.microsoft.com/office/powerpoint/2010/main" val="38008306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5E0E38C4-491A-4118-A617-76F563060B9F}" type="slidenum">
              <a:rPr lang="en-US" altLang="en-US"/>
              <a:pPr>
                <a:defRPr/>
              </a:pPr>
              <a:t>‹#›</a:t>
            </a:fld>
            <a:endParaRPr lang="en-US" altLang="en-US"/>
          </a:p>
        </p:txBody>
      </p:sp>
    </p:spTree>
    <p:extLst>
      <p:ext uri="{BB962C8B-B14F-4D97-AF65-F5344CB8AC3E}">
        <p14:creationId xmlns:p14="http://schemas.microsoft.com/office/powerpoint/2010/main" val="3557849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EDBC18FC-CACF-4EA3-8F13-57E629D33068}" type="slidenum">
              <a:rPr lang="en-US" altLang="en-US"/>
              <a:pPr>
                <a:defRPr/>
              </a:pPr>
              <a:t>‹#›</a:t>
            </a:fld>
            <a:endParaRPr lang="en-US" altLang="en-US"/>
          </a:p>
        </p:txBody>
      </p:sp>
    </p:spTree>
    <p:extLst>
      <p:ext uri="{BB962C8B-B14F-4D97-AF65-F5344CB8AC3E}">
        <p14:creationId xmlns:p14="http://schemas.microsoft.com/office/powerpoint/2010/main" val="28628396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ECCFB172-FB18-4349-B33C-C66B22E1E4B1}" type="slidenum">
              <a:rPr lang="en-US" altLang="en-US"/>
              <a:pPr>
                <a:defRPr/>
              </a:pPr>
              <a:t>‹#›</a:t>
            </a:fld>
            <a:endParaRPr lang="en-US" altLang="en-US"/>
          </a:p>
        </p:txBody>
      </p:sp>
    </p:spTree>
    <p:extLst>
      <p:ext uri="{BB962C8B-B14F-4D97-AF65-F5344CB8AC3E}">
        <p14:creationId xmlns:p14="http://schemas.microsoft.com/office/powerpoint/2010/main" val="6648382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fld id="{C44649CE-72CA-4975-9726-78B83E0C9CAD}" type="slidenum">
              <a:rPr lang="en-US" altLang="en-US"/>
              <a:pPr>
                <a:defRPr/>
              </a:pPr>
              <a:t>‹#›</a:t>
            </a:fld>
            <a:endParaRPr lang="en-US" altLang="en-US"/>
          </a:p>
        </p:txBody>
      </p:sp>
    </p:spTree>
    <p:extLst>
      <p:ext uri="{BB962C8B-B14F-4D97-AF65-F5344CB8AC3E}">
        <p14:creationId xmlns:p14="http://schemas.microsoft.com/office/powerpoint/2010/main" val="7903868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fld id="{2846D0D2-E30F-46D3-85D0-FFAEBAFA1DC5}" type="slidenum">
              <a:rPr lang="en-US" altLang="en-US"/>
              <a:pPr>
                <a:defRPr/>
              </a:pPr>
              <a:t>‹#›</a:t>
            </a:fld>
            <a:endParaRPr lang="en-US" altLang="en-US"/>
          </a:p>
        </p:txBody>
      </p:sp>
    </p:spTree>
    <p:extLst>
      <p:ext uri="{BB962C8B-B14F-4D97-AF65-F5344CB8AC3E}">
        <p14:creationId xmlns:p14="http://schemas.microsoft.com/office/powerpoint/2010/main" val="4986115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fld id="{40F6621F-F313-46F8-B6D8-6CF93F33CF16}" type="slidenum">
              <a:rPr lang="en-US" altLang="en-US"/>
              <a:pPr>
                <a:defRPr/>
              </a:pPr>
              <a:t>‹#›</a:t>
            </a:fld>
            <a:endParaRPr lang="en-US" altLang="en-US"/>
          </a:p>
        </p:txBody>
      </p:sp>
    </p:spTree>
    <p:extLst>
      <p:ext uri="{BB962C8B-B14F-4D97-AF65-F5344CB8AC3E}">
        <p14:creationId xmlns:p14="http://schemas.microsoft.com/office/powerpoint/2010/main" val="34453769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BEC39B01-2947-41EA-A383-77AC2040B71A}" type="slidenum">
              <a:rPr lang="en-US" altLang="en-US"/>
              <a:pPr>
                <a:defRPr/>
              </a:pPr>
              <a:t>‹#›</a:t>
            </a:fld>
            <a:endParaRPr lang="en-US" altLang="en-US"/>
          </a:p>
        </p:txBody>
      </p:sp>
    </p:spTree>
    <p:extLst>
      <p:ext uri="{BB962C8B-B14F-4D97-AF65-F5344CB8AC3E}">
        <p14:creationId xmlns:p14="http://schemas.microsoft.com/office/powerpoint/2010/main" val="40081709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0DB627BA-6387-4673-8EB3-59601C13B1B4}" type="slidenum">
              <a:rPr lang="en-US" altLang="en-US"/>
              <a:pPr>
                <a:defRPr/>
              </a:pPr>
              <a:t>‹#›</a:t>
            </a:fld>
            <a:endParaRPr lang="en-US" altLang="en-US"/>
          </a:p>
        </p:txBody>
      </p:sp>
    </p:spTree>
    <p:extLst>
      <p:ext uri="{BB962C8B-B14F-4D97-AF65-F5344CB8AC3E}">
        <p14:creationId xmlns:p14="http://schemas.microsoft.com/office/powerpoint/2010/main" val="15093545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457200" y="1600200"/>
            <a:ext cx="8229600" cy="3700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smtClean="0"/>
            </a:lvl1pPr>
          </a:lstStyle>
          <a:p>
            <a:pPr>
              <a:defRPr/>
            </a:pPr>
            <a:endParaRPr lang="en-US" alt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smtClean="0"/>
            </a:lvl1pPr>
          </a:lstStyle>
          <a:p>
            <a:pPr>
              <a:defRPr/>
            </a:pPr>
            <a:endParaRPr lang="en-US" alt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CFA93520-623E-4F5F-B3F2-7247ED66282B}" type="slidenum">
              <a:rPr lang="en-US" altLang="en-US"/>
              <a:pPr>
                <a:defRPr/>
              </a:pPr>
              <a:t>‹#›</a:t>
            </a:fld>
            <a:endParaRPr lang="en-US" altLang="en-US"/>
          </a:p>
        </p:txBody>
      </p:sp>
      <p:sp>
        <p:nvSpPr>
          <p:cNvPr id="1031" name="Rectangle 23"/>
          <p:cNvSpPr>
            <a:spLocks noChangeArrowheads="1"/>
          </p:cNvSpPr>
          <p:nvPr userDrawn="1"/>
        </p:nvSpPr>
        <p:spPr bwMode="auto">
          <a:xfrm>
            <a:off x="1600200" y="0"/>
            <a:ext cx="7543800" cy="6858000"/>
          </a:xfrm>
          <a:prstGeom prst="rect">
            <a:avLst/>
          </a:prstGeom>
          <a:solidFill>
            <a:schemeClr val="bg1"/>
          </a:solidFill>
          <a:ln>
            <a:noFill/>
          </a:ln>
          <a:effectLst/>
          <a:extLst>
            <a:ext uri="{91240B29-F687-4F45-9708-019B960494DF}">
              <a14:hiddenLine xmlns:a14="http://schemas.microsoft.com/office/drawing/2010/main" w="9525">
                <a:solidFill>
                  <a:srgbClr val="CCCCCC"/>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pic>
        <p:nvPicPr>
          <p:cNvPr id="1032" name="Picture 25" descr="flagukleft"/>
          <p:cNvPicPr>
            <a:picLocks noChangeAspect="1" noChangeArrowheads="1"/>
          </p:cNvPicPr>
          <p:nvPr userDrawn="1"/>
        </p:nvPicPr>
        <p:blipFill>
          <a:blip r:embed="rId15">
            <a:extLst>
              <a:ext uri="{28A0092B-C50C-407E-A947-70E740481C1C}">
                <a14:useLocalDpi xmlns:a14="http://schemas.microsoft.com/office/drawing/2010/main" val="0"/>
              </a:ext>
            </a:extLst>
          </a:blip>
          <a:srcRect l="4849" t="1076" r="50739" b="2150"/>
          <a:stretch>
            <a:fillRect/>
          </a:stretch>
        </p:blipFill>
        <p:spPr bwMode="auto">
          <a:xfrm>
            <a:off x="0" y="0"/>
            <a:ext cx="4799013"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75"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2.xml"/><Relationship Id="rId1" Type="http://schemas.openxmlformats.org/officeDocument/2006/relationships/vmlDrawing" Target="../drawings/vmlDrawing1.vml"/><Relationship Id="rId5" Type="http://schemas.openxmlformats.org/officeDocument/2006/relationships/image" Target="../media/image3.wmf"/><Relationship Id="rId4" Type="http://schemas.openxmlformats.org/officeDocument/2006/relationships/oleObject" Target="../embeddings/oleObject1.bin"/></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4.xml"/><Relationship Id="rId4" Type="http://schemas.openxmlformats.org/officeDocument/2006/relationships/image" Target="../media/image5.jpe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 Box 15"/>
          <p:cNvSpPr txBox="1">
            <a:spLocks noChangeArrowheads="1"/>
          </p:cNvSpPr>
          <p:nvPr/>
        </p:nvSpPr>
        <p:spPr bwMode="auto">
          <a:xfrm>
            <a:off x="3870325" y="1719263"/>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5123" name="Text Box 58"/>
          <p:cNvSpPr txBox="1">
            <a:spLocks noChangeArrowheads="1"/>
          </p:cNvSpPr>
          <p:nvPr/>
        </p:nvSpPr>
        <p:spPr bwMode="auto">
          <a:xfrm>
            <a:off x="898525" y="3014663"/>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5124" name="Text Box 60"/>
          <p:cNvSpPr txBox="1">
            <a:spLocks noChangeArrowheads="1"/>
          </p:cNvSpPr>
          <p:nvPr/>
        </p:nvSpPr>
        <p:spPr bwMode="auto">
          <a:xfrm>
            <a:off x="1524000" y="1543050"/>
            <a:ext cx="6324600" cy="2943225"/>
          </a:xfrm>
          <a:prstGeom prst="rect">
            <a:avLst/>
          </a:prstGeom>
          <a:noFill/>
          <a:ln>
            <a:noFill/>
          </a:ln>
          <a:effectLst/>
          <a:extLst>
            <a:ext uri="{909E8E84-426E-40DD-AFC4-6F175D3DCCD1}">
              <a14:hiddenFill xmlns:a14="http://schemas.microsoft.com/office/drawing/2010/main">
                <a:solidFill>
                  <a:schemeClr val="bg1">
                    <a:alpha val="58823"/>
                  </a:scheme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sz="2000" b="1">
              <a:solidFill>
                <a:schemeClr val="hlink"/>
              </a:solidFill>
              <a:latin typeface="Arial Black" panose="020B0A04020102020204" pitchFamily="34" charset="0"/>
            </a:endParaRPr>
          </a:p>
          <a:p>
            <a:pPr eaLnBrk="1" hangingPunct="1"/>
            <a:r>
              <a:rPr lang="en-US" altLang="en-US" sz="14000" u="sng">
                <a:solidFill>
                  <a:schemeClr val="bg1"/>
                </a:solidFill>
                <a:latin typeface="Arial Black" panose="020B0A04020102020204" pitchFamily="34" charset="0"/>
              </a:rPr>
              <a:t>TITLE</a:t>
            </a:r>
            <a:r>
              <a:rPr lang="en-US" altLang="en-US" sz="4800" b="1">
                <a:solidFill>
                  <a:schemeClr val="bg1"/>
                </a:solidFill>
                <a:latin typeface="Arial Black" panose="020B0A04020102020204" pitchFamily="34" charset="0"/>
              </a:rPr>
              <a:t> </a:t>
            </a:r>
            <a:endParaRPr lang="en-US" altLang="en-US" sz="4800" b="1">
              <a:solidFill>
                <a:srgbClr val="CCCCCC"/>
              </a:solidFill>
              <a:latin typeface="Arial Black" panose="020B0A04020102020204" pitchFamily="34" charset="0"/>
            </a:endParaRPr>
          </a:p>
          <a:p>
            <a:pPr eaLnBrk="1" hangingPunct="1">
              <a:spcBef>
                <a:spcPct val="50000"/>
              </a:spcBef>
            </a:pPr>
            <a:endParaRPr lang="en-US" altLang="en-US"/>
          </a:p>
        </p:txBody>
      </p:sp>
      <p:sp>
        <p:nvSpPr>
          <p:cNvPr id="5125" name="Rectangle 62"/>
          <p:cNvSpPr>
            <a:spLocks noChangeArrowheads="1"/>
          </p:cNvSpPr>
          <p:nvPr/>
        </p:nvSpPr>
        <p:spPr bwMode="auto">
          <a:xfrm>
            <a:off x="1676400" y="4038600"/>
            <a:ext cx="5535613" cy="823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4800" b="1">
                <a:solidFill>
                  <a:srgbClr val="191919"/>
                </a:solidFill>
              </a:rPr>
              <a:t>PowerPoint </a:t>
            </a:r>
            <a:r>
              <a:rPr lang="en-US" altLang="en-US" sz="4800">
                <a:solidFill>
                  <a:srgbClr val="191919"/>
                </a:solidFill>
              </a:rPr>
              <a:t>project</a:t>
            </a:r>
            <a:endParaRPr lang="en-US" altLang="en-US" sz="6600">
              <a:solidFill>
                <a:srgbClr val="191919"/>
              </a:solidFill>
            </a:endParaRPr>
          </a:p>
        </p:txBody>
      </p:sp>
      <p:sp>
        <p:nvSpPr>
          <p:cNvPr id="5126" name="Rectangle 63"/>
          <p:cNvSpPr>
            <a:spLocks noChangeArrowheads="1"/>
          </p:cNvSpPr>
          <p:nvPr/>
        </p:nvSpPr>
        <p:spPr bwMode="auto">
          <a:xfrm>
            <a:off x="2971800" y="5454650"/>
            <a:ext cx="3195638"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b="1">
                <a:solidFill>
                  <a:schemeClr val="bg1"/>
                </a:solidFill>
              </a:rPr>
              <a:t>PowerPoint</a:t>
            </a:r>
            <a:r>
              <a:rPr lang="en-US" altLang="en-US"/>
              <a:t> </a:t>
            </a:r>
            <a:r>
              <a:rPr lang="en-US" altLang="en-US">
                <a:solidFill>
                  <a:srgbClr val="191919"/>
                </a:solidFill>
              </a:rPr>
              <a:t>UK flag template</a:t>
            </a: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170" name="Object 3"/>
          <p:cNvGraphicFramePr>
            <a:graphicFrameLocks noChangeAspect="1"/>
          </p:cNvGraphicFramePr>
          <p:nvPr>
            <p:ph type="chart" idx="1"/>
          </p:nvPr>
        </p:nvGraphicFramePr>
        <p:xfrm>
          <a:off x="2819400" y="1362075"/>
          <a:ext cx="5067300" cy="4044950"/>
        </p:xfrm>
        <a:graphic>
          <a:graphicData uri="http://schemas.openxmlformats.org/presentationml/2006/ole">
            <mc:AlternateContent xmlns:mc="http://schemas.openxmlformats.org/markup-compatibility/2006">
              <mc:Choice xmlns:v="urn:schemas-microsoft-com:vml" Requires="v">
                <p:oleObj spid="_x0000_s7172" name="Chart" r:id="rId4" imgW="12407900" imgH="9906000" progId="MSGraph.Chart.8">
                  <p:embed followColorScheme="full"/>
                </p:oleObj>
              </mc:Choice>
              <mc:Fallback>
                <p:oleObj name="Chart" r:id="rId4" imgW="12407900" imgH="9906000" progId="MSGraph.Chart.8">
                  <p:embed followColorScheme="full"/>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819400" y="1362075"/>
                        <a:ext cx="5067300" cy="40449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
        <p:nvSpPr>
          <p:cNvPr id="7171" name="Text Box 33"/>
          <p:cNvSpPr txBox="1">
            <a:spLocks noChangeArrowheads="1"/>
          </p:cNvSpPr>
          <p:nvPr/>
        </p:nvSpPr>
        <p:spPr bwMode="auto">
          <a:xfrm>
            <a:off x="3886200" y="5638800"/>
            <a:ext cx="35052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b="1"/>
              <a:t>PowerPoint</a:t>
            </a:r>
            <a:r>
              <a:rPr lang="en-US" altLang="en-US"/>
              <a:t> chart object</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31" descr="phoneclos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33600" y="1295400"/>
            <a:ext cx="6400800" cy="4197350"/>
          </a:xfrm>
          <a:prstGeom prst="rect">
            <a:avLst/>
          </a:prstGeom>
          <a:solidFill>
            <a:srgbClr val="CCCCCC"/>
          </a:solidFill>
          <a:ln w="9525">
            <a:solidFill>
              <a:srgbClr val="CCCCCC"/>
            </a:solidFill>
            <a:miter lim="800000"/>
            <a:headEnd/>
            <a:tailEnd/>
          </a:ln>
        </p:spPr>
      </p:pic>
      <p:sp>
        <p:nvSpPr>
          <p:cNvPr id="9219" name="Rectangle 37"/>
          <p:cNvSpPr>
            <a:spLocks noChangeArrowheads="1"/>
          </p:cNvSpPr>
          <p:nvPr/>
        </p:nvSpPr>
        <p:spPr bwMode="auto">
          <a:xfrm>
            <a:off x="4170363" y="5638800"/>
            <a:ext cx="2763837"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b="1"/>
              <a:t>PowerPoint</a:t>
            </a:r>
            <a:r>
              <a:rPr lang="en-US" altLang="en-US"/>
              <a:t> picture page</a:t>
            </a:r>
          </a:p>
        </p:txBody>
      </p:sp>
      <p:pic>
        <p:nvPicPr>
          <p:cNvPr id="9220" name="Picture 38" descr="autumleaves"/>
          <p:cNvPicPr>
            <a:picLocks noChangeAspect="1" noChangeArrowheads="1"/>
          </p:cNvPicPr>
          <p:nvPr/>
        </p:nvPicPr>
        <p:blipFill>
          <a:blip r:embed="rId4">
            <a:extLst>
              <a:ext uri="{28A0092B-C50C-407E-A947-70E740481C1C}">
                <a14:useLocalDpi xmlns:a14="http://schemas.microsoft.com/office/drawing/2010/main" val="0"/>
              </a:ext>
            </a:extLst>
          </a:blip>
          <a:srcRect t="21286"/>
          <a:stretch>
            <a:fillRect/>
          </a:stretch>
        </p:blipFill>
        <p:spPr bwMode="auto">
          <a:xfrm>
            <a:off x="2133600" y="1295400"/>
            <a:ext cx="6400800" cy="4197350"/>
          </a:xfrm>
          <a:prstGeom prst="rect">
            <a:avLst/>
          </a:prstGeom>
          <a:noFill/>
          <a:ln w="76200">
            <a:solidFill>
              <a:schemeClr val="tx1"/>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3"/>
          <p:cNvSpPr>
            <a:spLocks noGrp="1" noChangeArrowheads="1"/>
          </p:cNvSpPr>
          <p:nvPr>
            <p:ph type="body" sz="half" idx="1"/>
          </p:nvPr>
        </p:nvSpPr>
        <p:spPr>
          <a:xfrm>
            <a:off x="1676400" y="1176338"/>
            <a:ext cx="4953000" cy="3700462"/>
          </a:xfrm>
        </p:spPr>
        <p:txBody>
          <a:bodyPr/>
          <a:lstStyle/>
          <a:p>
            <a:pPr eaLnBrk="1" hangingPunct="1"/>
            <a:r>
              <a:rPr lang="en-GB" altLang="en-US" sz="2800" smtClean="0"/>
              <a:t>Bullet points are like this </a:t>
            </a:r>
          </a:p>
          <a:p>
            <a:pPr eaLnBrk="1" hangingPunct="1">
              <a:buFontTx/>
              <a:buNone/>
            </a:pPr>
            <a:r>
              <a:rPr lang="en-GB" altLang="en-US" sz="2800" smtClean="0"/>
              <a:t>   Text and lines are like this</a:t>
            </a:r>
          </a:p>
          <a:p>
            <a:pPr eaLnBrk="1" hangingPunct="1">
              <a:buFontTx/>
              <a:buNone/>
            </a:pPr>
            <a:r>
              <a:rPr lang="en-GB" altLang="en-US" sz="2800" smtClean="0">
                <a:solidFill>
                  <a:schemeClr val="hlink"/>
                </a:solidFill>
              </a:rPr>
              <a:t>   </a:t>
            </a:r>
            <a:r>
              <a:rPr lang="en-GB" altLang="en-US" sz="2800" u="sng" smtClean="0">
                <a:solidFill>
                  <a:schemeClr val="hlink"/>
                </a:solidFill>
              </a:rPr>
              <a:t>Hyperlinks like this</a:t>
            </a:r>
          </a:p>
          <a:p>
            <a:pPr eaLnBrk="1" hangingPunct="1">
              <a:buFontTx/>
              <a:buNone/>
            </a:pPr>
            <a:r>
              <a:rPr lang="en-GB" altLang="en-US" sz="2800" smtClean="0">
                <a:solidFill>
                  <a:schemeClr val="folHlink"/>
                </a:solidFill>
              </a:rPr>
              <a:t>   </a:t>
            </a:r>
            <a:r>
              <a:rPr lang="en-GB" altLang="en-US" sz="2800" u="sng" smtClean="0">
                <a:solidFill>
                  <a:schemeClr val="folHlink"/>
                </a:solidFill>
              </a:rPr>
              <a:t>Visited hyperlinks like this</a:t>
            </a:r>
            <a:endParaRPr lang="en-US" altLang="en-US" sz="2800" u="sng" smtClean="0">
              <a:solidFill>
                <a:schemeClr val="folHlink"/>
              </a:solidFill>
            </a:endParaRPr>
          </a:p>
        </p:txBody>
      </p:sp>
      <p:graphicFrame>
        <p:nvGraphicFramePr>
          <p:cNvPr id="12347" name="Group 59"/>
          <p:cNvGraphicFramePr>
            <a:graphicFrameLocks noGrp="1"/>
          </p:cNvGraphicFramePr>
          <p:nvPr>
            <p:ph sz="half" idx="2"/>
          </p:nvPr>
        </p:nvGraphicFramePr>
        <p:xfrm>
          <a:off x="5257800" y="3605213"/>
          <a:ext cx="3581400" cy="1727200"/>
        </p:xfrm>
        <a:graphic>
          <a:graphicData uri="http://schemas.openxmlformats.org/drawingml/2006/table">
            <a:tbl>
              <a:tblPr/>
              <a:tblGrid>
                <a:gridCol w="895350"/>
                <a:gridCol w="895350"/>
                <a:gridCol w="895350"/>
                <a:gridCol w="895350"/>
              </a:tblGrid>
              <a:tr h="86360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400" b="0" i="0" u="none" strike="noStrike" cap="none" normalizeH="0" baseline="0" smtClean="0">
                          <a:ln>
                            <a:noFill/>
                          </a:ln>
                          <a:solidFill>
                            <a:schemeClr val="tx1"/>
                          </a:solidFill>
                          <a:effectLst/>
                          <a:latin typeface="Arial" panose="020B0604020202020204" pitchFamily="34" charset="0"/>
                        </a:rPr>
                        <a:t>Table</a:t>
                      </a:r>
                      <a:endParaRPr kumimoji="0" lang="en-US"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alpha val="50000"/>
                      </a:schemeClr>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alpha val="50000"/>
                      </a:schemeClr>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alpha val="50000"/>
                      </a:schemeClr>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alpha val="50000"/>
                      </a:schemeClr>
                    </a:solidFill>
                  </a:tcPr>
                </a:tc>
              </a:tr>
              <a:tr h="86360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folHlink">
                        <a:alpha val="50000"/>
                      </a:schemeClr>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folHlink">
                        <a:alpha val="50000"/>
                      </a:schemeClr>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folHlink">
                        <a:alpha val="50000"/>
                      </a:schemeClr>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folHlink">
                        <a:alpha val="50000"/>
                      </a:schemeClr>
                    </a:solidFill>
                  </a:tcPr>
                </a:tc>
              </a:tr>
            </a:tbl>
          </a:graphicData>
        </a:graphic>
      </p:graphicFrame>
      <p:sp>
        <p:nvSpPr>
          <p:cNvPr id="11284" name="Rectangle 16"/>
          <p:cNvSpPr>
            <a:spLocks noChangeArrowheads="1"/>
          </p:cNvSpPr>
          <p:nvPr/>
        </p:nvSpPr>
        <p:spPr bwMode="auto">
          <a:xfrm>
            <a:off x="2057400" y="3605213"/>
            <a:ext cx="2819400" cy="1728787"/>
          </a:xfrm>
          <a:prstGeom prst="rect">
            <a:avLst/>
          </a:prstGeom>
          <a:solidFill>
            <a:schemeClr val="accent1">
              <a:alpha val="38039"/>
            </a:schemeClr>
          </a:solidFill>
          <a:ln w="9525">
            <a:solidFill>
              <a:schemeClr val="tx1"/>
            </a:solidFill>
            <a:miter lim="800000"/>
            <a:headEnd/>
            <a:tailEnd/>
          </a:ln>
          <a:effectLst/>
          <a:extLst>
            <a:ext uri="{AF507438-7753-43E0-B8FC-AC1667EBCBE1}">
              <a14:hiddenEffects xmlns:a14="http://schemas.microsoft.com/office/drawing/2010/main">
                <a:effectLst>
                  <a:outerShdw dist="101600" dir="2700000" algn="ctr" rotWithShape="0">
                    <a:schemeClr val="bg2">
                      <a:alpha val="50000"/>
                    </a:schemeClr>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a:t>Text box</a:t>
            </a:r>
          </a:p>
        </p:txBody>
      </p:sp>
      <p:sp>
        <p:nvSpPr>
          <p:cNvPr id="11285" name="Rectangle 45"/>
          <p:cNvSpPr>
            <a:spLocks noChangeArrowheads="1"/>
          </p:cNvSpPr>
          <p:nvPr/>
        </p:nvSpPr>
        <p:spPr bwMode="auto">
          <a:xfrm>
            <a:off x="2057400" y="6248400"/>
            <a:ext cx="3792538"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b="1"/>
              <a:t>PowerPoint</a:t>
            </a:r>
            <a:r>
              <a:rPr lang="en-US" altLang="en-US"/>
              <a:t> styles, tables and links</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13315" name="Rectangl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13316" name="Text Box 4"/>
          <p:cNvSpPr txBox="1">
            <a:spLocks noChangeArrowheads="1"/>
          </p:cNvSpPr>
          <p:nvPr/>
        </p:nvSpPr>
        <p:spPr bwMode="auto">
          <a:xfrm>
            <a:off x="1150938"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000" b="1">
                <a:cs typeface="Arial" panose="020B0604020202020204" pitchFamily="34" charset="0"/>
              </a:rPr>
              <a:t>You are free to use these templates for your personal and business presentations.</a:t>
            </a:r>
          </a:p>
        </p:txBody>
      </p:sp>
      <p:sp>
        <p:nvSpPr>
          <p:cNvPr id="13317" name="Text Box 5"/>
          <p:cNvSpPr txBox="1">
            <a:spLocks noChangeArrowheads="1"/>
          </p:cNvSpPr>
          <p:nvPr/>
        </p:nvSpPr>
        <p:spPr bwMode="auto">
          <a:xfrm>
            <a:off x="1150938"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a:t>
            </a:r>
          </a:p>
          <a:p>
            <a:pPr eaLnBrk="1" hangingPunct="1">
              <a:buFont typeface="Wingdings" panose="05000000000000000000" pitchFamily="2" charset="2"/>
              <a:buChar char="ü"/>
            </a:pPr>
            <a:r>
              <a:rPr lang="en-GB" altLang="en-US" sz="1400">
                <a:cs typeface="Arial" panose="020B0604020202020204" pitchFamily="34" charset="0"/>
              </a:rPr>
              <a:t>Use these templates for your presentations</a:t>
            </a:r>
          </a:p>
          <a:p>
            <a:pPr eaLnBrk="1" hangingPunct="1">
              <a:buFont typeface="Wingdings" panose="05000000000000000000" pitchFamily="2" charset="2"/>
              <a:buChar char="ü"/>
            </a:pPr>
            <a:r>
              <a:rPr lang="en-GB" altLang="en-US" sz="1400">
                <a:cs typeface="Arial" panose="020B0604020202020204" pitchFamily="34" charset="0"/>
              </a:rPr>
              <a:t>Display your presentation on a web site provided that it is not for the purpose of downloading the template.</a:t>
            </a:r>
          </a:p>
          <a:p>
            <a:pPr eaLnBrk="1" hangingPunct="1">
              <a:buFont typeface="Wingdings" panose="05000000000000000000" pitchFamily="2" charset="2"/>
              <a:buChar char="ü"/>
            </a:pPr>
            <a:r>
              <a:rPr lang="en-US" altLang="en-US" sz="1400">
                <a:cs typeface="Arial" panose="020B0604020202020204" pitchFamily="34" charset="0"/>
              </a:rPr>
              <a:t>If you like these templates, we would always appreciate a link back to our website.  Many thanks.</a:t>
            </a:r>
          </a:p>
          <a:p>
            <a:pPr eaLnBrk="1" hangingPunct="1">
              <a:buFont typeface="Wingdings" panose="05000000000000000000" pitchFamily="2" charset="2"/>
              <a:buChar char="ü"/>
            </a:pPr>
            <a:endParaRPr lang="en-US" altLang="en-US" sz="1400">
              <a:cs typeface="Arial" panose="020B0604020202020204" pitchFamily="34" charset="0"/>
            </a:endParaRPr>
          </a:p>
        </p:txBody>
      </p:sp>
      <p:sp>
        <p:nvSpPr>
          <p:cNvPr id="13318" name="Text Box 6"/>
          <p:cNvSpPr txBox="1">
            <a:spLocks noChangeArrowheads="1"/>
          </p:cNvSpPr>
          <p:nvPr/>
        </p:nvSpPr>
        <p:spPr bwMode="auto">
          <a:xfrm>
            <a:off x="4495800"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Don’t</a:t>
            </a:r>
          </a:p>
          <a:p>
            <a:pPr eaLnBrk="1" hangingPunct="1">
              <a:buFont typeface="Wingdings" panose="05000000000000000000" pitchFamily="2" charset="2"/>
              <a:buChar char="û"/>
            </a:pPr>
            <a:r>
              <a:rPr lang="en-GB" altLang="en-US" sz="1400">
                <a:cs typeface="Arial" panose="020B0604020202020204" pitchFamily="34" charset="0"/>
              </a:rPr>
              <a:t>Resell or distribute these templates</a:t>
            </a:r>
          </a:p>
          <a:p>
            <a:pPr eaLnBrk="1" hangingPunct="1">
              <a:buFont typeface="Wingdings" panose="05000000000000000000" pitchFamily="2" charset="2"/>
              <a:buChar char="û"/>
            </a:pPr>
            <a:r>
              <a:rPr lang="en-GB" altLang="en-US" sz="1400">
                <a:cs typeface="Arial" panose="020B0604020202020204" pitchFamily="34" charset="0"/>
              </a:rPr>
              <a:t>Put these templates on a website for download.  This includes uploading them onto file sharing networks like Slideshare, Myspace, Facebook, bit torrent etc</a:t>
            </a:r>
          </a:p>
          <a:p>
            <a:pPr eaLnBrk="1" hangingPunct="1">
              <a:buFont typeface="Wingdings" panose="05000000000000000000" pitchFamily="2" charset="2"/>
              <a:buChar char="û"/>
            </a:pPr>
            <a:r>
              <a:rPr lang="en-GB" altLang="en-US" sz="1400">
                <a:cs typeface="Arial" panose="020B0604020202020204" pitchFamily="34" charset="0"/>
              </a:rPr>
              <a:t>Pass off any of our created content as your own work</a:t>
            </a:r>
            <a:endParaRPr lang="en-US" altLang="en-US" sz="1400">
              <a:cs typeface="Arial" panose="020B0604020202020204" pitchFamily="34" charset="0"/>
            </a:endParaRPr>
          </a:p>
        </p:txBody>
      </p:sp>
      <p:sp>
        <p:nvSpPr>
          <p:cNvPr id="13319" name="Text Box 7"/>
          <p:cNvSpPr txBox="1">
            <a:spLocks noChangeArrowheads="1"/>
          </p:cNvSpPr>
          <p:nvPr/>
        </p:nvSpPr>
        <p:spPr bwMode="auto">
          <a:xfrm>
            <a:off x="1042988"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lvl="1" algn="ctr" eaLnBrk="1" hangingPunct="1">
              <a:lnSpc>
                <a:spcPct val="90000"/>
              </a:lnSpc>
              <a:spcBef>
                <a:spcPct val="20000"/>
              </a:spcBef>
              <a:buClr>
                <a:schemeClr val="accent1"/>
              </a:buClr>
            </a:pPr>
            <a:r>
              <a:rPr lang="en-GB" altLang="en-US" sz="2000" b="1">
                <a:cs typeface="Arial" panose="020B0604020202020204" pitchFamily="34" charset="0"/>
              </a:rPr>
              <a:t>You can find many more free templates on the Presentation Magazine website </a:t>
            </a:r>
            <a:r>
              <a:rPr lang="en-GB" altLang="en-US" sz="2000" b="1">
                <a:cs typeface="Arial" panose="020B0604020202020204" pitchFamily="34" charset="0"/>
                <a:hlinkClick r:id="rId3"/>
              </a:rPr>
              <a:t>www.presentationmagazine.com</a:t>
            </a:r>
            <a:r>
              <a:rPr lang="en-GB" altLang="en-US" sz="2000" b="1">
                <a:cs typeface="Arial" panose="020B0604020202020204" pitchFamily="34" charset="0"/>
              </a:rPr>
              <a:t>  </a:t>
            </a:r>
            <a:endParaRPr lang="en-US" altLang="en-US" sz="2000" b="1">
              <a:cs typeface="Arial" panose="020B0604020202020204" pitchFamily="34" charset="0"/>
            </a:endParaRPr>
          </a:p>
        </p:txBody>
      </p:sp>
      <p:sp>
        <p:nvSpPr>
          <p:cNvPr id="13320" name="Text Box 8"/>
          <p:cNvSpPr txBox="1">
            <a:spLocks noChangeArrowheads="1"/>
          </p:cNvSpPr>
          <p:nvPr/>
        </p:nvSpPr>
        <p:spPr bwMode="auto">
          <a:xfrm>
            <a:off x="1150938"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1400">
                <a:cs typeface="Arial" panose="020B0604020202020204" pitchFamily="34" charset="0"/>
              </a:rPr>
              <a:t>We have put a lot of work into developing all these templates and retain the copyright in them.  They are not Open Source templates.  You can use them freely providing that you do not redistribute or sell them.</a:t>
            </a:r>
            <a:endParaRPr lang="en-US" altLang="en-US" sz="1400">
              <a:cs typeface="Arial" panose="020B0604020202020204" pitchFamily="34"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4C4C4C"/>
      </a:dk1>
      <a:lt1>
        <a:srgbClr val="FFFFFF"/>
      </a:lt1>
      <a:dk2>
        <a:srgbClr val="66CCFF"/>
      </a:dk2>
      <a:lt2>
        <a:srgbClr val="666666"/>
      </a:lt2>
      <a:accent1>
        <a:srgbClr val="CCCCCC"/>
      </a:accent1>
      <a:accent2>
        <a:srgbClr val="0080FF"/>
      </a:accent2>
      <a:accent3>
        <a:srgbClr val="FFFFFF"/>
      </a:accent3>
      <a:accent4>
        <a:srgbClr val="404040"/>
      </a:accent4>
      <a:accent5>
        <a:srgbClr val="E2E2E2"/>
      </a:accent5>
      <a:accent6>
        <a:srgbClr val="0073E7"/>
      </a:accent6>
      <a:hlink>
        <a:srgbClr val="666666"/>
      </a:hlink>
      <a:folHlink>
        <a:srgbClr val="E32941"/>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14">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3366FF"/>
        </a:hlink>
        <a:folHlink>
          <a:srgbClr val="6699FF"/>
        </a:folHlink>
      </a:clrScheme>
      <a:clrMap bg1="lt1" tx1="dk1" bg2="lt2" tx2="dk2" accent1="accent1" accent2="accent2" accent3="accent3" accent4="accent4" accent5="accent5" accent6="accent6" hlink="hlink" folHlink="folHlink"/>
    </a:extraClrScheme>
    <a:extraClrScheme>
      <a:clrScheme name="Default Design 15">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000066"/>
        </a:hlink>
        <a:folHlink>
          <a:srgbClr val="3333FF"/>
        </a:folHlink>
      </a:clrScheme>
      <a:clrMap bg1="lt1" tx1="dk1" bg2="lt2" tx2="dk2" accent1="accent1" accent2="accent2" accent3="accent3" accent4="accent4" accent5="accent5" accent6="accent6" hlink="hlink" folHlink="folHlink"/>
    </a:extraClrScheme>
    <a:extraClrScheme>
      <a:clrScheme name="Default Design 16">
        <a:dk1>
          <a:srgbClr val="000066"/>
        </a:dk1>
        <a:lt1>
          <a:srgbClr val="FFFFFF"/>
        </a:lt1>
        <a:dk2>
          <a:srgbClr val="000066"/>
        </a:dk2>
        <a:lt2>
          <a:srgbClr val="808080"/>
        </a:lt2>
        <a:accent1>
          <a:srgbClr val="CCECFF"/>
        </a:accent1>
        <a:accent2>
          <a:srgbClr val="333399"/>
        </a:accent2>
        <a:accent3>
          <a:srgbClr val="FFFFFF"/>
        </a:accent3>
        <a:accent4>
          <a:srgbClr val="000056"/>
        </a:accent4>
        <a:accent5>
          <a:srgbClr val="E2F4FF"/>
        </a:accent5>
        <a:accent6>
          <a:srgbClr val="2D2D8A"/>
        </a:accent6>
        <a:hlink>
          <a:srgbClr val="000066"/>
        </a:hlink>
        <a:folHlink>
          <a:srgbClr val="3333FF"/>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1905</TotalTime>
  <Words>210</Words>
  <Application>Microsoft Office PowerPoint</Application>
  <PresentationFormat>On-screen Show (4:3)</PresentationFormat>
  <Paragraphs>30</Paragraphs>
  <Slides>5</Slides>
  <Notes>5</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5</vt:i4>
      </vt:variant>
    </vt:vector>
  </HeadingPairs>
  <TitlesOfParts>
    <vt:vector size="10" baseType="lpstr">
      <vt:lpstr>Arial</vt:lpstr>
      <vt:lpstr>Arial Black</vt:lpstr>
      <vt:lpstr>Wingdings</vt:lpstr>
      <vt:lpstr>Default Design</vt:lpstr>
      <vt:lpstr>Microsoft Graph Chart</vt:lpstr>
      <vt:lpstr>PowerPoint Presentation</vt:lpstr>
      <vt:lpstr>PowerPoint Presentation</vt:lpstr>
      <vt:lpstr>PowerPoint Presentation</vt:lpstr>
      <vt:lpstr>PowerPoint Presentation</vt:lpstr>
      <vt:lpstr>Use of templates</vt:lpstr>
    </vt:vector>
  </TitlesOfParts>
  <Company>Presentation Magazine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British Flag powerpoint template</dc:title>
  <dc:creator>Presentation Magazine</dc:creator>
  <cp:lastModifiedBy>Jonty Pearce</cp:lastModifiedBy>
  <cp:revision>81</cp:revision>
  <dcterms:modified xsi:type="dcterms:W3CDTF">2015-02-22T11:11:38Z</dcterms:modified>
</cp:coreProperties>
</file>