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sldIdLst>
    <p:sldId id="256" r:id="rId2"/>
    <p:sldId id="257" r:id="rId3"/>
    <p:sldId id="259" r:id="rId4"/>
    <p:sldId id="258" r:id="rId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4693" autoAdjust="0"/>
  </p:normalViewPr>
  <p:slideViewPr>
    <p:cSldViewPr>
      <p:cViewPr>
        <p:scale>
          <a:sx n="100" d="100"/>
          <a:sy n="100" d="100"/>
        </p:scale>
        <p:origin x="-978"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8FAD1DA-E96C-4BF2-AE2B-5D3723533211}" type="slidenum">
              <a:rPr lang="en-US" altLang="en-US"/>
              <a:pPr>
                <a:defRPr/>
              </a:pPr>
              <a:t>‹#›</a:t>
            </a:fld>
            <a:endParaRPr lang="en-US" altLang="en-US"/>
          </a:p>
        </p:txBody>
      </p:sp>
    </p:spTree>
    <p:extLst>
      <p:ext uri="{BB962C8B-B14F-4D97-AF65-F5344CB8AC3E}">
        <p14:creationId xmlns:p14="http://schemas.microsoft.com/office/powerpoint/2010/main" val="60775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73F12DC-6383-46CB-AB83-9B81382F721D}" type="slidenum">
              <a:rPr lang="en-US" altLang="en-US" sz="1200"/>
              <a:pPr/>
              <a:t>1</a:t>
            </a:fld>
            <a:endParaRPr lang="en-US" altLang="en-US" sz="1200"/>
          </a:p>
        </p:txBody>
      </p:sp>
      <p:sp>
        <p:nvSpPr>
          <p:cNvPr id="5123" name="Rectangle 2"/>
          <p:cNvSpPr>
            <a:spLocks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79617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5CC6389-A9A8-40D5-967F-231AFEE7DAE3}" type="slidenum">
              <a:rPr lang="en-US" altLang="en-US" sz="1200"/>
              <a:pPr/>
              <a:t>2</a:t>
            </a:fld>
            <a:endParaRPr lang="en-US" altLang="en-US" sz="1200"/>
          </a:p>
        </p:txBody>
      </p:sp>
      <p:sp>
        <p:nvSpPr>
          <p:cNvPr id="7171" name="Rectangle 2"/>
          <p:cNvSpPr>
            <a:spLocks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9740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F9699F2-A12C-40B5-9856-9DF463B531D6}" type="slidenum">
              <a:rPr lang="en-US" altLang="en-US" sz="1200"/>
              <a:pPr/>
              <a:t>3</a:t>
            </a:fld>
            <a:endParaRPr lang="en-US" altLang="en-US" sz="1200"/>
          </a:p>
        </p:txBody>
      </p:sp>
      <p:sp>
        <p:nvSpPr>
          <p:cNvPr id="9219" name="Rectangle 2"/>
          <p:cNvSpPr>
            <a:spLocks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6238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E544C14-251C-4094-9FDE-111A7661AD0E}" type="slidenum">
              <a:rPr lang="en-US" altLang="en-US" sz="1200"/>
              <a:pPr/>
              <a:t>4</a:t>
            </a:fld>
            <a:endParaRPr lang="en-US" altLang="en-US" sz="120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p>
        </p:txBody>
      </p:sp>
    </p:spTree>
    <p:extLst>
      <p:ext uri="{BB962C8B-B14F-4D97-AF65-F5344CB8AC3E}">
        <p14:creationId xmlns:p14="http://schemas.microsoft.com/office/powerpoint/2010/main" val="2126863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4" name="Rectangle 4"/>
          <p:cNvSpPr>
            <a:spLocks noGrp="1" noChangeArrowheads="1"/>
          </p:cNvSpPr>
          <p:nvPr>
            <p:ph type="dt" sz="half" idx="10"/>
          </p:nvPr>
        </p:nvSpPr>
        <p:spPr>
          <a:xfrm>
            <a:off x="685800" y="6248400"/>
            <a:ext cx="1905000" cy="457200"/>
          </a:xfrm>
        </p:spPr>
        <p:txBody>
          <a:bodyPr/>
          <a:lstStyle>
            <a:lvl1pPr>
              <a:defRPr smtClean="0">
                <a:latin typeface="Times" panose="02020603050405020304" pitchFamily="18" charset="0"/>
              </a:defRPr>
            </a:lvl1pPr>
          </a:lstStyle>
          <a:p>
            <a:pPr>
              <a:defRPr/>
            </a:pPr>
            <a:endParaRPr lang="en-US" altLang="en-US"/>
          </a:p>
        </p:txBody>
      </p:sp>
      <p:sp>
        <p:nvSpPr>
          <p:cNvPr id="5" name="Rectangle 5"/>
          <p:cNvSpPr>
            <a:spLocks noGrp="1" noChangeArrowheads="1"/>
          </p:cNvSpPr>
          <p:nvPr>
            <p:ph type="ftr" sz="quarter" idx="11"/>
          </p:nvPr>
        </p:nvSpPr>
        <p:spPr>
          <a:xfrm>
            <a:off x="3124200" y="6248400"/>
            <a:ext cx="2895600" cy="457200"/>
          </a:xfrm>
        </p:spPr>
        <p:txBody>
          <a:bodyPr/>
          <a:lstStyle>
            <a:lvl1pPr>
              <a:defRPr smtClean="0">
                <a:latin typeface="Times" panose="02020603050405020304" pitchFamily="18" charset="0"/>
              </a:defRPr>
            </a:lvl1pPr>
          </a:lstStyle>
          <a:p>
            <a:pPr>
              <a:defRPr/>
            </a:pPr>
            <a:endParaRPr lang="en-US" altLang="en-US"/>
          </a:p>
        </p:txBody>
      </p:sp>
      <p:sp>
        <p:nvSpPr>
          <p:cNvPr id="6" name="Rectangle 6"/>
          <p:cNvSpPr>
            <a:spLocks noGrp="1" noChangeArrowheads="1"/>
          </p:cNvSpPr>
          <p:nvPr>
            <p:ph type="sldNum" sz="quarter" idx="12"/>
          </p:nvPr>
        </p:nvSpPr>
        <p:spPr>
          <a:xfrm>
            <a:off x="6553200" y="6248400"/>
            <a:ext cx="1905000" cy="457200"/>
          </a:xfrm>
        </p:spPr>
        <p:txBody>
          <a:bodyPr/>
          <a:lstStyle>
            <a:lvl1pPr>
              <a:defRPr smtClean="0">
                <a:latin typeface="Times" panose="02020603050405020304" pitchFamily="18" charset="0"/>
              </a:defRPr>
            </a:lvl1pPr>
          </a:lstStyle>
          <a:p>
            <a:pPr>
              <a:defRPr/>
            </a:pPr>
            <a:fld id="{6C4BDA2E-C620-4D47-9E47-CF73654D6B7F}" type="slidenum">
              <a:rPr lang="en-US" altLang="en-US"/>
              <a:pPr>
                <a:defRPr/>
              </a:pPr>
              <a:t>‹#›</a:t>
            </a:fld>
            <a:endParaRPr lang="en-US" altLang="en-US"/>
          </a:p>
        </p:txBody>
      </p:sp>
    </p:spTree>
    <p:extLst>
      <p:ext uri="{BB962C8B-B14F-4D97-AF65-F5344CB8AC3E}">
        <p14:creationId xmlns:p14="http://schemas.microsoft.com/office/powerpoint/2010/main" val="85094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403D531-A08B-40EB-9DF2-BE1563863A99}" type="slidenum">
              <a:rPr lang="en-US" altLang="en-US"/>
              <a:pPr>
                <a:defRPr/>
              </a:pPr>
              <a:t>‹#›</a:t>
            </a:fld>
            <a:endParaRPr lang="en-US" altLang="en-US"/>
          </a:p>
        </p:txBody>
      </p:sp>
    </p:spTree>
    <p:extLst>
      <p:ext uri="{BB962C8B-B14F-4D97-AF65-F5344CB8AC3E}">
        <p14:creationId xmlns:p14="http://schemas.microsoft.com/office/powerpoint/2010/main" val="182805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2963" y="609600"/>
            <a:ext cx="1700212"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087563" y="609600"/>
            <a:ext cx="49530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E6C285-6306-44B2-B1A0-8CABA775440F}" type="slidenum">
              <a:rPr lang="en-US" altLang="en-US"/>
              <a:pPr>
                <a:defRPr/>
              </a:pPr>
              <a:t>‹#›</a:t>
            </a:fld>
            <a:endParaRPr lang="en-US" altLang="en-US"/>
          </a:p>
        </p:txBody>
      </p:sp>
    </p:spTree>
    <p:extLst>
      <p:ext uri="{BB962C8B-B14F-4D97-AF65-F5344CB8AC3E}">
        <p14:creationId xmlns:p14="http://schemas.microsoft.com/office/powerpoint/2010/main" val="171100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7AE0BB-4F71-4B56-B4A4-683A05A7CD55}" type="slidenum">
              <a:rPr lang="en-US" altLang="en-US"/>
              <a:pPr>
                <a:defRPr/>
              </a:pPr>
              <a:t>‹#›</a:t>
            </a:fld>
            <a:endParaRPr lang="en-US" altLang="en-US"/>
          </a:p>
        </p:txBody>
      </p:sp>
    </p:spTree>
    <p:extLst>
      <p:ext uri="{BB962C8B-B14F-4D97-AF65-F5344CB8AC3E}">
        <p14:creationId xmlns:p14="http://schemas.microsoft.com/office/powerpoint/2010/main" val="1692598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F9CD6F-3DED-4354-A537-542F7AF5C1AB}" type="slidenum">
              <a:rPr lang="en-US" altLang="en-US"/>
              <a:pPr>
                <a:defRPr/>
              </a:pPr>
              <a:t>‹#›</a:t>
            </a:fld>
            <a:endParaRPr lang="en-US" altLang="en-US"/>
          </a:p>
        </p:txBody>
      </p:sp>
    </p:spTree>
    <p:extLst>
      <p:ext uri="{BB962C8B-B14F-4D97-AF65-F5344CB8AC3E}">
        <p14:creationId xmlns:p14="http://schemas.microsoft.com/office/powerpoint/2010/main" val="1507762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087563" y="1981200"/>
            <a:ext cx="3325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65775" y="1981200"/>
            <a:ext cx="3327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D3E7BD7-F2C7-4AD1-814F-43AA7B08C5FE}" type="slidenum">
              <a:rPr lang="en-US" altLang="en-US"/>
              <a:pPr>
                <a:defRPr/>
              </a:pPr>
              <a:t>‹#›</a:t>
            </a:fld>
            <a:endParaRPr lang="en-US" altLang="en-US"/>
          </a:p>
        </p:txBody>
      </p:sp>
    </p:spTree>
    <p:extLst>
      <p:ext uri="{BB962C8B-B14F-4D97-AF65-F5344CB8AC3E}">
        <p14:creationId xmlns:p14="http://schemas.microsoft.com/office/powerpoint/2010/main" val="379071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D7CEF55-1B27-4045-9904-4D113F5E91D4}" type="slidenum">
              <a:rPr lang="en-US" altLang="en-US"/>
              <a:pPr>
                <a:defRPr/>
              </a:pPr>
              <a:t>‹#›</a:t>
            </a:fld>
            <a:endParaRPr lang="en-US" altLang="en-US"/>
          </a:p>
        </p:txBody>
      </p:sp>
    </p:spTree>
    <p:extLst>
      <p:ext uri="{BB962C8B-B14F-4D97-AF65-F5344CB8AC3E}">
        <p14:creationId xmlns:p14="http://schemas.microsoft.com/office/powerpoint/2010/main" val="68874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9CED586-8009-403C-89B7-07632B17DAEB}" type="slidenum">
              <a:rPr lang="en-US" altLang="en-US"/>
              <a:pPr>
                <a:defRPr/>
              </a:pPr>
              <a:t>‹#›</a:t>
            </a:fld>
            <a:endParaRPr lang="en-US" altLang="en-US"/>
          </a:p>
        </p:txBody>
      </p:sp>
    </p:spTree>
    <p:extLst>
      <p:ext uri="{BB962C8B-B14F-4D97-AF65-F5344CB8AC3E}">
        <p14:creationId xmlns:p14="http://schemas.microsoft.com/office/powerpoint/2010/main" val="427584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7548878-1BA4-4C5C-A6B3-5512FB02F31A}" type="slidenum">
              <a:rPr lang="en-US" altLang="en-US"/>
              <a:pPr>
                <a:defRPr/>
              </a:pPr>
              <a:t>‹#›</a:t>
            </a:fld>
            <a:endParaRPr lang="en-US" altLang="en-US"/>
          </a:p>
        </p:txBody>
      </p:sp>
    </p:spTree>
    <p:extLst>
      <p:ext uri="{BB962C8B-B14F-4D97-AF65-F5344CB8AC3E}">
        <p14:creationId xmlns:p14="http://schemas.microsoft.com/office/powerpoint/2010/main" val="2014741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4FD8DA-9179-4652-8A8A-5CC8221842DA}" type="slidenum">
              <a:rPr lang="en-US" altLang="en-US"/>
              <a:pPr>
                <a:defRPr/>
              </a:pPr>
              <a:t>‹#›</a:t>
            </a:fld>
            <a:endParaRPr lang="en-US" altLang="en-US"/>
          </a:p>
        </p:txBody>
      </p:sp>
    </p:spTree>
    <p:extLst>
      <p:ext uri="{BB962C8B-B14F-4D97-AF65-F5344CB8AC3E}">
        <p14:creationId xmlns:p14="http://schemas.microsoft.com/office/powerpoint/2010/main" val="207363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005E9E5-7DBB-4931-ADBC-B9BCEC5F0ECB}" type="slidenum">
              <a:rPr lang="en-US" altLang="en-US"/>
              <a:pPr>
                <a:defRPr/>
              </a:pPr>
              <a:t>‹#›</a:t>
            </a:fld>
            <a:endParaRPr lang="en-US" altLang="en-US"/>
          </a:p>
        </p:txBody>
      </p:sp>
    </p:spTree>
    <p:extLst>
      <p:ext uri="{BB962C8B-B14F-4D97-AF65-F5344CB8AC3E}">
        <p14:creationId xmlns:p14="http://schemas.microsoft.com/office/powerpoint/2010/main" val="2608788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87563" y="609600"/>
            <a:ext cx="6805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087563" y="1981200"/>
            <a:ext cx="6805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1116013"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554413"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983413"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9909A2AD-C76C-461A-B4DC-71E6BAA5B737}" type="slidenum">
              <a:rPr lang="en-US" altLang="en-US"/>
              <a:pPr>
                <a:defRPr/>
              </a:pPr>
              <a:t>‹#›</a:t>
            </a:fld>
            <a:endParaRPr lang="en-US" altLang="en-US"/>
          </a:p>
        </p:txBody>
      </p:sp>
      <p:pic>
        <p:nvPicPr>
          <p:cNvPr id="1031" name="Picture 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33400" y="3271838"/>
            <a:ext cx="1371600" cy="358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3505200" y="4114800"/>
            <a:ext cx="6400800" cy="1752600"/>
          </a:xfrm>
        </p:spPr>
        <p:txBody>
          <a:bodyPr/>
          <a:lstStyle/>
          <a:p>
            <a:pPr algn="l" eaLnBrk="1" hangingPunct="1"/>
            <a:r>
              <a:rPr lang="en-US" altLang="en-US" smtClean="0"/>
              <a:t>ANIMATED SLIDE</a:t>
            </a:r>
          </a:p>
        </p:txBody>
      </p:sp>
      <p:sp>
        <p:nvSpPr>
          <p:cNvPr id="4099" name="Rectangle 2"/>
          <p:cNvSpPr>
            <a:spLocks noGrp="1" noChangeArrowheads="1"/>
          </p:cNvSpPr>
          <p:nvPr>
            <p:ph type="ctrTitle"/>
          </p:nvPr>
        </p:nvSpPr>
        <p:spPr>
          <a:xfrm>
            <a:off x="3429000" y="533400"/>
            <a:ext cx="5410200" cy="3505200"/>
          </a:xfrm>
        </p:spPr>
        <p:txBody>
          <a:bodyPr/>
          <a:lstStyle/>
          <a:p>
            <a:pPr algn="l" eaLnBrk="1" hangingPunct="1"/>
            <a:r>
              <a:rPr lang="en-US" altLang="en-US" sz="8000" smtClean="0">
                <a:solidFill>
                  <a:srgbClr val="FF0000"/>
                </a:solidFill>
                <a:latin typeface="Arial Black" panose="020B0A04020102020204" pitchFamily="34" charset="0"/>
              </a:rPr>
              <a:t>VECTOR</a:t>
            </a:r>
            <a:r>
              <a:rPr lang="en-US" altLang="en-US" sz="8000" smtClean="0">
                <a:latin typeface="Arial Black" panose="020B0A04020102020204" pitchFamily="34" charset="0"/>
              </a:rPr>
              <a:t> </a:t>
            </a:r>
            <a:r>
              <a:rPr lang="en-US" altLang="en-US" sz="8000" smtClean="0">
                <a:solidFill>
                  <a:srgbClr val="FFCC66"/>
                </a:solidFill>
                <a:latin typeface="Arial Black" panose="020B0A04020102020204" pitchFamily="34" charset="0"/>
              </a:rPr>
              <a:t>TRAFFIC</a:t>
            </a:r>
            <a:r>
              <a:rPr lang="en-US" altLang="en-US" sz="8000" smtClean="0">
                <a:latin typeface="Arial Black" panose="020B0A04020102020204" pitchFamily="34" charset="0"/>
              </a:rPr>
              <a:t> </a:t>
            </a:r>
            <a:r>
              <a:rPr lang="en-US" altLang="en-US" sz="8000" smtClean="0">
                <a:solidFill>
                  <a:schemeClr val="hlink"/>
                </a:solidFill>
                <a:latin typeface="Arial Black" panose="020B0A04020102020204" pitchFamily="34" charset="0"/>
              </a:rPr>
              <a:t>LIGHTS</a:t>
            </a:r>
            <a:endParaRPr lang="en-US" altLang="en-US" smtClean="0"/>
          </a:p>
        </p:txBody>
      </p:sp>
      <p:pic>
        <p:nvPicPr>
          <p:cNvPr id="4100" name="Picture 20"/>
          <p:cNvPicPr>
            <a:picLocks noChangeAspect="1" noChangeArrowheads="1"/>
          </p:cNvPicPr>
          <p:nvPr/>
        </p:nvPicPr>
        <p:blipFill>
          <a:blip r:embed="rId3">
            <a:extLst>
              <a:ext uri="{28A0092B-C50C-407E-A947-70E740481C1C}">
                <a14:useLocalDpi xmlns:a14="http://schemas.microsoft.com/office/drawing/2010/main" val="0"/>
              </a:ext>
            </a:extLst>
          </a:blip>
          <a:srcRect b="8652"/>
          <a:stretch>
            <a:fillRect/>
          </a:stretch>
        </p:blipFill>
        <p:spPr bwMode="auto">
          <a:xfrm>
            <a:off x="304800" y="304800"/>
            <a:ext cx="2743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685800"/>
            <a:ext cx="1081088"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pic>
        <p:nvPicPr>
          <p:cNvPr id="4099" name="Picture 3" descr="trafficlights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312863"/>
            <a:ext cx="2120900"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trafficlights_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312863"/>
            <a:ext cx="2120900"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5" descr="trafficlights_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312863"/>
            <a:ext cx="2120900"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Text Box 7"/>
          <p:cNvSpPr txBox="1">
            <a:spLocks noChangeArrowheads="1"/>
          </p:cNvSpPr>
          <p:nvPr/>
        </p:nvSpPr>
        <p:spPr bwMode="auto">
          <a:xfrm>
            <a:off x="3048000" y="1524000"/>
            <a:ext cx="52578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4800" b="1">
                <a:latin typeface="Arial Black" panose="020B0A04020102020204" pitchFamily="34" charset="0"/>
              </a:rPr>
              <a:t>ON CLICK ANIMATION</a:t>
            </a:r>
            <a:endParaRPr lang="en-US" altLang="en-US" sz="4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4099"/>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Bullet point slide</a:t>
            </a:r>
          </a:p>
        </p:txBody>
      </p:sp>
      <p:sp>
        <p:nvSpPr>
          <p:cNvPr id="8195" name="Rectangle 3"/>
          <p:cNvSpPr>
            <a:spLocks noGrp="1" noChangeArrowheads="1"/>
          </p:cNvSpPr>
          <p:nvPr>
            <p:ph type="body" idx="1"/>
          </p:nvPr>
        </p:nvSpPr>
        <p:spPr/>
        <p:txBody>
          <a:bodyPr/>
          <a:lstStyle/>
          <a:p>
            <a:pPr eaLnBrk="1" hangingPunct="1"/>
            <a:r>
              <a:rPr lang="en-GB" altLang="en-US" smtClean="0"/>
              <a:t>Bullet Point</a:t>
            </a:r>
          </a:p>
          <a:p>
            <a:pPr lvl="1" eaLnBrk="1" hangingPunct="1"/>
            <a:r>
              <a:rPr lang="en-GB" altLang="en-US" smtClean="0"/>
              <a:t>Sub bullet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GB" altLang="en-US"/>
          </a:p>
        </p:txBody>
      </p:sp>
      <p:sp>
        <p:nvSpPr>
          <p:cNvPr id="10243" name="Rectangle 3"/>
          <p:cNvSpPr>
            <a:spLocks noGrp="1" noChangeArrowheads="1"/>
          </p:cNvSpPr>
          <p:nvPr>
            <p:ph type="title"/>
          </p:nvPr>
        </p:nvSpPr>
        <p:spPr>
          <a:xfrm>
            <a:off x="2268538" y="404813"/>
            <a:ext cx="6875462" cy="1143000"/>
          </a:xfrm>
        </p:spPr>
        <p:txBody>
          <a:bodyPr/>
          <a:lstStyle/>
          <a:p>
            <a:pPr eaLnBrk="1" hangingPunct="1"/>
            <a:r>
              <a:rPr lang="en-GB" altLang="en-US" smtClean="0"/>
              <a:t>Use of templates</a:t>
            </a:r>
            <a:endParaRPr lang="en-US" altLang="en-US" smtClean="0"/>
          </a:p>
        </p:txBody>
      </p:sp>
      <p:sp>
        <p:nvSpPr>
          <p:cNvPr id="10244" name="Text Box 4"/>
          <p:cNvSpPr txBox="1">
            <a:spLocks noChangeArrowheads="1"/>
          </p:cNvSpPr>
          <p:nvPr/>
        </p:nvSpPr>
        <p:spPr bwMode="auto">
          <a:xfrm>
            <a:off x="2266950"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0245" name="Text Box 5"/>
          <p:cNvSpPr txBox="1">
            <a:spLocks noChangeArrowheads="1"/>
          </p:cNvSpPr>
          <p:nvPr/>
        </p:nvSpPr>
        <p:spPr bwMode="auto">
          <a:xfrm>
            <a:off x="2266950"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0246" name="Text Box 6"/>
          <p:cNvSpPr txBox="1">
            <a:spLocks noChangeArrowheads="1"/>
          </p:cNvSpPr>
          <p:nvPr/>
        </p:nvSpPr>
        <p:spPr bwMode="auto">
          <a:xfrm>
            <a:off x="5611813" y="3140075"/>
            <a:ext cx="3640137"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r>
              <a:rPr lang="en-GB" altLang="en-US" sz="1600" b="1" u="sng">
                <a:latin typeface="Arial" panose="020B0604020202020204" pitchFamily="34" charset="0"/>
                <a:cs typeface="Arial" panose="020B0604020202020204" pitchFamily="34" charset="0"/>
              </a:rPr>
              <a:t>Don’t</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0247" name="Text Box 7"/>
          <p:cNvSpPr txBox="1">
            <a:spLocks noChangeArrowheads="1"/>
          </p:cNvSpPr>
          <p:nvPr/>
        </p:nvSpPr>
        <p:spPr bwMode="auto">
          <a:xfrm>
            <a:off x="2159000" y="5422900"/>
            <a:ext cx="7164388"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lvl="1" algn="ctr" eaLnBrk="1" hangingPunct="1">
              <a:lnSpc>
                <a:spcPct val="90000"/>
              </a:lnSpc>
              <a:spcBef>
                <a:spcPct val="20000"/>
              </a:spcBef>
              <a:buClr>
                <a:schemeClr val="accent1"/>
              </a:buClr>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0248" name="Text Box 8"/>
          <p:cNvSpPr txBox="1">
            <a:spLocks noChangeArrowheads="1"/>
          </p:cNvSpPr>
          <p:nvPr/>
        </p:nvSpPr>
        <p:spPr bwMode="auto">
          <a:xfrm>
            <a:off x="2266950" y="2360613"/>
            <a:ext cx="69262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spcBef>
                <a:spcPct val="50000"/>
              </a:spcBef>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181</Words>
  <Application>Microsoft Office PowerPoint</Application>
  <PresentationFormat>On-screen Show (4:3)</PresentationFormat>
  <Paragraphs>22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Times</vt:lpstr>
      <vt:lpstr>Arial</vt:lpstr>
      <vt:lpstr>Arial Black</vt:lpstr>
      <vt:lpstr>Wingdings</vt:lpstr>
      <vt:lpstr>Blank Presentation</vt:lpstr>
      <vt:lpstr>VECTOR TRAFFIC LIGHTS</vt:lpstr>
      <vt:lpstr>PowerPoint Presentation</vt:lpstr>
      <vt:lpstr>Bullet point slide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Magazine</dc:creator>
  <cp:lastModifiedBy>Jonty Pearce</cp:lastModifiedBy>
  <cp:revision>11</cp:revision>
  <dcterms:created xsi:type="dcterms:W3CDTF">2006-09-26T08:08:39Z</dcterms:created>
  <dcterms:modified xsi:type="dcterms:W3CDTF">2015-02-22T11:11:35Z</dcterms:modified>
</cp:coreProperties>
</file>