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2"/>
  </p:notesMasterIdLst>
  <p:sldIdLst>
    <p:sldId id="262" r:id="rId2"/>
    <p:sldId id="263" r:id="rId3"/>
    <p:sldId id="264" r:id="rId4"/>
    <p:sldId id="265" r:id="rId5"/>
    <p:sldId id="266" r:id="rId6"/>
    <p:sldId id="267" r:id="rId7"/>
    <p:sldId id="268" r:id="rId8"/>
    <p:sldId id="269" r:id="rId9"/>
    <p:sldId id="274" r:id="rId10"/>
    <p:sldId id="275"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660033"/>
    <a:srgbClr val="FDD1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3" autoAdjust="0"/>
    <p:restoredTop sz="94646" autoAdjust="0"/>
  </p:normalViewPr>
  <p:slideViewPr>
    <p:cSldViewPr>
      <p:cViewPr varScale="1">
        <p:scale>
          <a:sx n="118" d="100"/>
          <a:sy n="118" d="100"/>
        </p:scale>
        <p:origin x="-13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68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AF66175-C6C0-40AF-A762-7A53EE26D539}" type="slidenum">
              <a:rPr lang="en-US" altLang="en-US"/>
              <a:pPr>
                <a:defRPr/>
              </a:pPr>
              <a:t>‹#›</a:t>
            </a:fld>
            <a:endParaRPr lang="en-US" altLang="en-US"/>
          </a:p>
        </p:txBody>
      </p:sp>
    </p:spTree>
    <p:extLst>
      <p:ext uri="{BB962C8B-B14F-4D97-AF65-F5344CB8AC3E}">
        <p14:creationId xmlns:p14="http://schemas.microsoft.com/office/powerpoint/2010/main" val="195217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8F4E90-139B-4AE2-88F2-9BE84623165C}"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22069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BC6E06-DC7B-4336-99A0-0BD8A79F251C}" type="slidenum">
              <a:rPr lang="en-US" altLang="en-US"/>
              <a:pPr/>
              <a:t>10</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99603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45EBC6-8E11-4FBC-A11F-B18C1CC99662}"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79117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1340B3-1EF3-408A-A56C-2ED9208A4CE9}"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13967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B81AC7-CAE7-4064-9E0A-CC7FC99B9BE7}"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94008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ECD908-4753-47E9-B567-10BBD0ADC0D7}"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93180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332D59-8256-436B-A35F-BD7D962C2F90}"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325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F21207-295E-4C80-B6E6-2EA9D7D73E55}"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11635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FE2D78-A303-4366-A7C2-36AAAFFD7E61}"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04009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A805CB7-7C62-4517-A019-8A0ABE007EF5}"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81785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vday"/>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87750" y="0"/>
            <a:ext cx="55562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706" name="Rectangle 2"/>
          <p:cNvSpPr>
            <a:spLocks noGrp="1" noChangeArrowheads="1"/>
          </p:cNvSpPr>
          <p:nvPr>
            <p:ph type="ctrTitle"/>
          </p:nvPr>
        </p:nvSpPr>
        <p:spPr>
          <a:xfrm>
            <a:off x="539750" y="908050"/>
            <a:ext cx="5614988" cy="1470025"/>
          </a:xfrm>
        </p:spPr>
        <p:txBody>
          <a:bodyPr/>
          <a:lstStyle>
            <a:lvl1pPr>
              <a:defRPr/>
            </a:lvl1pPr>
          </a:lstStyle>
          <a:p>
            <a:pPr lvl="0"/>
            <a:r>
              <a:rPr lang="en-US" altLang="en-US" noProof="0" smtClean="0"/>
              <a:t>Click to edit Master title style</a:t>
            </a:r>
          </a:p>
        </p:txBody>
      </p:sp>
      <p:sp>
        <p:nvSpPr>
          <p:cNvPr id="72707" name="Rectangle 3"/>
          <p:cNvSpPr>
            <a:spLocks noGrp="1" noChangeArrowheads="1"/>
          </p:cNvSpPr>
          <p:nvPr>
            <p:ph type="subTitle" idx="1"/>
          </p:nvPr>
        </p:nvSpPr>
        <p:spPr>
          <a:xfrm>
            <a:off x="539750" y="2924175"/>
            <a:ext cx="3095625" cy="2714625"/>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65AFA58F-2898-460C-8876-DF4FFA20E43A}" type="slidenum">
              <a:rPr lang="en-US" altLang="en-US"/>
              <a:pPr>
                <a:defRPr/>
              </a:pPr>
              <a:t>‹#›</a:t>
            </a:fld>
            <a:endParaRPr lang="en-US" altLang="en-US"/>
          </a:p>
        </p:txBody>
      </p:sp>
    </p:spTree>
    <p:extLst>
      <p:ext uri="{BB962C8B-B14F-4D97-AF65-F5344CB8AC3E}">
        <p14:creationId xmlns:p14="http://schemas.microsoft.com/office/powerpoint/2010/main" val="1319174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1B5156-2BE4-40F6-9E54-C150063D5EA1}" type="slidenum">
              <a:rPr lang="en-US" altLang="en-US"/>
              <a:pPr>
                <a:defRPr/>
              </a:pPr>
              <a:t>‹#›</a:t>
            </a:fld>
            <a:endParaRPr lang="en-US" altLang="en-US"/>
          </a:p>
        </p:txBody>
      </p:sp>
    </p:spTree>
    <p:extLst>
      <p:ext uri="{BB962C8B-B14F-4D97-AF65-F5344CB8AC3E}">
        <p14:creationId xmlns:p14="http://schemas.microsoft.com/office/powerpoint/2010/main" val="380230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396288A-7753-4185-BE2E-0C23DAE43BBF}" type="slidenum">
              <a:rPr lang="en-US" altLang="en-US"/>
              <a:pPr>
                <a:defRPr/>
              </a:pPr>
              <a:t>‹#›</a:t>
            </a:fld>
            <a:endParaRPr lang="en-US" altLang="en-US"/>
          </a:p>
        </p:txBody>
      </p:sp>
    </p:spTree>
    <p:extLst>
      <p:ext uri="{BB962C8B-B14F-4D97-AF65-F5344CB8AC3E}">
        <p14:creationId xmlns:p14="http://schemas.microsoft.com/office/powerpoint/2010/main" val="3368779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6C5C978-88AE-4720-A1C0-C608C0F81300}" type="slidenum">
              <a:rPr lang="en-US" altLang="en-US"/>
              <a:pPr>
                <a:defRPr/>
              </a:pPr>
              <a:t>‹#›</a:t>
            </a:fld>
            <a:endParaRPr lang="en-US" altLang="en-US"/>
          </a:p>
        </p:txBody>
      </p:sp>
    </p:spTree>
    <p:extLst>
      <p:ext uri="{BB962C8B-B14F-4D97-AF65-F5344CB8AC3E}">
        <p14:creationId xmlns:p14="http://schemas.microsoft.com/office/powerpoint/2010/main" val="18538851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FBC89BA-C89C-4378-B1C7-F2952D79D607}" type="slidenum">
              <a:rPr lang="en-US" altLang="en-US"/>
              <a:pPr>
                <a:defRPr/>
              </a:pPr>
              <a:t>‹#›</a:t>
            </a:fld>
            <a:endParaRPr lang="en-US" altLang="en-US"/>
          </a:p>
        </p:txBody>
      </p:sp>
    </p:spTree>
    <p:extLst>
      <p:ext uri="{BB962C8B-B14F-4D97-AF65-F5344CB8AC3E}">
        <p14:creationId xmlns:p14="http://schemas.microsoft.com/office/powerpoint/2010/main" val="1106642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F533D7C-0DD3-4550-9D60-E011727A638D}" type="slidenum">
              <a:rPr lang="en-US" altLang="en-US"/>
              <a:pPr>
                <a:defRPr/>
              </a:pPr>
              <a:t>‹#›</a:t>
            </a:fld>
            <a:endParaRPr lang="en-US" altLang="en-US"/>
          </a:p>
        </p:txBody>
      </p:sp>
    </p:spTree>
    <p:extLst>
      <p:ext uri="{BB962C8B-B14F-4D97-AF65-F5344CB8AC3E}">
        <p14:creationId xmlns:p14="http://schemas.microsoft.com/office/powerpoint/2010/main" val="2019174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683D69D-504D-4715-AFBA-BA5ACC88C19D}" type="slidenum">
              <a:rPr lang="en-US" altLang="en-US"/>
              <a:pPr>
                <a:defRPr/>
              </a:pPr>
              <a:t>‹#›</a:t>
            </a:fld>
            <a:endParaRPr lang="en-US" altLang="en-US"/>
          </a:p>
        </p:txBody>
      </p:sp>
    </p:spTree>
    <p:extLst>
      <p:ext uri="{BB962C8B-B14F-4D97-AF65-F5344CB8AC3E}">
        <p14:creationId xmlns:p14="http://schemas.microsoft.com/office/powerpoint/2010/main" val="919582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503D902-ABB3-4BB7-B800-B03129C3B98E}" type="slidenum">
              <a:rPr lang="en-US" altLang="en-US"/>
              <a:pPr>
                <a:defRPr/>
              </a:pPr>
              <a:t>‹#›</a:t>
            </a:fld>
            <a:endParaRPr lang="en-US" altLang="en-US"/>
          </a:p>
        </p:txBody>
      </p:sp>
    </p:spTree>
    <p:extLst>
      <p:ext uri="{BB962C8B-B14F-4D97-AF65-F5344CB8AC3E}">
        <p14:creationId xmlns:p14="http://schemas.microsoft.com/office/powerpoint/2010/main" val="1903645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C5DD3D1-10EF-4B2D-8D45-8FD3764EBEFB}" type="slidenum">
              <a:rPr lang="en-US" altLang="en-US"/>
              <a:pPr>
                <a:defRPr/>
              </a:pPr>
              <a:t>‹#›</a:t>
            </a:fld>
            <a:endParaRPr lang="en-US" altLang="en-US"/>
          </a:p>
        </p:txBody>
      </p:sp>
    </p:spTree>
    <p:extLst>
      <p:ext uri="{BB962C8B-B14F-4D97-AF65-F5344CB8AC3E}">
        <p14:creationId xmlns:p14="http://schemas.microsoft.com/office/powerpoint/2010/main" val="816783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919252A1-BA14-475F-88DA-22D85C64F8FC}" type="slidenum">
              <a:rPr lang="en-US" altLang="en-US"/>
              <a:pPr>
                <a:defRPr/>
              </a:pPr>
              <a:t>‹#›</a:t>
            </a:fld>
            <a:endParaRPr lang="en-US" altLang="en-US"/>
          </a:p>
        </p:txBody>
      </p:sp>
    </p:spTree>
    <p:extLst>
      <p:ext uri="{BB962C8B-B14F-4D97-AF65-F5344CB8AC3E}">
        <p14:creationId xmlns:p14="http://schemas.microsoft.com/office/powerpoint/2010/main" val="854807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76C0C2A-0EDA-4E42-9596-178A52F2C760}" type="slidenum">
              <a:rPr lang="en-US" altLang="en-US"/>
              <a:pPr>
                <a:defRPr/>
              </a:pPr>
              <a:t>‹#›</a:t>
            </a:fld>
            <a:endParaRPr lang="en-US" altLang="en-US"/>
          </a:p>
        </p:txBody>
      </p:sp>
    </p:spTree>
    <p:extLst>
      <p:ext uri="{BB962C8B-B14F-4D97-AF65-F5344CB8AC3E}">
        <p14:creationId xmlns:p14="http://schemas.microsoft.com/office/powerpoint/2010/main" val="2008731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CB37E97-160F-4A3F-AE50-FA074575082E}" type="slidenum">
              <a:rPr lang="en-US" altLang="en-US"/>
              <a:pPr>
                <a:defRPr/>
              </a:pPr>
              <a:t>‹#›</a:t>
            </a:fld>
            <a:endParaRPr lang="en-US" altLang="en-US"/>
          </a:p>
        </p:txBody>
      </p:sp>
    </p:spTree>
    <p:extLst>
      <p:ext uri="{BB962C8B-B14F-4D97-AF65-F5344CB8AC3E}">
        <p14:creationId xmlns:p14="http://schemas.microsoft.com/office/powerpoint/2010/main" val="2401966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4831816-CE92-4BD1-B22B-C4C474F6D628}" type="slidenum">
              <a:rPr lang="en-US" altLang="en-US"/>
              <a:pPr>
                <a:defRPr/>
              </a:pPr>
              <a:t>‹#›</a:t>
            </a:fld>
            <a:endParaRPr lang="en-US" altLang="en-US"/>
          </a:p>
        </p:txBody>
      </p:sp>
    </p:spTree>
    <p:extLst>
      <p:ext uri="{BB962C8B-B14F-4D97-AF65-F5344CB8AC3E}">
        <p14:creationId xmlns:p14="http://schemas.microsoft.com/office/powerpoint/2010/main" val="1696409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8" descr="vday"/>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307138" y="3579813"/>
            <a:ext cx="2657475" cy="327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68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7168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7168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DB5087B-DF0A-4665-939C-2D4E6B3C3E3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8"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z="3600" smtClean="0">
                <a:solidFill>
                  <a:schemeClr val="tx1"/>
                </a:solidFill>
              </a:rPr>
              <a:t>With love on Valentine’s Day</a:t>
            </a:r>
            <a:endParaRPr lang="en-US" altLang="en-US" sz="3600" smtClean="0">
              <a:solidFill>
                <a:schemeClr val="tx1"/>
              </a:solidFill>
            </a:endParaRPr>
          </a:p>
        </p:txBody>
      </p:sp>
      <p:sp>
        <p:nvSpPr>
          <p:cNvPr id="4099" name="Rectangle 3"/>
          <p:cNvSpPr>
            <a:spLocks noGrp="1" noChangeArrowheads="1"/>
          </p:cNvSpPr>
          <p:nvPr>
            <p:ph type="subTitle" idx="1"/>
          </p:nvPr>
        </p:nvSpPr>
        <p:spPr/>
        <p:txBody>
          <a:bodyPr/>
          <a:lstStyle/>
          <a:p>
            <a:pPr eaLnBrk="1" hangingPunct="1"/>
            <a:r>
              <a:rPr lang="en-US" altLang="en-US" smtClean="0"/>
              <a:t>Include your valentine message, wish or greeting here . .</a:t>
            </a:r>
          </a:p>
          <a:p>
            <a:pPr eaLnBrk="1" hangingPunct="1"/>
            <a:endParaRPr lang="en-US" alt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253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253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253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253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253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253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29075"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b="12236"/>
          <a:stretch>
            <a:fillRect/>
          </a:stretch>
        </p:blipFill>
        <p:spPr bwMode="auto">
          <a:xfrm>
            <a:off x="3419475" y="2349500"/>
            <a:ext cx="2093913" cy="3097213"/>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3251" name="Group 3"/>
          <p:cNvGraphicFramePr>
            <a:graphicFrameLocks noGrp="1"/>
          </p:cNvGraphicFramePr>
          <p:nvPr>
            <p:ph type="tbl" idx="1"/>
          </p:nvPr>
        </p:nvGraphicFramePr>
        <p:xfrm>
          <a:off x="1187450" y="1557338"/>
          <a:ext cx="6229350" cy="3208337"/>
        </p:xfrm>
        <a:graphic>
          <a:graphicData uri="http://schemas.openxmlformats.org/drawingml/2006/table">
            <a:tbl>
              <a:tblPr/>
              <a:tblGrid>
                <a:gridCol w="3114675"/>
                <a:gridCol w="3114675"/>
              </a:tblGrid>
              <a:tr h="45240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bg1"/>
                          </a:solidFill>
                          <a:effectLst/>
                          <a:latin typeface="Arial" panose="020B0604020202020204" pitchFamily="34" charset="0"/>
                        </a:rPr>
                        <a:t>Title</a:t>
                      </a:r>
                      <a:endParaRPr kumimoji="0" lang="en-US" altLang="en-US" sz="1800" b="1" i="0" u="none" strike="noStrike" cap="none" normalizeH="0" baseline="0" smtClean="0">
                        <a:ln>
                          <a:noFill/>
                        </a:ln>
                        <a:solidFill>
                          <a:schemeClr val="bg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2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611188" y="5734050"/>
            <a:ext cx="3852862"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431800" y="1560513"/>
          <a:ext cx="6732588" cy="3740150"/>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800" y="1560513"/>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457200" y="1600200"/>
            <a:ext cx="4037013" cy="4525963"/>
          </a:xfrm>
        </p:spPr>
        <p:txBody>
          <a:bodyPr/>
          <a:lstStyle/>
          <a:p>
            <a:pPr eaLnBrk="1" hangingPunct="1"/>
            <a:r>
              <a:rPr lang="en-GB" altLang="en-US" sz="2800" smtClean="0"/>
              <a:t>Bullets go in here</a:t>
            </a:r>
            <a:endParaRPr lang="en-US" altLang="en-US" sz="2800" smtClean="0"/>
          </a:p>
        </p:txBody>
      </p:sp>
      <p:sp>
        <p:nvSpPr>
          <p:cNvPr id="16388"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4186238"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9396" name="Group 4"/>
          <p:cNvGraphicFramePr>
            <a:graphicFrameLocks noGrp="1"/>
          </p:cNvGraphicFramePr>
          <p:nvPr>
            <p:ph sz="half" idx="2"/>
          </p:nvPr>
        </p:nvGraphicFramePr>
        <p:xfrm>
          <a:off x="5446713" y="1781175"/>
          <a:ext cx="3170237" cy="1501775"/>
        </p:xfrm>
        <a:graphic>
          <a:graphicData uri="http://schemas.openxmlformats.org/drawingml/2006/table">
            <a:tbl>
              <a:tblPr/>
              <a:tblGrid>
                <a:gridCol w="1585912"/>
                <a:gridCol w="1584325"/>
              </a:tblGrid>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612775" y="41497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492500" y="41497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altLang="en-US" sz="2800" smtClean="0"/>
              <a:t>Valentine greeting</a:t>
            </a:r>
            <a:endParaRPr lang="en-US" altLang="en-US" sz="2800" smtClean="0"/>
          </a:p>
        </p:txBody>
      </p:sp>
      <p:sp>
        <p:nvSpPr>
          <p:cNvPr id="20483" name="Rectangle 3"/>
          <p:cNvSpPr>
            <a:spLocks noGrp="1" noChangeArrowheads="1"/>
          </p:cNvSpPr>
          <p:nvPr>
            <p:ph type="body" sz="half" idx="1"/>
          </p:nvPr>
        </p:nvSpPr>
        <p:spPr>
          <a:xfrm>
            <a:off x="2195513" y="1916113"/>
            <a:ext cx="4464050" cy="4238625"/>
          </a:xfrm>
        </p:spPr>
        <p:txBody>
          <a:bodyPr/>
          <a:lstStyle/>
          <a:p>
            <a:pPr eaLnBrk="1" hangingPunct="1">
              <a:buFontTx/>
              <a:buNone/>
            </a:pPr>
            <a:r>
              <a:rPr lang="en-GB" altLang="en-US" sz="1800" smtClean="0"/>
              <a:t>Add personal valentine</a:t>
            </a:r>
          </a:p>
          <a:p>
            <a:pPr eaLnBrk="1" hangingPunct="1">
              <a:buFontTx/>
              <a:buNone/>
            </a:pPr>
            <a:r>
              <a:rPr lang="en-GB" altLang="en-US" sz="1800" smtClean="0"/>
              <a:t>message…….</a:t>
            </a:r>
            <a:endParaRPr lang="en-US" altLang="en-US" sz="1800" smtClean="0"/>
          </a:p>
        </p:txBody>
      </p:sp>
      <p:sp>
        <p:nvSpPr>
          <p:cNvPr id="69636" name="Oval 4"/>
          <p:cNvSpPr>
            <a:spLocks noChangeArrowheads="1"/>
          </p:cNvSpPr>
          <p:nvPr/>
        </p:nvSpPr>
        <p:spPr bwMode="auto">
          <a:xfrm flipH="1">
            <a:off x="179388" y="260350"/>
            <a:ext cx="1800225" cy="1655763"/>
          </a:xfrm>
          <a:prstGeom prst="ellipse">
            <a:avLst/>
          </a:prstGeom>
          <a:blipFill dpi="0" rotWithShape="0">
            <a:blip r:embed="rId3"/>
            <a:srcRect/>
            <a:stretch>
              <a:fillRect r="-11246"/>
            </a:stretch>
          </a:blip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20487" name="Text Box 5"/>
          <p:cNvSpPr txBox="1">
            <a:spLocks noChangeArrowheads="1"/>
          </p:cNvSpPr>
          <p:nvPr/>
        </p:nvSpPr>
        <p:spPr bwMode="auto">
          <a:xfrm>
            <a:off x="2195513" y="5445125"/>
            <a:ext cx="3313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a:t>Sign off note . . . .</a:t>
            </a:r>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4">
      <a:dk1>
        <a:srgbClr val="7E1126"/>
      </a:dk1>
      <a:lt1>
        <a:srgbClr val="FFFFFF"/>
      </a:lt1>
      <a:dk2>
        <a:srgbClr val="7E1126"/>
      </a:dk2>
      <a:lt2>
        <a:srgbClr val="808080"/>
      </a:lt2>
      <a:accent1>
        <a:srgbClr val="DA7D94"/>
      </a:accent1>
      <a:accent2>
        <a:srgbClr val="B20B39"/>
      </a:accent2>
      <a:accent3>
        <a:srgbClr val="FFFFFF"/>
      </a:accent3>
      <a:accent4>
        <a:srgbClr val="6B0D1F"/>
      </a:accent4>
      <a:accent5>
        <a:srgbClr val="EABFC8"/>
      </a:accent5>
      <a:accent6>
        <a:srgbClr val="A10933"/>
      </a:accent6>
      <a:hlink>
        <a:srgbClr val="9B1F4E"/>
      </a:hlink>
      <a:folHlink>
        <a:srgbClr val="B54E78"/>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5B0C1E"/>
        </a:dk1>
        <a:lt1>
          <a:srgbClr val="FFFFFF"/>
        </a:lt1>
        <a:dk2>
          <a:srgbClr val="5B0C1E"/>
        </a:dk2>
        <a:lt2>
          <a:srgbClr val="808080"/>
        </a:lt2>
        <a:accent1>
          <a:srgbClr val="DA7D94"/>
        </a:accent1>
        <a:accent2>
          <a:srgbClr val="B20B39"/>
        </a:accent2>
        <a:accent3>
          <a:srgbClr val="FFFFFF"/>
        </a:accent3>
        <a:accent4>
          <a:srgbClr val="4C0918"/>
        </a:accent4>
        <a:accent5>
          <a:srgbClr val="EABFC8"/>
        </a:accent5>
        <a:accent6>
          <a:srgbClr val="A10933"/>
        </a:accent6>
        <a:hlink>
          <a:srgbClr val="7E1126"/>
        </a:hlink>
        <a:folHlink>
          <a:srgbClr val="9B1F4E"/>
        </a:folHlink>
      </a:clrScheme>
      <a:clrMap bg1="lt1" tx1="dk1" bg2="lt2" tx2="dk2" accent1="accent1" accent2="accent2" accent3="accent3" accent4="accent4" accent5="accent5" accent6="accent6" hlink="hlink" folHlink="folHlink"/>
    </a:extraClrScheme>
    <a:extraClrScheme>
      <a:clrScheme name="Custom Design 14">
        <a:dk1>
          <a:srgbClr val="7E1126"/>
        </a:dk1>
        <a:lt1>
          <a:srgbClr val="FFFFFF"/>
        </a:lt1>
        <a:dk2>
          <a:srgbClr val="7E1126"/>
        </a:dk2>
        <a:lt2>
          <a:srgbClr val="808080"/>
        </a:lt2>
        <a:accent1>
          <a:srgbClr val="DA7D94"/>
        </a:accent1>
        <a:accent2>
          <a:srgbClr val="B20B39"/>
        </a:accent2>
        <a:accent3>
          <a:srgbClr val="FFFFFF"/>
        </a:accent3>
        <a:accent4>
          <a:srgbClr val="6B0D1F"/>
        </a:accent4>
        <a:accent5>
          <a:srgbClr val="EABFC8"/>
        </a:accent5>
        <a:accent6>
          <a:srgbClr val="A10933"/>
        </a:accent6>
        <a:hlink>
          <a:srgbClr val="9B1F4E"/>
        </a:hlink>
        <a:folHlink>
          <a:srgbClr val="B54E7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TotalTime>
  <Words>302</Words>
  <Application>Microsoft Office PowerPoint</Application>
  <PresentationFormat>On-screen Show (4:3)</PresentationFormat>
  <Paragraphs>65</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Wingdings</vt:lpstr>
      <vt:lpstr>Custom Design</vt:lpstr>
      <vt:lpstr>Microsoft Graph Chart</vt:lpstr>
      <vt:lpstr>With love on Valentine’s Day</vt:lpstr>
      <vt:lpstr>Example Bullet Point Slide</vt:lpstr>
      <vt:lpstr>Colour scheme</vt:lpstr>
      <vt:lpstr>Picture slide</vt:lpstr>
      <vt:lpstr>Example of a table</vt:lpstr>
      <vt:lpstr>Sample Graph (3 colours)</vt:lpstr>
      <vt:lpstr>Two column bullet points</vt:lpstr>
      <vt:lpstr>Examples of default styles</vt:lpstr>
      <vt:lpstr>Valentine greeting</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 Valentines</dc:title>
  <dc:creator>Presentation Magazine</dc:creator>
  <cp:lastModifiedBy>Jonty Pearce</cp:lastModifiedBy>
  <cp:revision>10</cp:revision>
  <dcterms:created xsi:type="dcterms:W3CDTF">2005-06-24T07:58:25Z</dcterms:created>
  <dcterms:modified xsi:type="dcterms:W3CDTF">2015-02-22T11:10:43Z</dcterms:modified>
</cp:coreProperties>
</file>